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377" r:id="rId3"/>
    <p:sldId id="369" r:id="rId4"/>
    <p:sldId id="371" r:id="rId5"/>
    <p:sldId id="376" r:id="rId6"/>
    <p:sldId id="382" r:id="rId7"/>
    <p:sldId id="386" r:id="rId8"/>
    <p:sldId id="3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BBCC-A148-42F9-A693-FCEFA77611E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4C1A1-20E8-46BD-91BB-BB7E15E1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8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7C8D-AEC4-4288-871F-D928C7506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64EA9-1381-4D6D-96A3-9B2415AEB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2FD2-84B6-412A-932C-40AC6F46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2F4A-5E57-455A-A886-B1E8F1A3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50AD-CDE5-4F40-8B2D-59C64D89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2602-3D50-4943-B3CD-27F4C3DC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E308D-5F99-45AE-B307-C92D16083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D4D0-DABE-4774-B5F3-92329A67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E3CC-5F4D-4F8A-B357-6FBB0EEC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049E1-656D-482B-B13C-FABEC0F6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CBF29-672D-47E4-AD37-76E9B6945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C3FC-3CFB-46D2-BDD0-9C28A927A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E3CC-9ACE-4DCE-913E-1E053793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BDAB-3EDC-456D-8158-0D790427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FD25-1A4F-49AD-9B60-A89870D2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4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C33-3377-4283-B0D1-B4F034EE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2406-7753-44D4-AA66-B538F9DF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F3907-7D40-4289-A971-1742DD8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47BBB-DDE5-4365-BA6E-D38F1663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57184-5D3B-4A52-84D5-CC1520D9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3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1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6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7A0-045A-4809-86A7-8AD355A2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9217-BFE6-4E63-AA41-081909F9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36AF-7C5C-4574-91E6-5F8D6A01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4B508-692A-4EEA-B2BA-D00E3CA6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4234A-9260-4F50-8AC5-1A090921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B9C7-4579-4F25-A540-4B430389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F03F-E31D-4795-BA5D-2DA85EA37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23D5C-870B-4454-A0A6-982221A52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CE60-1436-4D3B-83DF-791D5EB6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FD02D-42F6-423F-BE5A-8EF65E1C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3762-BFAC-46B1-8EC1-3D3ED762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7034-A6A4-43AF-820E-FA8D1FE5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0A245-9D85-4028-B5CE-69A8FA4B2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6EF4-9034-46C6-824A-B124DFC4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C4556-4687-42D3-8E7E-24EC6DFEB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FFC8E-5CAC-415E-9BF8-4022FE5B0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EF31B-BA81-4355-8A5B-F8EB4EFB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E448B-F653-4D4B-8FC4-B7B258BD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A0C9D-55CA-4998-A2BC-4C37C98D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7073-DE7C-419D-A9AC-2E0061C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54EE6-F483-4356-8716-4621A43A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38978-3E6E-45B0-9197-E43F241D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75BD1-9345-4CCD-9EF6-7DCC609A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337C-5A19-44EE-B030-0BCA0CA4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2A669-AD05-4B67-8A8C-A8848D36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4B79-A3B4-4B02-9DD9-741A92D8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5305-2151-4A3F-8814-C3AC9966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F113-7741-42FD-9F87-0FE88F5D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2FAF3-F178-4E4C-BE19-01D3D0E88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BED3-19A1-4A40-B569-3123F8D7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15354-1DC3-4FBC-9828-CC587D6E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C35CF-2E93-4745-8424-4B52C0A0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8E2-57FD-4CB7-8149-762B8FE6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7BB95-F170-47D0-8720-B54F07D6C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9F42D-47D8-44CA-98F3-7C011A552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5BA5C-AA2F-4BDF-AB9A-E5CA42F7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DB79-9C80-45B6-8224-7ABC258D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13C4A-EE30-4DB1-B979-82F09828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291D1-5571-43BC-BA1B-D4AB6F61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4E54-596E-4C95-8AA1-86A6EE2B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278C9-B08F-4E74-B0CF-96765FD19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5630-D95A-4412-83EC-30CA05666429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883DB-301C-4C78-B5EE-BE49459C7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CDE6-B4F2-4B10-AF99-2D7B1967E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A125-F693-43F3-93B6-53E87A5A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054-A278-43F1-846F-46E7C6011B76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4"/>
          <p:cNvSpPr/>
          <p:nvPr/>
        </p:nvSpPr>
        <p:spPr>
          <a:xfrm rot="480260">
            <a:off x="-2035679" y="4326182"/>
            <a:ext cx="16263356" cy="6302051"/>
          </a:xfrm>
          <a:custGeom>
            <a:avLst/>
            <a:gdLst/>
            <a:ahLst/>
            <a:cxnLst/>
            <a:rect l="l" t="t" r="r" b="b"/>
            <a:pathLst>
              <a:path w="24395033" h="9453075">
                <a:moveTo>
                  <a:pt x="0" y="0"/>
                </a:moveTo>
                <a:lnTo>
                  <a:pt x="24395033" y="0"/>
                </a:lnTo>
                <a:lnTo>
                  <a:pt x="24395033" y="9453075"/>
                </a:lnTo>
                <a:lnTo>
                  <a:pt x="0" y="9453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>
          <a:xfrm>
            <a:off x="1" y="3528090"/>
            <a:ext cx="2049268" cy="3119949"/>
          </a:xfrm>
          <a:custGeom>
            <a:avLst/>
            <a:gdLst/>
            <a:ahLst/>
            <a:cxnLst/>
            <a:rect l="l" t="t" r="r" b="b"/>
            <a:pathLst>
              <a:path w="3890675" h="5816442">
                <a:moveTo>
                  <a:pt x="0" y="0"/>
                </a:moveTo>
                <a:lnTo>
                  <a:pt x="3890675" y="0"/>
                </a:lnTo>
                <a:lnTo>
                  <a:pt x="3890675" y="5816442"/>
                </a:lnTo>
                <a:lnTo>
                  <a:pt x="0" y="5816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839"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2"/>
          <p:cNvSpPr/>
          <p:nvPr/>
        </p:nvSpPr>
        <p:spPr>
          <a:xfrm>
            <a:off x="578680" y="409350"/>
            <a:ext cx="1501801" cy="1432343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6922743" y="5371636"/>
            <a:ext cx="629704" cy="752633"/>
          </a:xfrm>
          <a:custGeom>
            <a:avLst/>
            <a:gdLst/>
            <a:ahLst/>
            <a:cxnLst/>
            <a:rect l="l" t="t" r="r" b="b"/>
            <a:pathLst>
              <a:path w="944555" h="1128950">
                <a:moveTo>
                  <a:pt x="0" y="0"/>
                </a:moveTo>
                <a:lnTo>
                  <a:pt x="944555" y="0"/>
                </a:lnTo>
                <a:lnTo>
                  <a:pt x="944555" y="1128950"/>
                </a:lnTo>
                <a:lnTo>
                  <a:pt x="0" y="1128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4"/>
          <p:cNvSpPr/>
          <p:nvPr/>
        </p:nvSpPr>
        <p:spPr>
          <a:xfrm flipH="1">
            <a:off x="3739156" y="5831289"/>
            <a:ext cx="806289" cy="795203"/>
          </a:xfrm>
          <a:custGeom>
            <a:avLst/>
            <a:gdLst/>
            <a:ahLst/>
            <a:cxnLst/>
            <a:rect l="l" t="t" r="r" b="b"/>
            <a:pathLst>
              <a:path w="1209434" h="1192804">
                <a:moveTo>
                  <a:pt x="1209433" y="0"/>
                </a:moveTo>
                <a:lnTo>
                  <a:pt x="0" y="0"/>
                </a:lnTo>
                <a:lnTo>
                  <a:pt x="0" y="1192803"/>
                </a:lnTo>
                <a:lnTo>
                  <a:pt x="1209433" y="1192803"/>
                </a:lnTo>
                <a:lnTo>
                  <a:pt x="120943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0"/>
          <p:cNvSpPr/>
          <p:nvPr/>
        </p:nvSpPr>
        <p:spPr>
          <a:xfrm>
            <a:off x="8614964" y="4912125"/>
            <a:ext cx="954829" cy="1046640"/>
          </a:xfrm>
          <a:custGeom>
            <a:avLst/>
            <a:gdLst/>
            <a:ahLst/>
            <a:cxnLst/>
            <a:rect l="l" t="t" r="r" b="b"/>
            <a:pathLst>
              <a:path w="1432244" h="1569959">
                <a:moveTo>
                  <a:pt x="0" y="0"/>
                </a:moveTo>
                <a:lnTo>
                  <a:pt x="1432244" y="0"/>
                </a:lnTo>
                <a:lnTo>
                  <a:pt x="1432244" y="1569959"/>
                </a:lnTo>
                <a:lnTo>
                  <a:pt x="0" y="15699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 rot="21015459">
            <a:off x="8107839" y="5895482"/>
            <a:ext cx="1168508" cy="1249076"/>
          </a:xfrm>
          <a:custGeom>
            <a:avLst/>
            <a:gdLst/>
            <a:ahLst/>
            <a:cxnLst/>
            <a:rect l="l" t="t" r="r" b="b"/>
            <a:pathLst>
              <a:path w="2135250" h="2340563">
                <a:moveTo>
                  <a:pt x="0" y="0"/>
                </a:moveTo>
                <a:lnTo>
                  <a:pt x="2135250" y="0"/>
                </a:lnTo>
                <a:lnTo>
                  <a:pt x="2135250" y="2340563"/>
                </a:lnTo>
                <a:lnTo>
                  <a:pt x="0" y="2340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-1511033" flipH="1">
            <a:off x="10075425" y="6414369"/>
            <a:ext cx="278380" cy="281192"/>
          </a:xfrm>
          <a:custGeom>
            <a:avLst/>
            <a:gdLst/>
            <a:ahLst/>
            <a:cxnLst/>
            <a:rect l="l" t="t" r="r" b="b"/>
            <a:pathLst>
              <a:path w="417570" h="421788">
                <a:moveTo>
                  <a:pt x="417570" y="0"/>
                </a:moveTo>
                <a:lnTo>
                  <a:pt x="0" y="0"/>
                </a:lnTo>
                <a:lnTo>
                  <a:pt x="0" y="421788"/>
                </a:lnTo>
                <a:lnTo>
                  <a:pt x="417570" y="421788"/>
                </a:lnTo>
                <a:lnTo>
                  <a:pt x="41757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344" y="2880232"/>
            <a:ext cx="11449272" cy="15696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LỚP 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9776" y="352427"/>
            <a:ext cx="7869003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30" name="Freeform 3"/>
          <p:cNvSpPr/>
          <p:nvPr/>
        </p:nvSpPr>
        <p:spPr>
          <a:xfrm flipH="1">
            <a:off x="9939920" y="4499015"/>
            <a:ext cx="2045227" cy="1844869"/>
          </a:xfrm>
          <a:custGeom>
            <a:avLst/>
            <a:gdLst/>
            <a:ahLst/>
            <a:cxnLst/>
            <a:rect l="l" t="t" r="r" b="b"/>
            <a:pathLst>
              <a:path w="4277372" h="4261332">
                <a:moveTo>
                  <a:pt x="4277372" y="0"/>
                </a:moveTo>
                <a:lnTo>
                  <a:pt x="0" y="0"/>
                </a:lnTo>
                <a:lnTo>
                  <a:pt x="0" y="4261332"/>
                </a:lnTo>
                <a:lnTo>
                  <a:pt x="4277372" y="4261332"/>
                </a:lnTo>
                <a:lnTo>
                  <a:pt x="4277372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0" y="1556793"/>
            <a:ext cx="6072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0" cap="none" spc="0" normalizeH="0" baseline="0" noProof="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TIẾNG VIỆT</a:t>
            </a:r>
            <a:r>
              <a:rPr kumimoji="0" lang="en-US" sz="4000" b="1" i="0" u="none" strike="noStrike" kern="10" cap="none" spc="0" normalizeH="0" baseline="0" noProof="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000" b="1" i="0" u="none" strike="noStrike" kern="10" cap="none" spc="0" normalizeH="0" baseline="0" noProof="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Luyện</a:t>
            </a:r>
            <a:r>
              <a:rPr lang="en-US" sz="4000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tập</a:t>
            </a:r>
            <a:r>
              <a:rPr lang="en-US" sz="4000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về</a:t>
            </a:r>
            <a:r>
              <a:rPr lang="en-US" sz="4000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dấu</a:t>
            </a:r>
            <a:r>
              <a:rPr lang="en-US" sz="4000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câu</a:t>
            </a:r>
            <a:endParaRPr kumimoji="0" lang="en-US" sz="4000" b="1" i="0" u="none" strike="noStrike" kern="10" cap="none" spc="0" normalizeH="0" baseline="0" noProof="0" dirty="0">
              <a:ln w="12700">
                <a:solidFill>
                  <a:srgbClr val="1F497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87A36329-99A0-38A3-21C6-E20445B42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8" y="-989710"/>
            <a:ext cx="12272384" cy="7779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57621F-FDA9-E1B3-8FAD-18E722AA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06" y="1488082"/>
            <a:ext cx="924233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2F8740-C0B6-7DB1-75C9-8C9DC38E53A4}"/>
              </a:ext>
            </a:extLst>
          </p:cNvPr>
          <p:cNvSpPr/>
          <p:nvPr/>
        </p:nvSpPr>
        <p:spPr>
          <a:xfrm>
            <a:off x="190500" y="0"/>
            <a:ext cx="11839575" cy="682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E18DAB-3D3B-B800-8556-D5AE95EB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5253" r="34512" b="70101"/>
          <a:stretch/>
        </p:blipFill>
        <p:spPr>
          <a:xfrm>
            <a:off x="478996" y="123043"/>
            <a:ext cx="817415" cy="633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A8FAD-8724-4F1E-A477-0FD0B23EAD3A}"/>
              </a:ext>
            </a:extLst>
          </p:cNvPr>
          <p:cNvSpPr txBox="1"/>
          <p:nvPr/>
        </p:nvSpPr>
        <p:spPr>
          <a:xfrm>
            <a:off x="1218917" y="36489"/>
            <a:ext cx="9950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2060"/>
                </a:solidFill>
              </a:rPr>
              <a:t>Dùng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dấu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dụng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dấu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C2336-6466-0E43-B0F6-10BFF3DEA267}"/>
              </a:ext>
            </a:extLst>
          </p:cNvPr>
          <p:cNvSpPr txBox="1"/>
          <p:nvPr/>
        </p:nvSpPr>
        <p:spPr>
          <a:xfrm>
            <a:off x="514350" y="1457325"/>
            <a:ext cx="1134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 biên giới Việt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Lào, chúng ta được đặt chân tới một đất nước có nhiều thắng cảnh độc đáo: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Cố đô Luông Pha Bang cổ kính và yên bình.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Cánh đồng Chum với hơn hai nghìn chiếc chum bằng đá đủ hình dạng, kích thước.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 thuỷ điện Nam Ngum thơ mộng bởi sự hoà hợp của trời nước cùng vô số hòn đảo lớn nhỏ.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Ngoài ra, đến Lào, khó có thể bỏ qua những địa điểm hấp dẫn khác: thủ đô Viêng Chăn, thị trấn Vang Viêng, khu bảo tồn tự nhiên Bò Kẹo,...</a:t>
            </a:r>
          </a:p>
          <a:p>
            <a:pPr algn="r"/>
            <a:r>
              <a:rPr lang="vi-VN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(Theo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 Dũng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D650C-F688-A405-49D3-0A25BAF3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41" y="1487214"/>
            <a:ext cx="473083" cy="517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E1F33-436F-278B-52D4-EA7A7532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6" y="2315889"/>
            <a:ext cx="473083" cy="517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8AC6C8-6453-6209-383D-3B0868A0D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6" y="2801664"/>
            <a:ext cx="473083" cy="5176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1D9B34-2435-C40F-93F9-4C471168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6" y="3601764"/>
            <a:ext cx="473083" cy="5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6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2B14B-1E68-37E0-9694-17B3C8DE3464}"/>
              </a:ext>
            </a:extLst>
          </p:cNvPr>
          <p:cNvSpPr/>
          <p:nvPr/>
        </p:nvSpPr>
        <p:spPr>
          <a:xfrm>
            <a:off x="431371" y="247649"/>
            <a:ext cx="11329259" cy="621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8ABC9-5E31-FE29-DB93-98AE180B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315" y="86012"/>
            <a:ext cx="5761219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9D38C-7676-9E30-842A-3B324B364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5253" r="34512" b="70101"/>
          <a:stretch/>
        </p:blipFill>
        <p:spPr>
          <a:xfrm>
            <a:off x="598911" y="4717484"/>
            <a:ext cx="1666033" cy="1291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EAAA4-270A-EC8B-59FA-C9442ACCF489}"/>
              </a:ext>
            </a:extLst>
          </p:cNvPr>
          <p:cNvSpPr txBox="1"/>
          <p:nvPr/>
        </p:nvSpPr>
        <p:spPr>
          <a:xfrm>
            <a:off x="928192" y="1013422"/>
            <a:ext cx="10657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Qua biên giới Việt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Lào, chúng ta được đặt chân tới một đất nước có nhiều thắng cảnh độc đáo: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Cố đô Luông Pha Bang cổ kính và yên bình.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Cánh đồng Chum với hơn hai nghìn chiếc chum bằng đá đủ hình dạng, kích thước.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 Hồ thủy điện Nam Ngum thơ mộng bởi sự hòa hợp của trời nước cùng vô số hòn đảo lớn nhỏ.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Ngoài ra, đến Lào, khó có thể bỏ qua những địa điểm hấp dẫn khác: thủ đô Viêng Chăn, thị trấn Vang Viêng, khu bảo tồn tự nhiên Bò Kẹo,....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CAF86-FBE8-E01F-F66C-571DB58EAAE9}"/>
              </a:ext>
            </a:extLst>
          </p:cNvPr>
          <p:cNvSpPr txBox="1"/>
          <p:nvPr/>
        </p:nvSpPr>
        <p:spPr>
          <a:xfrm>
            <a:off x="2171701" y="4466918"/>
            <a:ext cx="9001124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vi-VN" sz="3600" dirty="0">
                <a:solidFill>
                  <a:srgbClr val="000000"/>
                </a:solidFill>
                <a:latin typeface="Calibri"/>
                <a:ea typeface="微软雅黑"/>
              </a:rPr>
              <a:t>Dấu gạch ngang trong bài có 2 công dụng: nối các từ ngữ trong một liên danh, đánh dấu các ý liệt kê.</a:t>
            </a:r>
            <a:endParaRPr lang="en-US" sz="36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5218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B6FB5F-2369-BC05-6175-5C8548AEDF00}"/>
              </a:ext>
            </a:extLst>
          </p:cNvPr>
          <p:cNvSpPr/>
          <p:nvPr/>
        </p:nvSpPr>
        <p:spPr>
          <a:xfrm>
            <a:off x="335360" y="323627"/>
            <a:ext cx="11521280" cy="6210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8DF94-B462-1F97-6228-7300D3EC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15" y="0"/>
            <a:ext cx="5761219" cy="2206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8D36D-9ABA-8C93-04D1-1B95B5DD90C2}"/>
              </a:ext>
            </a:extLst>
          </p:cNvPr>
          <p:cNvSpPr txBox="1"/>
          <p:nvPr/>
        </p:nvSpPr>
        <p:spPr>
          <a:xfrm>
            <a:off x="552933" y="1619124"/>
            <a:ext cx="11086135" cy="370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Nàng Bạch Tuyết và bảy chú lùn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phim hoạt hình nổi tiếng của Oan Đi-xni. Phim được chuyển thể từ câu chuyện 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Nàng Bạch Tuyết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tập "Truyện cổ Grim".</a:t>
            </a:r>
            <a:endParaRPr lang="en-US" sz="29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219170"/>
            <a:endParaRPr lang="vi-VN" sz="29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219170"/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Trần Văn Cẩn (1910 - 1994) là họa sĩ tài năng bậc nhất Việt Nam. Ông sáng tác bức tranh 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Thúy</a:t>
            </a:r>
            <a:r>
              <a:rPr lang="vi-VN" sz="29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vi-VN" sz="29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1943 dựa trên nguyên mẫu cô cháu gái đáng yêu của mình. Bức tranh đã được chuyên gia người Ô-xtrây-li-a phục chế năm 2004.</a:t>
            </a:r>
            <a:endParaRPr lang="en-US" sz="29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B6FB5F-2369-BC05-6175-5C8548AEDF00}"/>
              </a:ext>
            </a:extLst>
          </p:cNvPr>
          <p:cNvSpPr/>
          <p:nvPr/>
        </p:nvSpPr>
        <p:spPr>
          <a:xfrm>
            <a:off x="263691" y="213584"/>
            <a:ext cx="11664619" cy="643083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E18DAB-3D3B-B800-8556-D5AE95EB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5253" r="34512" b="70101"/>
          <a:stretch/>
        </p:blipFill>
        <p:spPr>
          <a:xfrm>
            <a:off x="421285" y="452670"/>
            <a:ext cx="1074097" cy="832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A8FAD-8724-4F1E-A477-0FD0B23EAD3A}"/>
              </a:ext>
            </a:extLst>
          </p:cNvPr>
          <p:cNvSpPr txBox="1"/>
          <p:nvPr/>
        </p:nvSpPr>
        <p:spPr>
          <a:xfrm>
            <a:off x="1495382" y="327544"/>
            <a:ext cx="995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4000" b="1" dirty="0">
                <a:solidFill>
                  <a:srgbClr val="CC0066"/>
                </a:solidFill>
                <a:ea typeface="微软雅黑"/>
              </a:rPr>
              <a:t>3.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Đặt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1 – 2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câu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có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sử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dụng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một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trong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các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dấu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câu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a typeface="微软雅黑"/>
              </a:rPr>
              <a:t>sau</a:t>
            </a:r>
            <a:r>
              <a:rPr lang="en-US" sz="4000" b="1" dirty="0">
                <a:solidFill>
                  <a:srgbClr val="CC0066"/>
                </a:solidFill>
                <a:ea typeface="微软雅黑"/>
              </a:rPr>
              <a:t>:</a:t>
            </a:r>
            <a:endParaRPr lang="en-US" sz="4000" b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7C487-3CFC-7E55-FE25-58BBC81E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1" y="2276476"/>
            <a:ext cx="9113919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1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03EA5098-D97C-63A7-C6F1-E9B2F3998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65" y="-411427"/>
            <a:ext cx="6605471" cy="6505388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553ED07D-BC5E-37F1-73E9-09F322456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4" y="3257781"/>
            <a:ext cx="3015704" cy="360021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D32887E2-F3DC-0778-CC96-75FB460EA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21" y="1"/>
            <a:ext cx="4157464" cy="101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86AC0-A75C-A9D5-DEC1-7C39C2C7B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144" y="1907142"/>
            <a:ext cx="507231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AD0C2D-3AD6-4D38-B1EC-FBDC1FF12D77}:3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Dell</cp:lastModifiedBy>
  <cp:revision>3</cp:revision>
  <dcterms:created xsi:type="dcterms:W3CDTF">2025-05-10T07:47:28Z</dcterms:created>
  <dcterms:modified xsi:type="dcterms:W3CDTF">2025-05-10T08:22:38Z</dcterms:modified>
</cp:coreProperties>
</file>