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39" r:id="rId2"/>
    <p:sldId id="319" r:id="rId3"/>
    <p:sldId id="315" r:id="rId4"/>
    <p:sldId id="322" r:id="rId5"/>
    <p:sldId id="325" r:id="rId6"/>
    <p:sldId id="326" r:id="rId7"/>
    <p:sldId id="327" r:id="rId8"/>
    <p:sldId id="324" r:id="rId9"/>
    <p:sldId id="328" r:id="rId10"/>
    <p:sldId id="329" r:id="rId11"/>
    <p:sldId id="330" r:id="rId12"/>
    <p:sldId id="33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61" d="100"/>
          <a:sy n="61" d="100"/>
        </p:scale>
        <p:origin x="-102"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6FD36-3C0F-4C5D-B3D0-7704C92CE7DB}"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A28B6-8D57-419A-9063-4A0BA7DD3D25}" type="slidenum">
              <a:rPr lang="en-US" smtClean="0"/>
              <a:t>‹#›</a:t>
            </a:fld>
            <a:endParaRPr lang="en-US"/>
          </a:p>
        </p:txBody>
      </p:sp>
    </p:spTree>
    <p:extLst>
      <p:ext uri="{BB962C8B-B14F-4D97-AF65-F5344CB8AC3E}">
        <p14:creationId xmlns:p14="http://schemas.microsoft.com/office/powerpoint/2010/main" val="14189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Thầy</a:t>
            </a:r>
            <a:r>
              <a:rPr lang="en-US" baseline="0" dirty="0"/>
              <a:t> </a:t>
            </a:r>
            <a:r>
              <a:rPr lang="en-US" baseline="0" dirty="0" err="1"/>
              <a:t>cô</a:t>
            </a:r>
            <a:r>
              <a:rPr lang="en-US" baseline="0" dirty="0"/>
              <a:t> </a:t>
            </a:r>
            <a:r>
              <a:rPr lang="en-US" baseline="0" dirty="0" err="1"/>
              <a:t>nhấn</a:t>
            </a:r>
            <a:r>
              <a:rPr lang="en-US" baseline="0" dirty="0"/>
              <a:t> </a:t>
            </a:r>
            <a:r>
              <a:rPr lang="en-US" baseline="0" dirty="0" err="1"/>
              <a:t>vào</a:t>
            </a:r>
            <a:r>
              <a:rPr lang="en-US" baseline="0" dirty="0"/>
              <a:t> </a:t>
            </a:r>
            <a:r>
              <a:rPr lang="en-US" baseline="0" dirty="0" err="1"/>
              <a:t>chậu</a:t>
            </a:r>
            <a:r>
              <a:rPr lang="en-US" baseline="0" dirty="0"/>
              <a:t> </a:t>
            </a:r>
            <a:r>
              <a:rPr lang="en-US" baseline="0" dirty="0" err="1"/>
              <a:t>cây</a:t>
            </a:r>
            <a:r>
              <a:rPr lang="en-US" baseline="0" dirty="0"/>
              <a:t> </a:t>
            </a:r>
            <a:r>
              <a:rPr lang="en-US" baseline="0" dirty="0" err="1"/>
              <a:t>đê</a:t>
            </a:r>
            <a:r>
              <a:rPr lang="en-US" baseline="0" dirty="0"/>
              <a:t>̉ </a:t>
            </a:r>
            <a:r>
              <a:rPr lang="en-US" baseline="0" dirty="0" err="1"/>
              <a:t>nhận</a:t>
            </a:r>
            <a:r>
              <a:rPr lang="en-US" baseline="0" dirty="0"/>
              <a:t> </a:t>
            </a:r>
            <a:r>
              <a:rPr lang="en-US" baseline="0" dirty="0" err="1"/>
              <a:t>câu</a:t>
            </a:r>
            <a:r>
              <a:rPr lang="en-US" baseline="0" dirty="0"/>
              <a:t> </a:t>
            </a:r>
            <a:r>
              <a:rPr lang="en-US" baseline="0" dirty="0" err="1"/>
              <a:t>hỏi</a:t>
            </a:r>
            <a:endParaRPr lang="en-US" baseline="0" dirty="0"/>
          </a:p>
          <a:p>
            <a:r>
              <a:rPr lang="en-US" baseline="0" dirty="0" err="1"/>
              <a:t>Nhấn</a:t>
            </a:r>
            <a:r>
              <a:rPr lang="en-US" baseline="0" dirty="0"/>
              <a:t> </a:t>
            </a:r>
            <a:r>
              <a:rPr lang="en-US" baseline="0" dirty="0" err="1"/>
              <a:t>vào</a:t>
            </a:r>
            <a:r>
              <a:rPr lang="en-US" baseline="0" dirty="0"/>
              <a:t> </a:t>
            </a:r>
            <a:r>
              <a:rPr lang="en-US" baseline="0" dirty="0" err="1"/>
              <a:t>tập</a:t>
            </a:r>
            <a:r>
              <a:rPr lang="en-US" baseline="0" dirty="0"/>
              <a:t> </a:t>
            </a:r>
            <a:r>
              <a:rPr lang="en-US" baseline="0" dirty="0" err="1"/>
              <a:t>vơ</a:t>
            </a:r>
            <a:r>
              <a:rPr lang="en-US" baseline="0" dirty="0"/>
              <a:t>̉ </a:t>
            </a:r>
            <a:r>
              <a:rPr lang="en-US" baseline="0" dirty="0" err="1"/>
              <a:t>đê</a:t>
            </a:r>
            <a:r>
              <a:rPr lang="en-US" baseline="0" dirty="0"/>
              <a:t>̉ </a:t>
            </a:r>
            <a:r>
              <a:rPr lang="en-US" baseline="0" dirty="0" err="1"/>
              <a:t>đi</a:t>
            </a:r>
            <a:r>
              <a:rPr lang="en-US" baseline="0" dirty="0"/>
              <a:t> </a:t>
            </a:r>
            <a:r>
              <a:rPr lang="en-US" baseline="0" dirty="0" err="1"/>
              <a:t>đến</a:t>
            </a:r>
            <a:r>
              <a:rPr lang="en-US" baseline="0" dirty="0"/>
              <a:t> </a:t>
            </a:r>
            <a:r>
              <a:rPr lang="en-US" baseline="0" dirty="0" err="1"/>
              <a:t>dặn</a:t>
            </a:r>
            <a:r>
              <a:rPr lang="en-US" baseline="0" dirty="0"/>
              <a:t> dò</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30504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Thầy</a:t>
            </a:r>
            <a:r>
              <a:rPr lang="en-US" baseline="0" dirty="0"/>
              <a:t> </a:t>
            </a:r>
            <a:r>
              <a:rPr lang="en-US" baseline="0" dirty="0" err="1"/>
              <a:t>cô</a:t>
            </a:r>
            <a:r>
              <a:rPr lang="en-US" baseline="0" dirty="0"/>
              <a:t> </a:t>
            </a:r>
            <a:r>
              <a:rPr lang="en-US" baseline="0" dirty="0" err="1"/>
              <a:t>nhân</a:t>
            </a:r>
            <a:r>
              <a:rPr lang="en-US" baseline="0" dirty="0"/>
              <a:t> </a:t>
            </a:r>
            <a:r>
              <a:rPr lang="en-US" baseline="0" dirty="0" err="1"/>
              <a:t>vào</a:t>
            </a:r>
            <a:r>
              <a:rPr lang="en-US" baseline="0" dirty="0"/>
              <a:t> </a:t>
            </a:r>
            <a:r>
              <a:rPr lang="en-US" baseline="0" dirty="0" err="1"/>
              <a:t>chiếc</a:t>
            </a:r>
            <a:r>
              <a:rPr lang="en-US" baseline="0" dirty="0"/>
              <a:t> </a:t>
            </a:r>
            <a:r>
              <a:rPr lang="en-US" baseline="0" dirty="0" err="1"/>
              <a:t>nấm</a:t>
            </a:r>
            <a:r>
              <a:rPr lang="en-US" baseline="0" dirty="0"/>
              <a:t> </a:t>
            </a:r>
            <a:r>
              <a:rPr lang="en-US" baseline="0" dirty="0" err="1"/>
              <a:t>đê</a:t>
            </a:r>
            <a:r>
              <a:rPr lang="en-US" baseline="0" dirty="0"/>
              <a:t>̉ quay </a:t>
            </a:r>
            <a:r>
              <a:rPr lang="en-US" baseline="0" dirty="0" err="1"/>
              <a:t>lại</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6311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Thầy</a:t>
            </a:r>
            <a:r>
              <a:rPr lang="en-US" baseline="0" dirty="0"/>
              <a:t> </a:t>
            </a:r>
            <a:r>
              <a:rPr lang="en-US" baseline="0" dirty="0" err="1"/>
              <a:t>cô</a:t>
            </a:r>
            <a:r>
              <a:rPr lang="en-US" baseline="0" dirty="0"/>
              <a:t> </a:t>
            </a:r>
            <a:r>
              <a:rPr lang="en-US" baseline="0" dirty="0" err="1"/>
              <a:t>nhân</a:t>
            </a:r>
            <a:r>
              <a:rPr lang="en-US" baseline="0" dirty="0"/>
              <a:t> </a:t>
            </a:r>
            <a:r>
              <a:rPr lang="en-US" baseline="0" dirty="0" err="1"/>
              <a:t>vào</a:t>
            </a:r>
            <a:r>
              <a:rPr lang="en-US" baseline="0" dirty="0"/>
              <a:t> </a:t>
            </a:r>
            <a:r>
              <a:rPr lang="en-US" baseline="0" dirty="0" err="1"/>
              <a:t>chiếc</a:t>
            </a:r>
            <a:r>
              <a:rPr lang="en-US" baseline="0" dirty="0"/>
              <a:t> </a:t>
            </a:r>
            <a:r>
              <a:rPr lang="en-US" baseline="0" dirty="0" err="1"/>
              <a:t>nấm</a:t>
            </a:r>
            <a:r>
              <a:rPr lang="en-US" baseline="0" dirty="0"/>
              <a:t> </a:t>
            </a:r>
            <a:r>
              <a:rPr lang="en-US" baseline="0" dirty="0" err="1"/>
              <a:t>đê</a:t>
            </a:r>
            <a:r>
              <a:rPr lang="en-US" baseline="0" dirty="0"/>
              <a:t>̉ quay </a:t>
            </a:r>
            <a:r>
              <a:rPr lang="en-US" baseline="0" dirty="0" err="1"/>
              <a:t>lại</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7346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Thầy</a:t>
            </a:r>
            <a:r>
              <a:rPr lang="en-US" baseline="0" dirty="0"/>
              <a:t> </a:t>
            </a:r>
            <a:r>
              <a:rPr lang="en-US" baseline="0" dirty="0" err="1"/>
              <a:t>cô</a:t>
            </a:r>
            <a:r>
              <a:rPr lang="en-US" baseline="0" dirty="0"/>
              <a:t> </a:t>
            </a:r>
            <a:r>
              <a:rPr lang="en-US" baseline="0" dirty="0" err="1"/>
              <a:t>nhân</a:t>
            </a:r>
            <a:r>
              <a:rPr lang="en-US" baseline="0" dirty="0"/>
              <a:t> </a:t>
            </a:r>
            <a:r>
              <a:rPr lang="en-US" baseline="0" dirty="0" err="1"/>
              <a:t>vào</a:t>
            </a:r>
            <a:r>
              <a:rPr lang="en-US" baseline="0" dirty="0"/>
              <a:t> </a:t>
            </a:r>
            <a:r>
              <a:rPr lang="en-US" baseline="0" dirty="0" err="1"/>
              <a:t>chiếc</a:t>
            </a:r>
            <a:r>
              <a:rPr lang="en-US" baseline="0" dirty="0"/>
              <a:t> </a:t>
            </a:r>
            <a:r>
              <a:rPr lang="en-US" baseline="0" dirty="0" err="1"/>
              <a:t>nấm</a:t>
            </a:r>
            <a:r>
              <a:rPr lang="en-US" baseline="0" dirty="0"/>
              <a:t> </a:t>
            </a:r>
            <a:r>
              <a:rPr lang="en-US" baseline="0" dirty="0" err="1"/>
              <a:t>đê</a:t>
            </a:r>
            <a:r>
              <a:rPr lang="en-US" baseline="0" dirty="0"/>
              <a:t>̉ quay </a:t>
            </a:r>
            <a:r>
              <a:rPr lang="en-US" baseline="0" dirty="0" err="1"/>
              <a:t>lại</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478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9C3483-9A69-4CF0-B956-E571BBD4DB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04BD44C-2182-4813-84EF-1568483EF4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ACAB139-5C29-442C-85DA-FDA4D314AFA3}"/>
              </a:ext>
            </a:extLst>
          </p:cNvPr>
          <p:cNvSpPr>
            <a:spLocks noGrp="1"/>
          </p:cNvSpPr>
          <p:nvPr>
            <p:ph type="dt" sz="half" idx="10"/>
          </p:nvPr>
        </p:nvSpPr>
        <p:spPr/>
        <p:txBody>
          <a:bodyPr/>
          <a:lstStyle/>
          <a:p>
            <a:fld id="{8C2780A0-DDFD-4445-A76D-FBB3AD8D4266}" type="datetimeFigureOut">
              <a:rPr lang="en-US" smtClean="0"/>
              <a:t>5/4/2025</a:t>
            </a:fld>
            <a:endParaRPr lang="en-US"/>
          </a:p>
        </p:txBody>
      </p:sp>
      <p:sp>
        <p:nvSpPr>
          <p:cNvPr id="5" name="Footer Placeholder 4">
            <a:extLst>
              <a:ext uri="{FF2B5EF4-FFF2-40B4-BE49-F238E27FC236}">
                <a16:creationId xmlns:a16="http://schemas.microsoft.com/office/drawing/2014/main" xmlns="" id="{13259CCE-A1E5-4AFC-A259-2D18D30C5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DADAF5B-414D-46FD-AFA0-9F63DD29E1B5}"/>
              </a:ext>
            </a:extLst>
          </p:cNvPr>
          <p:cNvSpPr>
            <a:spLocks noGrp="1"/>
          </p:cNvSpPr>
          <p:nvPr>
            <p:ph type="sldNum" sz="quarter" idx="12"/>
          </p:nvPr>
        </p:nvSpPr>
        <p:spPr/>
        <p:txBody>
          <a:bodyPr/>
          <a:lstStyle/>
          <a:p>
            <a:fld id="{D2C20277-81B8-47BD-A63D-02CDCE387DCD}" type="slidenum">
              <a:rPr lang="en-US" smtClean="0"/>
              <a:t>‹#›</a:t>
            </a:fld>
            <a:endParaRPr lang="en-US"/>
          </a:p>
        </p:txBody>
      </p:sp>
    </p:spTree>
    <p:extLst>
      <p:ext uri="{BB962C8B-B14F-4D97-AF65-F5344CB8AC3E}">
        <p14:creationId xmlns:p14="http://schemas.microsoft.com/office/powerpoint/2010/main" val="270420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A99754-DCA0-42DD-AAC1-47D501370B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26BDFFE-0BD4-4E19-B427-682CB415DE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968097-CD6D-4513-B3BA-0A0436B34667}"/>
              </a:ext>
            </a:extLst>
          </p:cNvPr>
          <p:cNvSpPr>
            <a:spLocks noGrp="1"/>
          </p:cNvSpPr>
          <p:nvPr>
            <p:ph type="dt" sz="half" idx="10"/>
          </p:nvPr>
        </p:nvSpPr>
        <p:spPr/>
        <p:txBody>
          <a:bodyPr/>
          <a:lstStyle/>
          <a:p>
            <a:fld id="{8C2780A0-DDFD-4445-A76D-FBB3AD8D4266}" type="datetimeFigureOut">
              <a:rPr lang="en-US" smtClean="0"/>
              <a:t>5/4/2025</a:t>
            </a:fld>
            <a:endParaRPr lang="en-US"/>
          </a:p>
        </p:txBody>
      </p:sp>
      <p:sp>
        <p:nvSpPr>
          <p:cNvPr id="5" name="Footer Placeholder 4">
            <a:extLst>
              <a:ext uri="{FF2B5EF4-FFF2-40B4-BE49-F238E27FC236}">
                <a16:creationId xmlns:a16="http://schemas.microsoft.com/office/drawing/2014/main" xmlns="" id="{39BC8B85-A88F-48B7-AD33-0BD3771A2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A7B1E3-56E4-48D2-AF2D-5446C5F816C6}"/>
              </a:ext>
            </a:extLst>
          </p:cNvPr>
          <p:cNvSpPr>
            <a:spLocks noGrp="1"/>
          </p:cNvSpPr>
          <p:nvPr>
            <p:ph type="sldNum" sz="quarter" idx="12"/>
          </p:nvPr>
        </p:nvSpPr>
        <p:spPr/>
        <p:txBody>
          <a:bodyPr/>
          <a:lstStyle/>
          <a:p>
            <a:fld id="{D2C20277-81B8-47BD-A63D-02CDCE387DCD}" type="slidenum">
              <a:rPr lang="en-US" smtClean="0"/>
              <a:t>‹#›</a:t>
            </a:fld>
            <a:endParaRPr lang="en-US"/>
          </a:p>
        </p:txBody>
      </p:sp>
    </p:spTree>
    <p:extLst>
      <p:ext uri="{BB962C8B-B14F-4D97-AF65-F5344CB8AC3E}">
        <p14:creationId xmlns:p14="http://schemas.microsoft.com/office/powerpoint/2010/main" val="2282833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5150372-AF21-4469-8809-FF8567892A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5A43A2F-E1CB-474C-B594-C9F1767B2C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935AFDD-E6F0-43FB-8D92-81D63074DF33}"/>
              </a:ext>
            </a:extLst>
          </p:cNvPr>
          <p:cNvSpPr>
            <a:spLocks noGrp="1"/>
          </p:cNvSpPr>
          <p:nvPr>
            <p:ph type="dt" sz="half" idx="10"/>
          </p:nvPr>
        </p:nvSpPr>
        <p:spPr/>
        <p:txBody>
          <a:bodyPr/>
          <a:lstStyle/>
          <a:p>
            <a:fld id="{8C2780A0-DDFD-4445-A76D-FBB3AD8D4266}" type="datetimeFigureOut">
              <a:rPr lang="en-US" smtClean="0"/>
              <a:t>5/4/2025</a:t>
            </a:fld>
            <a:endParaRPr lang="en-US"/>
          </a:p>
        </p:txBody>
      </p:sp>
      <p:sp>
        <p:nvSpPr>
          <p:cNvPr id="5" name="Footer Placeholder 4">
            <a:extLst>
              <a:ext uri="{FF2B5EF4-FFF2-40B4-BE49-F238E27FC236}">
                <a16:creationId xmlns:a16="http://schemas.microsoft.com/office/drawing/2014/main" xmlns="" id="{AE68E073-7C17-45C5-A6B4-C71F6141A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ABE3986-5203-4FA9-9A57-8BDCCEAC9144}"/>
              </a:ext>
            </a:extLst>
          </p:cNvPr>
          <p:cNvSpPr>
            <a:spLocks noGrp="1"/>
          </p:cNvSpPr>
          <p:nvPr>
            <p:ph type="sldNum" sz="quarter" idx="12"/>
          </p:nvPr>
        </p:nvSpPr>
        <p:spPr/>
        <p:txBody>
          <a:bodyPr/>
          <a:lstStyle/>
          <a:p>
            <a:fld id="{D2C20277-81B8-47BD-A63D-02CDCE387DCD}" type="slidenum">
              <a:rPr lang="en-US" smtClean="0"/>
              <a:t>‹#›</a:t>
            </a:fld>
            <a:endParaRPr lang="en-US"/>
          </a:p>
        </p:txBody>
      </p:sp>
    </p:spTree>
    <p:extLst>
      <p:ext uri="{BB962C8B-B14F-4D97-AF65-F5344CB8AC3E}">
        <p14:creationId xmlns:p14="http://schemas.microsoft.com/office/powerpoint/2010/main" val="154924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2193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54426-1A4D-4717-854E-AC54CA59AA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5AEA25E-3C86-430D-ADCD-E917F3B989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5D630F-A953-427E-B51B-8FC05FCED887}"/>
              </a:ext>
            </a:extLst>
          </p:cNvPr>
          <p:cNvSpPr>
            <a:spLocks noGrp="1"/>
          </p:cNvSpPr>
          <p:nvPr>
            <p:ph type="dt" sz="half" idx="10"/>
          </p:nvPr>
        </p:nvSpPr>
        <p:spPr/>
        <p:txBody>
          <a:bodyPr/>
          <a:lstStyle/>
          <a:p>
            <a:fld id="{8C2780A0-DDFD-4445-A76D-FBB3AD8D4266}" type="datetimeFigureOut">
              <a:rPr lang="en-US" smtClean="0"/>
              <a:t>5/4/2025</a:t>
            </a:fld>
            <a:endParaRPr lang="en-US"/>
          </a:p>
        </p:txBody>
      </p:sp>
      <p:sp>
        <p:nvSpPr>
          <p:cNvPr id="5" name="Footer Placeholder 4">
            <a:extLst>
              <a:ext uri="{FF2B5EF4-FFF2-40B4-BE49-F238E27FC236}">
                <a16:creationId xmlns:a16="http://schemas.microsoft.com/office/drawing/2014/main" xmlns="" id="{9EC00943-1EB0-4AA1-9D2C-FACD7115C6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2822310-60A5-4777-8E6D-256D175E94EA}"/>
              </a:ext>
            </a:extLst>
          </p:cNvPr>
          <p:cNvSpPr>
            <a:spLocks noGrp="1"/>
          </p:cNvSpPr>
          <p:nvPr>
            <p:ph type="sldNum" sz="quarter" idx="12"/>
          </p:nvPr>
        </p:nvSpPr>
        <p:spPr/>
        <p:txBody>
          <a:bodyPr/>
          <a:lstStyle/>
          <a:p>
            <a:fld id="{D2C20277-81B8-47BD-A63D-02CDCE387DCD}" type="slidenum">
              <a:rPr lang="en-US" smtClean="0"/>
              <a:t>‹#›</a:t>
            </a:fld>
            <a:endParaRPr lang="en-US"/>
          </a:p>
        </p:txBody>
      </p:sp>
    </p:spTree>
    <p:extLst>
      <p:ext uri="{BB962C8B-B14F-4D97-AF65-F5344CB8AC3E}">
        <p14:creationId xmlns:p14="http://schemas.microsoft.com/office/powerpoint/2010/main" val="153611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82A58-0BAD-48C3-AC76-DC1965BF17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0244DB9-F464-4AFD-BFFA-BDF1DE1964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682B77-BC2E-4C7D-95D8-7F5602F20C1E}"/>
              </a:ext>
            </a:extLst>
          </p:cNvPr>
          <p:cNvSpPr>
            <a:spLocks noGrp="1"/>
          </p:cNvSpPr>
          <p:nvPr>
            <p:ph type="dt" sz="half" idx="10"/>
          </p:nvPr>
        </p:nvSpPr>
        <p:spPr/>
        <p:txBody>
          <a:bodyPr/>
          <a:lstStyle/>
          <a:p>
            <a:fld id="{8C2780A0-DDFD-4445-A76D-FBB3AD8D4266}" type="datetimeFigureOut">
              <a:rPr lang="en-US" smtClean="0"/>
              <a:t>5/4/2025</a:t>
            </a:fld>
            <a:endParaRPr lang="en-US"/>
          </a:p>
        </p:txBody>
      </p:sp>
      <p:sp>
        <p:nvSpPr>
          <p:cNvPr id="5" name="Footer Placeholder 4">
            <a:extLst>
              <a:ext uri="{FF2B5EF4-FFF2-40B4-BE49-F238E27FC236}">
                <a16:creationId xmlns:a16="http://schemas.microsoft.com/office/drawing/2014/main" xmlns="" id="{5AAD515B-4748-42C2-9D57-656748E0F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AFAF911-F134-4878-A86F-93F9A8FE0E86}"/>
              </a:ext>
            </a:extLst>
          </p:cNvPr>
          <p:cNvSpPr>
            <a:spLocks noGrp="1"/>
          </p:cNvSpPr>
          <p:nvPr>
            <p:ph type="sldNum" sz="quarter" idx="12"/>
          </p:nvPr>
        </p:nvSpPr>
        <p:spPr/>
        <p:txBody>
          <a:bodyPr/>
          <a:lstStyle/>
          <a:p>
            <a:fld id="{D2C20277-81B8-47BD-A63D-02CDCE387DCD}" type="slidenum">
              <a:rPr lang="en-US" smtClean="0"/>
              <a:t>‹#›</a:t>
            </a:fld>
            <a:endParaRPr lang="en-US"/>
          </a:p>
        </p:txBody>
      </p:sp>
    </p:spTree>
    <p:extLst>
      <p:ext uri="{BB962C8B-B14F-4D97-AF65-F5344CB8AC3E}">
        <p14:creationId xmlns:p14="http://schemas.microsoft.com/office/powerpoint/2010/main" val="284212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B794A3-6682-458E-B109-01767E7EC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2E7336F-CA1B-4B35-994E-A62652847F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EE39A52-3CB9-4FEF-A8D8-406957E86B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3944AD6-61CA-4251-96F8-07BBC177C774}"/>
              </a:ext>
            </a:extLst>
          </p:cNvPr>
          <p:cNvSpPr>
            <a:spLocks noGrp="1"/>
          </p:cNvSpPr>
          <p:nvPr>
            <p:ph type="dt" sz="half" idx="10"/>
          </p:nvPr>
        </p:nvSpPr>
        <p:spPr/>
        <p:txBody>
          <a:bodyPr/>
          <a:lstStyle/>
          <a:p>
            <a:fld id="{8C2780A0-DDFD-4445-A76D-FBB3AD8D4266}" type="datetimeFigureOut">
              <a:rPr lang="en-US" smtClean="0"/>
              <a:t>5/4/2025</a:t>
            </a:fld>
            <a:endParaRPr lang="en-US"/>
          </a:p>
        </p:txBody>
      </p:sp>
      <p:sp>
        <p:nvSpPr>
          <p:cNvPr id="6" name="Footer Placeholder 5">
            <a:extLst>
              <a:ext uri="{FF2B5EF4-FFF2-40B4-BE49-F238E27FC236}">
                <a16:creationId xmlns:a16="http://schemas.microsoft.com/office/drawing/2014/main" xmlns="" id="{69DAECEE-A76C-49D8-BF3C-8492A59DD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AD04F12-1C81-43E8-9F7B-F095EE3849B5}"/>
              </a:ext>
            </a:extLst>
          </p:cNvPr>
          <p:cNvSpPr>
            <a:spLocks noGrp="1"/>
          </p:cNvSpPr>
          <p:nvPr>
            <p:ph type="sldNum" sz="quarter" idx="12"/>
          </p:nvPr>
        </p:nvSpPr>
        <p:spPr/>
        <p:txBody>
          <a:bodyPr/>
          <a:lstStyle/>
          <a:p>
            <a:fld id="{D2C20277-81B8-47BD-A63D-02CDCE387DCD}" type="slidenum">
              <a:rPr lang="en-US" smtClean="0"/>
              <a:t>‹#›</a:t>
            </a:fld>
            <a:endParaRPr lang="en-US"/>
          </a:p>
        </p:txBody>
      </p:sp>
    </p:spTree>
    <p:extLst>
      <p:ext uri="{BB962C8B-B14F-4D97-AF65-F5344CB8AC3E}">
        <p14:creationId xmlns:p14="http://schemas.microsoft.com/office/powerpoint/2010/main" val="53087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ED34F-5ABC-4A44-9D0A-1A045210D9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471DB67-101D-4410-8E29-F3696F4406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9BAFAB1-959C-4EB7-8FDC-2DFB254850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DA7227A-C174-4D29-88E6-4FAC88C5B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402CB96-5649-4DDE-984C-4A1ADD4DCD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1E738C6-9738-4318-B172-C2125233BC28}"/>
              </a:ext>
            </a:extLst>
          </p:cNvPr>
          <p:cNvSpPr>
            <a:spLocks noGrp="1"/>
          </p:cNvSpPr>
          <p:nvPr>
            <p:ph type="dt" sz="half" idx="10"/>
          </p:nvPr>
        </p:nvSpPr>
        <p:spPr/>
        <p:txBody>
          <a:bodyPr/>
          <a:lstStyle/>
          <a:p>
            <a:fld id="{8C2780A0-DDFD-4445-A76D-FBB3AD8D4266}" type="datetimeFigureOut">
              <a:rPr lang="en-US" smtClean="0"/>
              <a:t>5/4/2025</a:t>
            </a:fld>
            <a:endParaRPr lang="en-US"/>
          </a:p>
        </p:txBody>
      </p:sp>
      <p:sp>
        <p:nvSpPr>
          <p:cNvPr id="8" name="Footer Placeholder 7">
            <a:extLst>
              <a:ext uri="{FF2B5EF4-FFF2-40B4-BE49-F238E27FC236}">
                <a16:creationId xmlns:a16="http://schemas.microsoft.com/office/drawing/2014/main" xmlns="" id="{5A3244F3-CAB6-43CA-AD92-27A5A63CC6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7DF425B-57D4-4B7A-8423-2CE1645B16A9}"/>
              </a:ext>
            </a:extLst>
          </p:cNvPr>
          <p:cNvSpPr>
            <a:spLocks noGrp="1"/>
          </p:cNvSpPr>
          <p:nvPr>
            <p:ph type="sldNum" sz="quarter" idx="12"/>
          </p:nvPr>
        </p:nvSpPr>
        <p:spPr/>
        <p:txBody>
          <a:bodyPr/>
          <a:lstStyle/>
          <a:p>
            <a:fld id="{D2C20277-81B8-47BD-A63D-02CDCE387DCD}" type="slidenum">
              <a:rPr lang="en-US" smtClean="0"/>
              <a:t>‹#›</a:t>
            </a:fld>
            <a:endParaRPr lang="en-US"/>
          </a:p>
        </p:txBody>
      </p:sp>
    </p:spTree>
    <p:extLst>
      <p:ext uri="{BB962C8B-B14F-4D97-AF65-F5344CB8AC3E}">
        <p14:creationId xmlns:p14="http://schemas.microsoft.com/office/powerpoint/2010/main" val="262472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522C8D-1068-4985-A008-44A8C84B60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21CFE42-43EE-4E0E-B6C9-799ABB34E7B3}"/>
              </a:ext>
            </a:extLst>
          </p:cNvPr>
          <p:cNvSpPr>
            <a:spLocks noGrp="1"/>
          </p:cNvSpPr>
          <p:nvPr>
            <p:ph type="dt" sz="half" idx="10"/>
          </p:nvPr>
        </p:nvSpPr>
        <p:spPr/>
        <p:txBody>
          <a:bodyPr/>
          <a:lstStyle/>
          <a:p>
            <a:fld id="{8C2780A0-DDFD-4445-A76D-FBB3AD8D4266}" type="datetimeFigureOut">
              <a:rPr lang="en-US" smtClean="0"/>
              <a:t>5/4/2025</a:t>
            </a:fld>
            <a:endParaRPr lang="en-US"/>
          </a:p>
        </p:txBody>
      </p:sp>
      <p:sp>
        <p:nvSpPr>
          <p:cNvPr id="4" name="Footer Placeholder 3">
            <a:extLst>
              <a:ext uri="{FF2B5EF4-FFF2-40B4-BE49-F238E27FC236}">
                <a16:creationId xmlns:a16="http://schemas.microsoft.com/office/drawing/2014/main" xmlns="" id="{17A115C4-0990-463C-A663-98C156E544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EBE7BE7-CF65-44EB-8C67-220BEE9CA005}"/>
              </a:ext>
            </a:extLst>
          </p:cNvPr>
          <p:cNvSpPr>
            <a:spLocks noGrp="1"/>
          </p:cNvSpPr>
          <p:nvPr>
            <p:ph type="sldNum" sz="quarter" idx="12"/>
          </p:nvPr>
        </p:nvSpPr>
        <p:spPr/>
        <p:txBody>
          <a:bodyPr/>
          <a:lstStyle/>
          <a:p>
            <a:fld id="{D2C20277-81B8-47BD-A63D-02CDCE387DCD}" type="slidenum">
              <a:rPr lang="en-US" smtClean="0"/>
              <a:t>‹#›</a:t>
            </a:fld>
            <a:endParaRPr lang="en-US"/>
          </a:p>
        </p:txBody>
      </p:sp>
    </p:spTree>
    <p:extLst>
      <p:ext uri="{BB962C8B-B14F-4D97-AF65-F5344CB8AC3E}">
        <p14:creationId xmlns:p14="http://schemas.microsoft.com/office/powerpoint/2010/main" val="234970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1EDCA3D-FAF8-494A-8EA6-A74484EDE16E}"/>
              </a:ext>
            </a:extLst>
          </p:cNvPr>
          <p:cNvSpPr>
            <a:spLocks noGrp="1"/>
          </p:cNvSpPr>
          <p:nvPr>
            <p:ph type="dt" sz="half" idx="10"/>
          </p:nvPr>
        </p:nvSpPr>
        <p:spPr/>
        <p:txBody>
          <a:bodyPr/>
          <a:lstStyle/>
          <a:p>
            <a:fld id="{8C2780A0-DDFD-4445-A76D-FBB3AD8D4266}" type="datetimeFigureOut">
              <a:rPr lang="en-US" smtClean="0"/>
              <a:t>5/4/2025</a:t>
            </a:fld>
            <a:endParaRPr lang="en-US"/>
          </a:p>
        </p:txBody>
      </p:sp>
      <p:sp>
        <p:nvSpPr>
          <p:cNvPr id="3" name="Footer Placeholder 2">
            <a:extLst>
              <a:ext uri="{FF2B5EF4-FFF2-40B4-BE49-F238E27FC236}">
                <a16:creationId xmlns:a16="http://schemas.microsoft.com/office/drawing/2014/main" xmlns="" id="{FCDE9D93-8E6C-4513-B566-77C926C5B2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590FED4-0602-4BB5-BDA6-8FB50F698CB4}"/>
              </a:ext>
            </a:extLst>
          </p:cNvPr>
          <p:cNvSpPr>
            <a:spLocks noGrp="1"/>
          </p:cNvSpPr>
          <p:nvPr>
            <p:ph type="sldNum" sz="quarter" idx="12"/>
          </p:nvPr>
        </p:nvSpPr>
        <p:spPr/>
        <p:txBody>
          <a:bodyPr/>
          <a:lstStyle/>
          <a:p>
            <a:fld id="{D2C20277-81B8-47BD-A63D-02CDCE387DCD}" type="slidenum">
              <a:rPr lang="en-US" smtClean="0"/>
              <a:t>‹#›</a:t>
            </a:fld>
            <a:endParaRPr lang="en-US"/>
          </a:p>
        </p:txBody>
      </p:sp>
    </p:spTree>
    <p:extLst>
      <p:ext uri="{BB962C8B-B14F-4D97-AF65-F5344CB8AC3E}">
        <p14:creationId xmlns:p14="http://schemas.microsoft.com/office/powerpoint/2010/main" val="222108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D6BFE6-9B6D-49E5-8FA2-4C950463C8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F0BF26A-7A99-4B73-8E9C-859FE90749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D9A8FCD-C211-4646-993B-7D5D298D7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CE87B79-67EE-42DC-9580-2A45DE01DF62}"/>
              </a:ext>
            </a:extLst>
          </p:cNvPr>
          <p:cNvSpPr>
            <a:spLocks noGrp="1"/>
          </p:cNvSpPr>
          <p:nvPr>
            <p:ph type="dt" sz="half" idx="10"/>
          </p:nvPr>
        </p:nvSpPr>
        <p:spPr/>
        <p:txBody>
          <a:bodyPr/>
          <a:lstStyle/>
          <a:p>
            <a:fld id="{8C2780A0-DDFD-4445-A76D-FBB3AD8D4266}" type="datetimeFigureOut">
              <a:rPr lang="en-US" smtClean="0"/>
              <a:t>5/4/2025</a:t>
            </a:fld>
            <a:endParaRPr lang="en-US"/>
          </a:p>
        </p:txBody>
      </p:sp>
      <p:sp>
        <p:nvSpPr>
          <p:cNvPr id="6" name="Footer Placeholder 5">
            <a:extLst>
              <a:ext uri="{FF2B5EF4-FFF2-40B4-BE49-F238E27FC236}">
                <a16:creationId xmlns:a16="http://schemas.microsoft.com/office/drawing/2014/main" xmlns="" id="{660D0104-4834-43FE-9B0E-92CD2A009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F09F7B-CDC0-400A-8737-AC457BB878C1}"/>
              </a:ext>
            </a:extLst>
          </p:cNvPr>
          <p:cNvSpPr>
            <a:spLocks noGrp="1"/>
          </p:cNvSpPr>
          <p:nvPr>
            <p:ph type="sldNum" sz="quarter" idx="12"/>
          </p:nvPr>
        </p:nvSpPr>
        <p:spPr/>
        <p:txBody>
          <a:bodyPr/>
          <a:lstStyle/>
          <a:p>
            <a:fld id="{D2C20277-81B8-47BD-A63D-02CDCE387DCD}" type="slidenum">
              <a:rPr lang="en-US" smtClean="0"/>
              <a:t>‹#›</a:t>
            </a:fld>
            <a:endParaRPr lang="en-US"/>
          </a:p>
        </p:txBody>
      </p:sp>
    </p:spTree>
    <p:extLst>
      <p:ext uri="{BB962C8B-B14F-4D97-AF65-F5344CB8AC3E}">
        <p14:creationId xmlns:p14="http://schemas.microsoft.com/office/powerpoint/2010/main" val="45767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DC282-D50D-4F0B-9C6F-0D5E863FA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3D5BD79-03EE-452D-9EF9-4555E5FA77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7452F5D-A894-4194-9A3D-4643A4E9E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B205081-843A-4648-A9F0-4D55983A5348}"/>
              </a:ext>
            </a:extLst>
          </p:cNvPr>
          <p:cNvSpPr>
            <a:spLocks noGrp="1"/>
          </p:cNvSpPr>
          <p:nvPr>
            <p:ph type="dt" sz="half" idx="10"/>
          </p:nvPr>
        </p:nvSpPr>
        <p:spPr/>
        <p:txBody>
          <a:bodyPr/>
          <a:lstStyle/>
          <a:p>
            <a:fld id="{8C2780A0-DDFD-4445-A76D-FBB3AD8D4266}" type="datetimeFigureOut">
              <a:rPr lang="en-US" smtClean="0"/>
              <a:t>5/4/2025</a:t>
            </a:fld>
            <a:endParaRPr lang="en-US"/>
          </a:p>
        </p:txBody>
      </p:sp>
      <p:sp>
        <p:nvSpPr>
          <p:cNvPr id="6" name="Footer Placeholder 5">
            <a:extLst>
              <a:ext uri="{FF2B5EF4-FFF2-40B4-BE49-F238E27FC236}">
                <a16:creationId xmlns:a16="http://schemas.microsoft.com/office/drawing/2014/main" xmlns="" id="{DD679E9C-29D8-4E56-9BCA-D64B23343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45D0439-234A-49E6-A25F-CF761525E76F}"/>
              </a:ext>
            </a:extLst>
          </p:cNvPr>
          <p:cNvSpPr>
            <a:spLocks noGrp="1"/>
          </p:cNvSpPr>
          <p:nvPr>
            <p:ph type="sldNum" sz="quarter" idx="12"/>
          </p:nvPr>
        </p:nvSpPr>
        <p:spPr/>
        <p:txBody>
          <a:bodyPr/>
          <a:lstStyle/>
          <a:p>
            <a:fld id="{D2C20277-81B8-47BD-A63D-02CDCE387DCD}" type="slidenum">
              <a:rPr lang="en-US" smtClean="0"/>
              <a:t>‹#›</a:t>
            </a:fld>
            <a:endParaRPr lang="en-US"/>
          </a:p>
        </p:txBody>
      </p:sp>
    </p:spTree>
    <p:extLst>
      <p:ext uri="{BB962C8B-B14F-4D97-AF65-F5344CB8AC3E}">
        <p14:creationId xmlns:p14="http://schemas.microsoft.com/office/powerpoint/2010/main" val="424647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5CC2866-37F7-4C28-BE9B-F33EE57A71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325927D-1A71-479B-99F0-8807BC5F9C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FA243A-6B84-4858-AA37-E420007B7C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780A0-DDFD-4445-A76D-FBB3AD8D4266}" type="datetimeFigureOut">
              <a:rPr lang="en-US" smtClean="0"/>
              <a:t>5/4/2025</a:t>
            </a:fld>
            <a:endParaRPr lang="en-US"/>
          </a:p>
        </p:txBody>
      </p:sp>
      <p:sp>
        <p:nvSpPr>
          <p:cNvPr id="5" name="Footer Placeholder 4">
            <a:extLst>
              <a:ext uri="{FF2B5EF4-FFF2-40B4-BE49-F238E27FC236}">
                <a16:creationId xmlns:a16="http://schemas.microsoft.com/office/drawing/2014/main" xmlns="" id="{0414CA9F-D0C2-4447-817B-88A76A79BE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56BA948-94EE-4CE3-BF56-BB94216E2F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20277-81B8-47BD-A63D-02CDCE387DCD}" type="slidenum">
              <a:rPr lang="en-US" smtClean="0"/>
              <a:t>‹#›</a:t>
            </a:fld>
            <a:endParaRPr lang="en-US"/>
          </a:p>
        </p:txBody>
      </p:sp>
    </p:spTree>
    <p:extLst>
      <p:ext uri="{BB962C8B-B14F-4D97-AF65-F5344CB8AC3E}">
        <p14:creationId xmlns:p14="http://schemas.microsoft.com/office/powerpoint/2010/main" val="415194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slide" Target="slide4.xml"/><Relationship Id="rId12"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slide" Target="slide5.xml"/><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10.jpeg"/><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3.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3.xml"/><Relationship Id="rId5" Type="http://schemas.microsoft.com/office/2007/relationships/hdphoto" Target="../media/hdphoto2.wdp"/><Relationship Id="rId10" Type="http://schemas.openxmlformats.org/officeDocument/2006/relationships/image" Target="../media/image170.png"/><Relationship Id="rId4" Type="http://schemas.openxmlformats.org/officeDocument/2006/relationships/image" Target="../media/image17.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0.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6816701227344806">
            <a:extLst>
              <a:ext uri="{FF2B5EF4-FFF2-40B4-BE49-F238E27FC236}">
                <a16:creationId xmlns:a16="http://schemas.microsoft.com/office/drawing/2014/main" xmlns="" id="{1842883C-847C-DF50-B565-D40708187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3">
            <a:extLst>
              <a:ext uri="{FF2B5EF4-FFF2-40B4-BE49-F238E27FC236}">
                <a16:creationId xmlns:a16="http://schemas.microsoft.com/office/drawing/2014/main" xmlns="" id="{00A50F72-9DE1-7FE5-5E97-E2C89D24622A}"/>
              </a:ext>
            </a:extLst>
          </p:cNvPr>
          <p:cNvSpPr>
            <a:spLocks noChangeArrowheads="1" noChangeShapeType="1" noTextEdit="1"/>
          </p:cNvSpPr>
          <p:nvPr/>
        </p:nvSpPr>
        <p:spPr bwMode="auto">
          <a:xfrm>
            <a:off x="2667001" y="152401"/>
            <a:ext cx="6867525" cy="523875"/>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TRƯỜNG TIỂU HỌC BÁT TRANG </a:t>
            </a:r>
            <a:endParaRPr kumimoji="0" lang="en-US"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8436" name="WordArt 4">
            <a:extLst>
              <a:ext uri="{FF2B5EF4-FFF2-40B4-BE49-F238E27FC236}">
                <a16:creationId xmlns:a16="http://schemas.microsoft.com/office/drawing/2014/main" xmlns="" id="{F0E892D4-3084-AA7C-8971-38F5946411AB}"/>
              </a:ext>
            </a:extLst>
          </p:cNvPr>
          <p:cNvSpPr>
            <a:spLocks noChangeArrowheads="1" noChangeShapeType="1" noTextEdit="1"/>
          </p:cNvSpPr>
          <p:nvPr/>
        </p:nvSpPr>
        <p:spPr bwMode="auto">
          <a:xfrm>
            <a:off x="5086351" y="1857375"/>
            <a:ext cx="3979863" cy="992188"/>
          </a:xfrm>
          <a:prstGeom prst="rect">
            <a:avLst/>
          </a:prstGeom>
        </p:spPr>
        <p:txBody>
          <a:bodyPr wrap="none" fromWordArt="1">
            <a:prstTxWarp prst="textPlain">
              <a:avLst>
                <a:gd name="adj" fmla="val 5000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8000"/>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MÔN TOÁN.</a:t>
            </a:r>
          </a:p>
        </p:txBody>
      </p:sp>
      <p:grpSp>
        <p:nvGrpSpPr>
          <p:cNvPr id="18437" name="Group 18">
            <a:extLst>
              <a:ext uri="{FF2B5EF4-FFF2-40B4-BE49-F238E27FC236}">
                <a16:creationId xmlns:a16="http://schemas.microsoft.com/office/drawing/2014/main" xmlns="" id="{5F6FFA1E-7F99-97C4-6601-F4B20AC43009}"/>
              </a:ext>
            </a:extLst>
          </p:cNvPr>
          <p:cNvGrpSpPr>
            <a:grpSpLocks/>
          </p:cNvGrpSpPr>
          <p:nvPr/>
        </p:nvGrpSpPr>
        <p:grpSpPr bwMode="auto">
          <a:xfrm>
            <a:off x="2362200" y="1143000"/>
            <a:ext cx="2438400" cy="1752600"/>
            <a:chOff x="5225" y="9335"/>
            <a:chExt cx="2520" cy="1750"/>
          </a:xfrm>
        </p:grpSpPr>
        <p:sp>
          <p:nvSpPr>
            <p:cNvPr id="22" name="AutoShape 27" descr="2">
              <a:extLst>
                <a:ext uri="{FF2B5EF4-FFF2-40B4-BE49-F238E27FC236}">
                  <a16:creationId xmlns:a16="http://schemas.microsoft.com/office/drawing/2014/main" xmlns="" id="{897E84D3-E2B2-2285-4045-2A02DBDC7ECD}"/>
                </a:ext>
              </a:extLst>
            </p:cNvPr>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p:spPr>
          <p:txBody>
            <a:bodyPr lIns="91435" tIns="45718" rIns="91435" bIns="45718"/>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pic>
          <p:nvPicPr>
            <p:cNvPr id="18443" name="Picture 26" descr="cosmoS">
              <a:extLst>
                <a:ext uri="{FF2B5EF4-FFF2-40B4-BE49-F238E27FC236}">
                  <a16:creationId xmlns:a16="http://schemas.microsoft.com/office/drawing/2014/main" xmlns="" id="{594B7847-4BC0-0930-FD9C-32DDFC5D55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25" descr="BOOK2">
              <a:extLst>
                <a:ext uri="{FF2B5EF4-FFF2-40B4-BE49-F238E27FC236}">
                  <a16:creationId xmlns:a16="http://schemas.microsoft.com/office/drawing/2014/main" xmlns="" id="{88513AE3-432D-1C81-F3A8-A4AF9DB964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4" descr="BOOK1">
              <a:extLst>
                <a:ext uri="{FF2B5EF4-FFF2-40B4-BE49-F238E27FC236}">
                  <a16:creationId xmlns:a16="http://schemas.microsoft.com/office/drawing/2014/main" xmlns="" id="{B4D06DF0-0B1B-E0CF-8E18-39357D2E75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23" descr="QUILLPEN">
              <a:extLst>
                <a:ext uri="{FF2B5EF4-FFF2-40B4-BE49-F238E27FC236}">
                  <a16:creationId xmlns:a16="http://schemas.microsoft.com/office/drawing/2014/main" xmlns="" id="{8EBC9163-84CC-B5C2-9963-575768A2DA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 Box 22">
              <a:extLst>
                <a:ext uri="{FF2B5EF4-FFF2-40B4-BE49-F238E27FC236}">
                  <a16:creationId xmlns:a16="http://schemas.microsoft.com/office/drawing/2014/main" xmlns="" id="{8696466B-D4EE-7866-F14F-432161AD39FF}"/>
                </a:ext>
              </a:extLst>
            </p:cNvPr>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800" b="1" i="0" u="none" strike="noStrike" kern="1200" cap="none" spc="0" normalizeH="0" baseline="0" noProof="0">
                  <a:ln>
                    <a:noFill/>
                  </a:ln>
                  <a:solidFill>
                    <a:prstClr val="black"/>
                  </a:solidFill>
                  <a:effectLst/>
                  <a:uLnTx/>
                  <a:uFillTx/>
                  <a:latin typeface="VnBangkok"/>
                  <a:ea typeface="+mn-ea"/>
                  <a:cs typeface="+mn-cs"/>
                </a:rPr>
                <a:t> </a:t>
              </a: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Times New Roman" panose="02020603050405020304" pitchFamily="18" charset="0"/>
              </a:endParaRPr>
            </a:p>
          </p:txBody>
        </p:sp>
        <p:sp>
          <p:nvSpPr>
            <p:cNvPr id="18448" name="Text Box 21">
              <a:extLst>
                <a:ext uri="{FF2B5EF4-FFF2-40B4-BE49-F238E27FC236}">
                  <a16:creationId xmlns:a16="http://schemas.microsoft.com/office/drawing/2014/main" xmlns="" id="{931E3322-8034-2E4A-A35D-4AFA396B92D7}"/>
                </a:ext>
              </a:extLst>
            </p:cNvPr>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8449" name="WordArt 20">
              <a:extLst>
                <a:ext uri="{FF2B5EF4-FFF2-40B4-BE49-F238E27FC236}">
                  <a16:creationId xmlns:a16="http://schemas.microsoft.com/office/drawing/2014/main" xmlns="" id="{68E42D0F-4F23-824B-3AD2-DF07B784535A}"/>
                </a:ext>
              </a:extLst>
            </p:cNvPr>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a:ln>
                    <a:noFill/>
                  </a:ln>
                  <a:solidFill>
                    <a:srgbClr val="FFFFFF"/>
                  </a:solidFill>
                  <a:effectLst/>
                  <a:uLnTx/>
                  <a:uFillTx/>
                  <a:latin typeface="VNbritannic"/>
                  <a:ea typeface="+mn-ea"/>
                  <a:cs typeface="+mn-cs"/>
                </a:rPr>
                <a:t>NÀM </a:t>
              </a:r>
            </a:p>
          </p:txBody>
        </p:sp>
        <p:sp>
          <p:nvSpPr>
            <p:cNvPr id="18450" name="Text Box 19">
              <a:extLst>
                <a:ext uri="{FF2B5EF4-FFF2-40B4-BE49-F238E27FC236}">
                  <a16:creationId xmlns:a16="http://schemas.microsoft.com/office/drawing/2014/main" xmlns="" id="{CE62CACE-AF1E-C0FD-D90F-98843623FE6B}"/>
                </a:ext>
              </a:extLst>
            </p:cNvPr>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4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pic>
        <p:nvPicPr>
          <p:cNvPr id="18438" name="Picture 6" descr="Gio hoa">
            <a:extLst>
              <a:ext uri="{FF2B5EF4-FFF2-40B4-BE49-F238E27FC236}">
                <a16:creationId xmlns:a16="http://schemas.microsoft.com/office/drawing/2014/main" xmlns="" id="{A85237F5-8DD1-14A6-A14E-895D05663D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741864"/>
            <a:ext cx="21336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WordArt 3">
            <a:extLst>
              <a:ext uri="{FF2B5EF4-FFF2-40B4-BE49-F238E27FC236}">
                <a16:creationId xmlns:a16="http://schemas.microsoft.com/office/drawing/2014/main" xmlns="" id="{C9B20C4C-FB05-3451-C6C4-155C87E24C52}"/>
              </a:ext>
            </a:extLst>
          </p:cNvPr>
          <p:cNvSpPr>
            <a:spLocks noChangeArrowheads="1" noChangeShapeType="1" noTextEdit="1"/>
          </p:cNvSpPr>
          <p:nvPr/>
        </p:nvSpPr>
        <p:spPr bwMode="auto">
          <a:xfrm>
            <a:off x="1919288" y="3625851"/>
            <a:ext cx="8208962" cy="1268413"/>
          </a:xfrm>
          <a:prstGeom prst="rect">
            <a:avLst/>
          </a:prstGeom>
        </p:spPr>
        <p:txBody>
          <a:bodyPr wrap="none" fromWordArt="1">
            <a:prstTxWarp prst="textPlain">
              <a:avLst>
                <a:gd name="adj" fmla="val 50120"/>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Bài</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66: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Luyện</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tập</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chung</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Tiết</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GV: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Nguyễn</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0" cap="none" spc="0" normalizeH="0" baseline="0" noProof="0" dirty="0" err="1">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Thị</a:t>
            </a: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Trang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0" cap="none" spc="0" normalizeH="0" baseline="0" noProof="0" dirty="0">
                <a:ln w="9525">
                  <a:solidFill>
                    <a:srgbClr val="FF0000"/>
                  </a:solidFill>
                  <a:round/>
                  <a:headEnd/>
                  <a:tailEn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p>
        </p:txBody>
      </p:sp>
      <p:sp>
        <p:nvSpPr>
          <p:cNvPr id="18440" name="TextBox 1">
            <a:extLst>
              <a:ext uri="{FF2B5EF4-FFF2-40B4-BE49-F238E27FC236}">
                <a16:creationId xmlns:a16="http://schemas.microsoft.com/office/drawing/2014/main" xmlns="" id="{1928E957-CEBA-C5F0-FA38-BC45DB065EE2}"/>
              </a:ext>
            </a:extLst>
          </p:cNvPr>
          <p:cNvSpPr txBox="1">
            <a:spLocks noChangeArrowheads="1"/>
          </p:cNvSpPr>
          <p:nvPr/>
        </p:nvSpPr>
        <p:spPr bwMode="auto">
          <a:xfrm>
            <a:off x="4313239" y="5602289"/>
            <a:ext cx="5037137"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dirty="0" err="1">
                <a:ln>
                  <a:noFill/>
                </a:ln>
                <a:solidFill>
                  <a:prstClr val="black"/>
                </a:solidFill>
                <a:effectLst/>
                <a:uLnTx/>
                <a:uFillTx/>
                <a:latin typeface="VNI-Times" pitchFamily="2" charset="0"/>
                <a:ea typeface="+mn-ea"/>
                <a:cs typeface="+mn-cs"/>
              </a:rPr>
              <a:t>Năm</a:t>
            </a:r>
            <a:r>
              <a:rPr kumimoji="0" lang="en-US" altLang="en-US" sz="4000" b="1" i="0" u="none" strike="noStrike" kern="1200" cap="none" spc="0" normalizeH="0" baseline="0" noProof="0" dirty="0">
                <a:ln>
                  <a:noFill/>
                </a:ln>
                <a:solidFill>
                  <a:prstClr val="black"/>
                </a:solidFill>
                <a:effectLst/>
                <a:uLnTx/>
                <a:uFillTx/>
                <a:latin typeface="VNI-Times" pitchFamily="2" charset="0"/>
                <a:ea typeface="+mn-ea"/>
                <a:cs typeface="+mn-cs"/>
              </a:rPr>
              <a:t> </a:t>
            </a:r>
            <a:r>
              <a:rPr kumimoji="0" lang="en-US" altLang="en-US" sz="4000" b="1" i="0" u="none" strike="noStrike" kern="1200" cap="none" spc="0" normalizeH="0" baseline="0" noProof="0" dirty="0" err="1">
                <a:ln>
                  <a:noFill/>
                </a:ln>
                <a:solidFill>
                  <a:prstClr val="black"/>
                </a:solidFill>
                <a:effectLst/>
                <a:uLnTx/>
                <a:uFillTx/>
                <a:latin typeface="VNI-Times" pitchFamily="2" charset="0"/>
                <a:ea typeface="+mn-ea"/>
                <a:cs typeface="+mn-cs"/>
              </a:rPr>
              <a:t>học</a:t>
            </a:r>
            <a:r>
              <a:rPr kumimoji="0" lang="en-US" altLang="en-US" sz="4000" b="1" i="0" u="none" strike="noStrike" kern="1200" cap="none" spc="0" normalizeH="0" baseline="0" noProof="0" dirty="0">
                <a:ln>
                  <a:noFill/>
                </a:ln>
                <a:solidFill>
                  <a:prstClr val="black"/>
                </a:solidFill>
                <a:effectLst/>
                <a:uLnTx/>
                <a:uFillTx/>
                <a:latin typeface="VNI-Times" pitchFamily="2" charset="0"/>
                <a:ea typeface="+mn-ea"/>
                <a:cs typeface="+mn-cs"/>
              </a:rPr>
              <a:t>: 2024-2025</a:t>
            </a:r>
          </a:p>
        </p:txBody>
      </p:sp>
      <p:sp>
        <p:nvSpPr>
          <p:cNvPr id="18441" name="TextBox 1">
            <a:extLst>
              <a:ext uri="{FF2B5EF4-FFF2-40B4-BE49-F238E27FC236}">
                <a16:creationId xmlns:a16="http://schemas.microsoft.com/office/drawing/2014/main" xmlns="" id="{9603FB8E-89F8-54C4-C556-39C0DAC02725}"/>
              </a:ext>
            </a:extLst>
          </p:cNvPr>
          <p:cNvSpPr txBox="1">
            <a:spLocks noChangeArrowheads="1"/>
          </p:cNvSpPr>
          <p:nvPr/>
        </p:nvSpPr>
        <p:spPr bwMode="auto">
          <a:xfrm>
            <a:off x="6891338" y="4799014"/>
            <a:ext cx="2036762" cy="70802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vi-VN" altLang="en-US" sz="4000" b="1" i="0" u="none" strike="noStrike" kern="1200" cap="none" spc="0" normalizeH="0" baseline="0" noProof="0" dirty="0">
                <a:ln>
                  <a:noFill/>
                </a:ln>
                <a:solidFill>
                  <a:prstClr val="black"/>
                </a:solidFill>
                <a:effectLst/>
                <a:uLnTx/>
                <a:uFillTx/>
                <a:latin typeface="VNI-Times" pitchFamily="2" charset="0"/>
                <a:ea typeface="+mn-ea"/>
                <a:cs typeface="+mn-cs"/>
              </a:rPr>
              <a:t>Lớp </a:t>
            </a:r>
            <a:r>
              <a:rPr kumimoji="0" lang="en-US" altLang="en-US" sz="4000" b="1" i="0" u="none" strike="noStrike" kern="1200" cap="none" spc="0" normalizeH="0" baseline="0" noProof="0" dirty="0">
                <a:ln>
                  <a:noFill/>
                </a:ln>
                <a:solidFill>
                  <a:prstClr val="black"/>
                </a:solidFill>
                <a:effectLst/>
                <a:uLnTx/>
                <a:uFillTx/>
                <a:latin typeface="VNI-Times" pitchFamily="2" charset="0"/>
                <a:ea typeface="+mn-ea"/>
                <a:cs typeface="+mn-cs"/>
              </a:rPr>
              <a:t>4A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Orange tree isolated on white Free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010" l="0" r="100000"/>
                    </a14:imgEffect>
                  </a14:imgLayer>
                </a14:imgProps>
              </a:ext>
              <a:ext uri="{28A0092B-C50C-407E-A947-70E740481C1C}">
                <a14:useLocalDpi xmlns:a14="http://schemas.microsoft.com/office/drawing/2010/main" val="0"/>
              </a:ext>
            </a:extLst>
          </a:blip>
          <a:srcRect/>
          <a:stretch>
            <a:fillRect/>
          </a:stretch>
        </p:blipFill>
        <p:spPr bwMode="auto">
          <a:xfrm>
            <a:off x="-105689" y="2415281"/>
            <a:ext cx="4492983" cy="43279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281BB8F6-1D3A-B3BE-D5E8-B2528040580F}"/>
              </a:ext>
            </a:extLst>
          </p:cNvPr>
          <p:cNvSpPr/>
          <p:nvPr/>
        </p:nvSpPr>
        <p:spPr>
          <a:xfrm>
            <a:off x="228600" y="247650"/>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xmlns="" id="{41A0271A-AEEF-196C-8AC0-B0A29E597BB5}"/>
              </a:ext>
            </a:extLst>
          </p:cNvPr>
          <p:cNvSpPr/>
          <p:nvPr/>
        </p:nvSpPr>
        <p:spPr>
          <a:xfrm>
            <a:off x="790575" y="504825"/>
            <a:ext cx="619125" cy="5619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5" name="TextBox 4">
            <a:extLst>
              <a:ext uri="{FF2B5EF4-FFF2-40B4-BE49-F238E27FC236}">
                <a16:creationId xmlns:a16="http://schemas.microsoft.com/office/drawing/2014/main" xmlns="" id="{12441905-A3DF-4788-2A62-A83D08159069}"/>
              </a:ext>
            </a:extLst>
          </p:cNvPr>
          <p:cNvSpPr txBox="1"/>
          <p:nvPr/>
        </p:nvSpPr>
        <p:spPr>
          <a:xfrm>
            <a:off x="1495425" y="457200"/>
            <a:ext cx="6686550" cy="646331"/>
          </a:xfrm>
          <a:prstGeom prst="rect">
            <a:avLst/>
          </a:prstGeom>
          <a:noFill/>
        </p:spPr>
        <p:txBody>
          <a:bodyPr wrap="square" rtlCol="0">
            <a:spAutoFit/>
          </a:bodyPr>
          <a:lstStyle/>
          <a:p>
            <a:pPr lvl="0"/>
            <a:r>
              <a:rPr lang="en-US" sz="3600" b="1">
                <a:solidFill>
                  <a:prstClr val="black"/>
                </a:solidFill>
                <a:latin typeface="Cambria" panose="02040503050406030204" pitchFamily="18" charset="0"/>
                <a:ea typeface="Cambria" panose="02040503050406030204" pitchFamily="18" charset="0"/>
              </a:rPr>
              <a:t>Tìm phân số thích hợp.</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3" name="Group 12">
            <a:extLst>
              <a:ext uri="{FF2B5EF4-FFF2-40B4-BE49-F238E27FC236}">
                <a16:creationId xmlns:a16="http://schemas.microsoft.com/office/drawing/2014/main" xmlns="" id="{D59DAADF-1ECE-1DFD-4D9F-B1CDDEDB319E}"/>
              </a:ext>
            </a:extLst>
          </p:cNvPr>
          <p:cNvGrpSpPr/>
          <p:nvPr/>
        </p:nvGrpSpPr>
        <p:grpSpPr>
          <a:xfrm>
            <a:off x="695325" y="1304925"/>
            <a:ext cx="11125200" cy="887551"/>
            <a:chOff x="695325" y="1304925"/>
            <a:chExt cx="11125200" cy="887551"/>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E17E8546-E2FB-7546-0339-3D80F5CFB16D}"/>
                    </a:ext>
                  </a:extLst>
                </p:cNvPr>
                <p:cNvSpPr txBox="1"/>
                <p:nvPr/>
              </p:nvSpPr>
              <p:spPr>
                <a:xfrm>
                  <a:off x="695325" y="1304925"/>
                  <a:ext cx="11125200" cy="887551"/>
                </a:xfrm>
                <a:prstGeom prst="rect">
                  <a:avLst/>
                </a:prstGeom>
                <a:noFill/>
              </p:spPr>
              <p:txBody>
                <a:bodyPr wrap="square" rtlCol="0">
                  <a:spAutoFit/>
                </a:bodyPr>
                <a:lstStyle/>
                <a:p>
                  <a:r>
                    <a:rPr lang="en-US" sz="3600" dirty="0">
                      <a:effectLst/>
                      <a:latin typeface="Cambria" panose="02040503050406030204" pitchFamily="18" charset="0"/>
                      <a:ea typeface="Cambria" panose="02040503050406030204" pitchFamily="18" charset="0"/>
                    </a:rPr>
                    <a:t>a)</a:t>
                  </a:r>
                  <a14:m>
                    <m:oMath xmlns:m="http://schemas.openxmlformats.org/officeDocument/2006/math">
                      <m:r>
                        <a:rPr lang="en-US" sz="3600" i="1">
                          <a:latin typeface="Cambria Math" panose="02040503050406030204" pitchFamily="18" charset="0"/>
                          <a:ea typeface="Cambria" panose="02040503050406030204" pitchFamily="18" charset="0"/>
                        </a:rPr>
                        <m:t> </m:t>
                      </m:r>
                      <m:r>
                        <a:rPr lang="en-US" sz="3600" b="0" i="1" smtClean="0">
                          <a:latin typeface="Cambria Math" panose="02040503050406030204" pitchFamily="18" charset="0"/>
                          <a:ea typeface="Cambria" panose="02040503050406030204" pitchFamily="18" charset="0"/>
                        </a:rPr>
                        <m:t>      </m:t>
                      </m:r>
                      <m:r>
                        <a:rPr lang="en-US" sz="3600" i="1">
                          <a:effectLst/>
                          <a:latin typeface="Cambria Math" panose="02040503050406030204" pitchFamily="18" charset="0"/>
                          <a:ea typeface="Calibri" panose="020F0502020204030204" pitchFamily="34" charset="0"/>
                        </a:rPr>
                        <m:t>:</m:t>
                      </m:r>
                      <m:f>
                        <m:fPr>
                          <m:ctrlPr>
                            <a:rPr lang="en-US" sz="3600" i="1">
                              <a:effectLst/>
                              <a:latin typeface="Cambria Math"/>
                              <a:ea typeface="Calibri" panose="020F0502020204030204" pitchFamily="34" charset="0"/>
                            </a:rPr>
                          </m:ctrlPr>
                        </m:fPr>
                        <m:num>
                          <m:r>
                            <a:rPr lang="en-US" sz="3600" i="1">
                              <a:effectLst/>
                              <a:latin typeface="Cambria Math" panose="02040503050406030204" pitchFamily="18" charset="0"/>
                              <a:ea typeface="Calibri" panose="020F0502020204030204" pitchFamily="34" charset="0"/>
                            </a:rPr>
                            <m:t>2</m:t>
                          </m:r>
                        </m:num>
                        <m:den>
                          <m:r>
                            <a:rPr lang="en-US" sz="3600" i="1">
                              <a:effectLst/>
                              <a:latin typeface="Cambria Math" panose="02040503050406030204" pitchFamily="18" charset="0"/>
                              <a:ea typeface="Calibri" panose="020F0502020204030204" pitchFamily="34" charset="0"/>
                            </a:rPr>
                            <m:t>7</m:t>
                          </m:r>
                        </m:den>
                      </m:f>
                      <m:r>
                        <a:rPr lang="en-US" sz="3600" i="1">
                          <a:effectLst/>
                          <a:latin typeface="Cambria Math" panose="02040503050406030204" pitchFamily="18" charset="0"/>
                          <a:ea typeface="Calibri" panose="020F0502020204030204" pitchFamily="34" charset="0"/>
                        </a:rPr>
                        <m:t> =</m:t>
                      </m:r>
                      <m:f>
                        <m:fPr>
                          <m:ctrlPr>
                            <a:rPr lang="en-US" sz="3600" i="1">
                              <a:effectLst/>
                              <a:latin typeface="Cambria Math"/>
                              <a:ea typeface="Calibri" panose="020F0502020204030204" pitchFamily="34" charset="0"/>
                            </a:rPr>
                          </m:ctrlPr>
                        </m:fPr>
                        <m:num>
                          <m:r>
                            <a:rPr lang="en-US" sz="3600" i="1">
                              <a:effectLst/>
                              <a:latin typeface="Cambria Math" panose="02040503050406030204" pitchFamily="18" charset="0"/>
                              <a:ea typeface="Calibri" panose="020F0502020204030204" pitchFamily="34" charset="0"/>
                            </a:rPr>
                            <m:t>5</m:t>
                          </m:r>
                        </m:num>
                        <m:den>
                          <m:r>
                            <a:rPr lang="en-US" sz="3600" i="1">
                              <a:effectLst/>
                              <a:latin typeface="Cambria Math" panose="02040503050406030204" pitchFamily="18" charset="0"/>
                              <a:ea typeface="Calibri" panose="020F0502020204030204" pitchFamily="34" charset="0"/>
                            </a:rPr>
                            <m:t>11</m:t>
                          </m:r>
                        </m:den>
                      </m:f>
                    </m:oMath>
                  </a14:m>
                  <a:r>
                    <a:rPr lang="en-US" sz="3600" dirty="0">
                      <a:effectLst/>
                      <a:latin typeface="Cambria" panose="02040503050406030204" pitchFamily="18" charset="0"/>
                      <a:ea typeface="Cambria" panose="02040503050406030204" pitchFamily="18" charset="0"/>
                    </a:rPr>
                    <a:t>                 b</a:t>
                  </a:r>
                  <a:r>
                    <a:rPr lang="en-US" sz="3600" dirty="0">
                      <a:latin typeface="Cambria" panose="02040503050406030204" pitchFamily="18" charset="0"/>
                      <a:ea typeface="Cambria" panose="02040503050406030204" pitchFamily="18" charset="0"/>
                    </a:rPr>
                    <a:t>)</a:t>
                  </a:r>
                  <a14:m>
                    <m:oMath xmlns:m="http://schemas.openxmlformats.org/officeDocument/2006/math">
                      <m:f>
                        <m:fPr>
                          <m:ctrlPr>
                            <a:rPr lang="en-US" sz="3600" i="1">
                              <a:effectLst/>
                              <a:latin typeface="Cambria Math"/>
                              <a:ea typeface="MS Mincho" panose="02020609040205080304" pitchFamily="49" charset="-128"/>
                            </a:rPr>
                          </m:ctrlPr>
                        </m:fPr>
                        <m:num>
                          <m:r>
                            <a:rPr lang="en-US" sz="3600" i="1">
                              <a:effectLst/>
                              <a:latin typeface="Cambria Math" panose="02040503050406030204" pitchFamily="18" charset="0"/>
                              <a:ea typeface="MS Mincho" panose="02020609040205080304" pitchFamily="49" charset="-128"/>
                            </a:rPr>
                            <m:t>3</m:t>
                          </m:r>
                        </m:num>
                        <m:den>
                          <m:r>
                            <a:rPr lang="en-US" sz="3600" i="1">
                              <a:effectLst/>
                              <a:latin typeface="Cambria Math" panose="02040503050406030204" pitchFamily="18" charset="0"/>
                              <a:ea typeface="MS Mincho" panose="02020609040205080304" pitchFamily="49" charset="-128"/>
                            </a:rPr>
                            <m:t>4</m:t>
                          </m:r>
                        </m:den>
                      </m:f>
                      <m:r>
                        <a:rPr lang="en-US" sz="3600" i="1">
                          <a:effectLst/>
                          <a:latin typeface="Cambria Math" panose="02040503050406030204" pitchFamily="18" charset="0"/>
                          <a:ea typeface="MS Mincho" panose="02020609040205080304" pitchFamily="49" charset="-128"/>
                        </a:rPr>
                        <m:t>:</m:t>
                      </m:r>
                      <m:r>
                        <a:rPr lang="en-US" sz="3600" b="0" i="1" smtClean="0">
                          <a:effectLst/>
                          <a:latin typeface="Cambria Math" panose="02040503050406030204" pitchFamily="18" charset="0"/>
                          <a:ea typeface="MS Mincho" panose="02020609040205080304" pitchFamily="49" charset="-128"/>
                        </a:rPr>
                        <m:t>      </m:t>
                      </m:r>
                      <m:r>
                        <a:rPr lang="en-US" sz="3600" i="1">
                          <a:effectLst/>
                          <a:latin typeface="Cambria Math" panose="02040503050406030204" pitchFamily="18" charset="0"/>
                          <a:ea typeface="MS Mincho" panose="02020609040205080304" pitchFamily="49" charset="-128"/>
                        </a:rPr>
                        <m:t>=</m:t>
                      </m:r>
                      <m:f>
                        <m:fPr>
                          <m:ctrlPr>
                            <a:rPr lang="en-US" sz="3600" i="1">
                              <a:effectLst/>
                              <a:latin typeface="Cambria Math"/>
                              <a:ea typeface="MS Mincho" panose="02020609040205080304" pitchFamily="49" charset="-128"/>
                            </a:rPr>
                          </m:ctrlPr>
                        </m:fPr>
                        <m:num>
                          <m:r>
                            <a:rPr lang="en-US" sz="3600" i="1">
                              <a:effectLst/>
                              <a:latin typeface="Cambria Math" panose="02040503050406030204" pitchFamily="18" charset="0"/>
                              <a:ea typeface="MS Mincho" panose="02020609040205080304" pitchFamily="49" charset="-128"/>
                            </a:rPr>
                            <m:t>5</m:t>
                          </m:r>
                        </m:num>
                        <m:den>
                          <m:r>
                            <a:rPr lang="en-US" sz="3600" i="1">
                              <a:effectLst/>
                              <a:latin typeface="Cambria Math" panose="02040503050406030204" pitchFamily="18" charset="0"/>
                              <a:ea typeface="MS Mincho" panose="02020609040205080304" pitchFamily="49" charset="-128"/>
                            </a:rPr>
                            <m:t>8</m:t>
                          </m:r>
                        </m:den>
                      </m:f>
                    </m:oMath>
                  </a14:m>
                  <a:r>
                    <a:rPr lang="en-US" sz="3600" dirty="0">
                      <a:effectLst/>
                      <a:latin typeface="Cambria" panose="02040503050406030204" pitchFamily="18" charset="0"/>
                      <a:ea typeface="Cambria" panose="02040503050406030204" pitchFamily="18" charset="0"/>
                    </a:rPr>
                    <a:t>               c</a:t>
                  </a:r>
                  <a:r>
                    <a:rPr lang="en-US" sz="3600" dirty="0">
                      <a:latin typeface="Cambria" panose="02040503050406030204" pitchFamily="18" charset="0"/>
                      <a:ea typeface="Cambria" panose="02040503050406030204" pitchFamily="18" charset="0"/>
                    </a:rPr>
                    <a:t>) </a:t>
                  </a:r>
                  <a14:m>
                    <m:oMath xmlns:m="http://schemas.openxmlformats.org/officeDocument/2006/math">
                      <m:r>
                        <a:rPr lang="en-US" sz="3600" i="1">
                          <a:latin typeface="Cambria Math" panose="02040503050406030204" pitchFamily="18" charset="0"/>
                          <a:ea typeface="MS Mincho" panose="02020609040205080304" pitchFamily="49" charset="-128"/>
                        </a:rPr>
                        <m:t> </m:t>
                      </m:r>
                      <m:r>
                        <a:rPr lang="en-US" sz="3600" b="0" i="1" smtClean="0">
                          <a:latin typeface="Cambria Math" panose="02040503050406030204" pitchFamily="18" charset="0"/>
                          <a:ea typeface="MS Mincho" panose="02020609040205080304" pitchFamily="49" charset="-128"/>
                        </a:rPr>
                        <m:t>     </m:t>
                      </m:r>
                      <m:r>
                        <a:rPr lang="en-US" sz="3600" i="1">
                          <a:effectLst/>
                          <a:latin typeface="Cambria Math" panose="02040503050406030204" pitchFamily="18" charset="0"/>
                          <a:ea typeface="MS Mincho" panose="02020609040205080304" pitchFamily="49" charset="-128"/>
                        </a:rPr>
                        <m:t>×</m:t>
                      </m:r>
                      <m:f>
                        <m:fPr>
                          <m:ctrlPr>
                            <a:rPr lang="en-US" sz="3600" i="1">
                              <a:effectLst/>
                              <a:latin typeface="Cambria Math"/>
                              <a:ea typeface="MS Mincho" panose="02020609040205080304" pitchFamily="49" charset="-128"/>
                            </a:rPr>
                          </m:ctrlPr>
                        </m:fPr>
                        <m:num>
                          <m:r>
                            <a:rPr lang="en-US" sz="3600" i="1">
                              <a:effectLst/>
                              <a:latin typeface="Cambria Math" panose="02040503050406030204" pitchFamily="18" charset="0"/>
                              <a:ea typeface="MS Mincho" panose="02020609040205080304" pitchFamily="49" charset="-128"/>
                            </a:rPr>
                            <m:t>6</m:t>
                          </m:r>
                        </m:num>
                        <m:den>
                          <m:r>
                            <a:rPr lang="en-US" sz="3600" i="1">
                              <a:effectLst/>
                              <a:latin typeface="Cambria Math" panose="02040503050406030204" pitchFamily="18" charset="0"/>
                              <a:ea typeface="MS Mincho" panose="02020609040205080304" pitchFamily="49" charset="-128"/>
                            </a:rPr>
                            <m:t>11</m:t>
                          </m:r>
                        </m:den>
                      </m:f>
                      <m:r>
                        <a:rPr lang="en-US" sz="3600" i="1">
                          <a:effectLst/>
                          <a:latin typeface="Cambria Math" panose="02040503050406030204" pitchFamily="18" charset="0"/>
                          <a:ea typeface="MS Mincho" panose="02020609040205080304" pitchFamily="49" charset="-128"/>
                        </a:rPr>
                        <m:t>=1</m:t>
                      </m:r>
                    </m:oMath>
                  </a14:m>
                  <a:endParaRPr lang="en-US" sz="3600" dirty="0">
                    <a:effectLst/>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E17E8546-E2FB-7546-0339-3D80F5CFB16D}"/>
                    </a:ext>
                  </a:extLst>
                </p:cNvPr>
                <p:cNvSpPr txBox="1">
                  <a:spLocks noRot="1" noChangeAspect="1" noMove="1" noResize="1" noEditPoints="1" noAdjustHandles="1" noChangeArrowheads="1" noChangeShapeType="1" noTextEdit="1"/>
                </p:cNvSpPr>
                <p:nvPr/>
              </p:nvSpPr>
              <p:spPr>
                <a:xfrm>
                  <a:off x="695325" y="1304925"/>
                  <a:ext cx="11125200" cy="887551"/>
                </a:xfrm>
                <a:prstGeom prst="rect">
                  <a:avLst/>
                </a:prstGeom>
                <a:blipFill>
                  <a:blip r:embed="rId4"/>
                  <a:stretch>
                    <a:fillRect l="-1644" b="-10274"/>
                  </a:stretch>
                </a:blipFill>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xmlns="" id="{8F31B9E3-61FB-F528-483C-A95F75F97FF5}"/>
                </a:ext>
              </a:extLst>
            </p:cNvPr>
            <p:cNvSpPr/>
            <p:nvPr/>
          </p:nvSpPr>
          <p:spPr>
            <a:xfrm>
              <a:off x="1209675" y="1466850"/>
              <a:ext cx="542925" cy="5334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1" name="Rectangle: Rounded Corners 10">
              <a:extLst>
                <a:ext uri="{FF2B5EF4-FFF2-40B4-BE49-F238E27FC236}">
                  <a16:creationId xmlns:a16="http://schemas.microsoft.com/office/drawing/2014/main" xmlns="" id="{E5516A0D-9485-9A8E-205A-4B047AE88386}"/>
                </a:ext>
              </a:extLst>
            </p:cNvPr>
            <p:cNvSpPr/>
            <p:nvPr/>
          </p:nvSpPr>
          <p:spPr>
            <a:xfrm>
              <a:off x="5924550" y="1485900"/>
              <a:ext cx="542925" cy="5334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2" name="Rectangle: Rounded Corners 11">
              <a:extLst>
                <a:ext uri="{FF2B5EF4-FFF2-40B4-BE49-F238E27FC236}">
                  <a16:creationId xmlns:a16="http://schemas.microsoft.com/office/drawing/2014/main" xmlns="" id="{2424F9B9-E7A7-BFA4-B57C-8DBA134A4B73}"/>
                </a:ext>
              </a:extLst>
            </p:cNvPr>
            <p:cNvSpPr/>
            <p:nvPr/>
          </p:nvSpPr>
          <p:spPr>
            <a:xfrm>
              <a:off x="9163050" y="1514475"/>
              <a:ext cx="542925" cy="5334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277F57F0-BC4E-1628-2A63-ADFBBCD5CE3C}"/>
                  </a:ext>
                </a:extLst>
              </p:cNvPr>
              <p:cNvSpPr txBox="1"/>
              <p:nvPr/>
            </p:nvSpPr>
            <p:spPr>
              <a:xfrm>
                <a:off x="876300" y="2105025"/>
                <a:ext cx="2333626" cy="2875018"/>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3200" b="1" i="1" smtClean="0">
                              <a:solidFill>
                                <a:srgbClr val="FF0000"/>
                              </a:solidFill>
                              <a:effectLst/>
                              <a:latin typeface="Cambria Math"/>
                              <a:ea typeface="MS Mincho" panose="02020609040205080304" pitchFamily="49" charset="-128"/>
                            </a:rPr>
                          </m:ctrlPr>
                        </m:fPr>
                        <m:num>
                          <m:r>
                            <a:rPr lang="en-US" sz="3200" b="1" i="1" smtClean="0">
                              <a:solidFill>
                                <a:srgbClr val="FF0000"/>
                              </a:solidFill>
                              <a:effectLst/>
                              <a:latin typeface="Cambria Math" panose="02040503050406030204" pitchFamily="18" charset="0"/>
                              <a:ea typeface="MS Mincho" panose="02020609040205080304" pitchFamily="49" charset="-128"/>
                            </a:rPr>
                            <m:t>𝟓</m:t>
                          </m:r>
                        </m:num>
                        <m:den>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𝟏𝟏</m:t>
                          </m:r>
                        </m:den>
                      </m:f>
                      <m:r>
                        <a:rPr lang="en-US" sz="3200" i="0" smtClean="0">
                          <a:solidFill>
                            <a:srgbClr val="FF0000"/>
                          </a:solidFill>
                          <a:effectLst/>
                          <a:latin typeface="Cambria Math" panose="02040503050406030204" pitchFamily="18" charset="0"/>
                          <a:ea typeface="Calibri" panose="020F0502020204030204" pitchFamily="34" charset="0"/>
                        </a:rPr>
                        <m:t>×</m:t>
                      </m:r>
                      <m:f>
                        <m:fPr>
                          <m:ctrlPr>
                            <a:rPr lang="en-US" sz="3200" b="1" i="1" smtClean="0">
                              <a:solidFill>
                                <a:srgbClr val="FF0000"/>
                              </a:solidFill>
                              <a:effectLst/>
                              <a:latin typeface="Cambria Math"/>
                              <a:ea typeface="MS Mincho" panose="02020609040205080304" pitchFamily="49" charset="-128"/>
                            </a:rPr>
                          </m:ctrlPr>
                        </m:fPr>
                        <m:num>
                          <m:r>
                            <a:rPr lang="en-US" sz="3200" b="1" i="1" smtClean="0">
                              <a:solidFill>
                                <a:srgbClr val="FF0000"/>
                              </a:solidFill>
                              <a:effectLst/>
                              <a:latin typeface="Cambria Math" panose="02040503050406030204" pitchFamily="18" charset="0"/>
                              <a:ea typeface="MS Mincho" panose="02020609040205080304" pitchFamily="49" charset="-128"/>
                            </a:rPr>
                            <m:t>𝟐</m:t>
                          </m:r>
                        </m:num>
                        <m:den>
                          <m:r>
                            <a:rPr lang="en-US" sz="3200" b="1" i="1" smtClean="0">
                              <a:solidFill>
                                <a:srgbClr val="FF0000"/>
                              </a:solidFill>
                              <a:effectLst/>
                              <a:latin typeface="Cambria Math" panose="02040503050406030204" pitchFamily="18" charset="0"/>
                              <a:ea typeface="MS Mincho" panose="02020609040205080304" pitchFamily="49" charset="-128"/>
                            </a:rPr>
                            <m:t>𝟕</m:t>
                          </m:r>
                        </m:den>
                      </m:f>
                    </m:oMath>
                  </m:oMathPara>
                </a14:m>
                <a:endParaRPr lang="en-US" sz="3200" b="1" i="1" dirty="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3200" b="1" i="1">
                              <a:solidFill>
                                <a:srgbClr val="FF0000"/>
                              </a:solidFill>
                              <a:effectLst/>
                              <a:latin typeface="Cambria Math"/>
                              <a:ea typeface="MS Mincho" panose="02020609040205080304" pitchFamily="49" charset="-128"/>
                            </a:rPr>
                          </m:ctrlPr>
                        </m:fPr>
                        <m:num>
                          <m:r>
                            <a:rPr lang="en-US" sz="3200" b="1" i="1" smtClean="0">
                              <a:solidFill>
                                <a:srgbClr val="FF0000"/>
                              </a:solidFill>
                              <a:effectLst/>
                              <a:latin typeface="Cambria Math" panose="02040503050406030204" pitchFamily="18" charset="0"/>
                              <a:ea typeface="MS Mincho" panose="02020609040205080304" pitchFamily="49" charset="-128"/>
                            </a:rPr>
                            <m:t>𝟏𝟎</m:t>
                          </m:r>
                        </m:num>
                        <m:den>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𝟕𝟕</m:t>
                          </m:r>
                        </m:den>
                      </m:f>
                    </m:oMath>
                  </m:oMathPara>
                </a14:m>
                <a:endParaRPr lang="en-US" sz="3200" b="1" dirty="0">
                  <a:solidFill>
                    <a:srgbClr val="FF0000"/>
                  </a:solidFill>
                </a:endParaRPr>
              </a:p>
            </p:txBody>
          </p:sp>
        </mc:Choice>
        <mc:Fallback xmlns="">
          <p:sp>
            <p:nvSpPr>
              <p:cNvPr id="14" name="TextBox 13">
                <a:extLst>
                  <a:ext uri="{FF2B5EF4-FFF2-40B4-BE49-F238E27FC236}">
                    <a16:creationId xmlns:a16="http://schemas.microsoft.com/office/drawing/2014/main" id="{277F57F0-BC4E-1628-2A63-ADFBBCD5CE3C}"/>
                  </a:ext>
                </a:extLst>
              </p:cNvPr>
              <p:cNvSpPr txBox="1">
                <a:spLocks noRot="1" noChangeAspect="1" noMove="1" noResize="1" noEditPoints="1" noAdjustHandles="1" noChangeArrowheads="1" noChangeShapeType="1" noTextEdit="1"/>
              </p:cNvSpPr>
              <p:nvPr/>
            </p:nvSpPr>
            <p:spPr>
              <a:xfrm>
                <a:off x="876300" y="2105025"/>
                <a:ext cx="2333626" cy="287501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735C5EB1-0484-ABBA-1147-3D543C97C8CC}"/>
                  </a:ext>
                </a:extLst>
              </p:cNvPr>
              <p:cNvSpPr txBox="1"/>
              <p:nvPr/>
            </p:nvSpPr>
            <p:spPr>
              <a:xfrm>
                <a:off x="4953000" y="2019300"/>
                <a:ext cx="2333626" cy="2923685"/>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3200" b="1" i="1" smtClean="0">
                              <a:solidFill>
                                <a:srgbClr val="FF0000"/>
                              </a:solidFill>
                              <a:effectLst/>
                              <a:latin typeface="Cambria Math"/>
                              <a:ea typeface="MS Mincho" panose="02020609040205080304" pitchFamily="49" charset="-128"/>
                            </a:rPr>
                          </m:ctrlPr>
                        </m:fPr>
                        <m:num>
                          <m:r>
                            <a:rPr lang="en-US" sz="3200" b="1" i="1" smtClean="0">
                              <a:solidFill>
                                <a:srgbClr val="FF0000"/>
                              </a:solidFill>
                              <a:effectLst/>
                              <a:latin typeface="Cambria Math" panose="02040503050406030204" pitchFamily="18" charset="0"/>
                              <a:ea typeface="MS Mincho" panose="02020609040205080304" pitchFamily="49" charset="-128"/>
                            </a:rPr>
                            <m:t>𝟑</m:t>
                          </m:r>
                        </m:num>
                        <m:den>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𝟒</m:t>
                          </m:r>
                        </m:den>
                      </m:f>
                      <m:r>
                        <a:rPr lang="en-US" sz="3200" b="0" i="0"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3200" b="1" i="1" smtClean="0">
                              <a:solidFill>
                                <a:srgbClr val="FF0000"/>
                              </a:solidFill>
                              <a:effectLst/>
                              <a:latin typeface="Cambria Math"/>
                              <a:ea typeface="MS Mincho" panose="02020609040205080304" pitchFamily="49" charset="-128"/>
                            </a:rPr>
                          </m:ctrlPr>
                        </m:fPr>
                        <m:num>
                          <m:r>
                            <a:rPr lang="en-US" sz="3200" b="1" i="1" smtClean="0">
                              <a:solidFill>
                                <a:srgbClr val="FF0000"/>
                              </a:solidFill>
                              <a:effectLst/>
                              <a:latin typeface="Cambria Math" panose="02040503050406030204" pitchFamily="18" charset="0"/>
                              <a:ea typeface="MS Mincho" panose="02020609040205080304" pitchFamily="49" charset="-128"/>
                            </a:rPr>
                            <m:t>𝟓</m:t>
                          </m:r>
                        </m:num>
                        <m:den>
                          <m:r>
                            <a:rPr lang="en-US" sz="3200" b="1" i="1" smtClean="0">
                              <a:solidFill>
                                <a:srgbClr val="FF0000"/>
                              </a:solidFill>
                              <a:effectLst/>
                              <a:latin typeface="Cambria Math" panose="02040503050406030204" pitchFamily="18" charset="0"/>
                              <a:ea typeface="MS Mincho" panose="02020609040205080304" pitchFamily="49" charset="-128"/>
                            </a:rPr>
                            <m:t>𝟖</m:t>
                          </m:r>
                        </m:den>
                      </m:f>
                    </m:oMath>
                  </m:oMathPara>
                </a14:m>
                <a:endParaRPr lang="en-US" sz="3200" b="1" i="1" dirty="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3200" b="1" i="1">
                              <a:solidFill>
                                <a:srgbClr val="FF0000"/>
                              </a:solidFill>
                              <a:effectLst/>
                              <a:latin typeface="Cambria Math"/>
                              <a:ea typeface="MS Mincho" panose="02020609040205080304" pitchFamily="49" charset="-128"/>
                            </a:rPr>
                          </m:ctrlPr>
                        </m:fPr>
                        <m:num>
                          <m:r>
                            <a:rPr lang="en-US" sz="3200" b="1" i="1" smtClean="0">
                              <a:solidFill>
                                <a:srgbClr val="FF0000"/>
                              </a:solidFill>
                              <a:effectLst/>
                              <a:latin typeface="Cambria Math" panose="02040503050406030204" pitchFamily="18" charset="0"/>
                              <a:ea typeface="MS Mincho" panose="02020609040205080304" pitchFamily="49" charset="-128"/>
                            </a:rPr>
                            <m:t>𝟔</m:t>
                          </m:r>
                        </m:num>
                        <m:den>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𝟓</m:t>
                          </m:r>
                        </m:den>
                      </m:f>
                    </m:oMath>
                  </m:oMathPara>
                </a14:m>
                <a:endParaRPr lang="en-US" sz="3200" b="1" dirty="0">
                  <a:solidFill>
                    <a:srgbClr val="FF0000"/>
                  </a:solidFill>
                </a:endParaRPr>
              </a:p>
            </p:txBody>
          </p:sp>
        </mc:Choice>
        <mc:Fallback xmlns="">
          <p:sp>
            <p:nvSpPr>
              <p:cNvPr id="15" name="TextBox 14">
                <a:extLst>
                  <a:ext uri="{FF2B5EF4-FFF2-40B4-BE49-F238E27FC236}">
                    <a16:creationId xmlns:a16="http://schemas.microsoft.com/office/drawing/2014/main" id="{735C5EB1-0484-ABBA-1147-3D543C97C8CC}"/>
                  </a:ext>
                </a:extLst>
              </p:cNvPr>
              <p:cNvSpPr txBox="1">
                <a:spLocks noRot="1" noChangeAspect="1" noMove="1" noResize="1" noEditPoints="1" noAdjustHandles="1" noChangeArrowheads="1" noChangeShapeType="1" noTextEdit="1"/>
              </p:cNvSpPr>
              <p:nvPr/>
            </p:nvSpPr>
            <p:spPr>
              <a:xfrm>
                <a:off x="4953000" y="2019300"/>
                <a:ext cx="2333626" cy="292368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5E9C0C3F-FBA7-33C7-E2B2-23933BB0F9B1}"/>
                  </a:ext>
                </a:extLst>
              </p:cNvPr>
              <p:cNvSpPr txBox="1"/>
              <p:nvPr/>
            </p:nvSpPr>
            <p:spPr>
              <a:xfrm>
                <a:off x="8810625" y="1990725"/>
                <a:ext cx="2333626" cy="2923685"/>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n-US" sz="3200" b="1" i="1" smtClean="0">
                          <a:solidFill>
                            <a:srgbClr val="FF0000"/>
                          </a:solidFill>
                          <a:effectLst/>
                          <a:latin typeface="Cambria Math" panose="02040503050406030204" pitchFamily="18" charset="0"/>
                          <a:ea typeface="MS Mincho" panose="02020609040205080304" pitchFamily="49" charset="-128"/>
                        </a:rPr>
                        <m:t>𝟏</m:t>
                      </m:r>
                      <m:r>
                        <a:rPr lang="en-US" sz="3200" b="1" i="1" smtClean="0">
                          <a:solidFill>
                            <a:srgbClr val="FF0000"/>
                          </a:solidFill>
                          <a:effectLst/>
                          <a:latin typeface="Cambria Math" panose="02040503050406030204" pitchFamily="18" charset="0"/>
                          <a:ea typeface="MS Mincho" panose="02020609040205080304" pitchFamily="49" charset="-128"/>
                        </a:rPr>
                        <m:t> : </m:t>
                      </m:r>
                      <m:f>
                        <m:fPr>
                          <m:ctrlPr>
                            <a:rPr lang="en-US" sz="3200" b="1" i="1" smtClean="0">
                              <a:solidFill>
                                <a:srgbClr val="FF0000"/>
                              </a:solidFill>
                              <a:effectLst/>
                              <a:latin typeface="Cambria Math"/>
                              <a:ea typeface="MS Mincho" panose="02020609040205080304" pitchFamily="49" charset="-128"/>
                            </a:rPr>
                          </m:ctrlPr>
                        </m:fPr>
                        <m:num>
                          <m:r>
                            <a:rPr lang="en-US" sz="3200" b="1" i="1" smtClean="0">
                              <a:solidFill>
                                <a:srgbClr val="FF0000"/>
                              </a:solidFill>
                              <a:effectLst/>
                              <a:latin typeface="Cambria Math" panose="02040503050406030204" pitchFamily="18" charset="0"/>
                              <a:ea typeface="MS Mincho" panose="02020609040205080304" pitchFamily="49" charset="-128"/>
                            </a:rPr>
                            <m:t>𝟔</m:t>
                          </m:r>
                        </m:num>
                        <m:den>
                          <m:r>
                            <a:rPr lang="en-US" sz="3200" b="1" i="1" smtClean="0">
                              <a:solidFill>
                                <a:srgbClr val="FF0000"/>
                              </a:solidFill>
                              <a:effectLst/>
                              <a:latin typeface="Cambria Math" panose="02040503050406030204" pitchFamily="18" charset="0"/>
                              <a:ea typeface="MS Mincho" panose="02020609040205080304" pitchFamily="49" charset="-128"/>
                            </a:rPr>
                            <m:t>𝟏𝟏</m:t>
                          </m:r>
                        </m:den>
                      </m:f>
                    </m:oMath>
                  </m:oMathPara>
                </a14:m>
                <a:endParaRPr lang="en-US" sz="3200" b="1" i="1" dirty="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3200" b="1" i="1">
                              <a:solidFill>
                                <a:srgbClr val="FF0000"/>
                              </a:solidFill>
                              <a:effectLst/>
                              <a:latin typeface="Cambria Math"/>
                              <a:ea typeface="MS Mincho" panose="02020609040205080304" pitchFamily="49" charset="-128"/>
                            </a:rPr>
                          </m:ctrlPr>
                        </m:fPr>
                        <m:num>
                          <m:r>
                            <a:rPr lang="en-US" sz="3200" b="1" i="1" smtClean="0">
                              <a:solidFill>
                                <a:srgbClr val="FF0000"/>
                              </a:solidFill>
                              <a:effectLst/>
                              <a:latin typeface="Cambria Math" panose="02040503050406030204" pitchFamily="18" charset="0"/>
                              <a:ea typeface="MS Mincho" panose="02020609040205080304" pitchFamily="49" charset="-128"/>
                            </a:rPr>
                            <m:t>𝟏𝟏</m:t>
                          </m:r>
                        </m:num>
                        <m:den>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𝟔</m:t>
                          </m:r>
                        </m:den>
                      </m:f>
                    </m:oMath>
                  </m:oMathPara>
                </a14:m>
                <a:endParaRPr lang="en-US" sz="3200" b="1" dirty="0">
                  <a:solidFill>
                    <a:srgbClr val="FF0000"/>
                  </a:solidFill>
                </a:endParaRPr>
              </a:p>
            </p:txBody>
          </p:sp>
        </mc:Choice>
        <mc:Fallback xmlns="">
          <p:sp>
            <p:nvSpPr>
              <p:cNvPr id="16" name="TextBox 15">
                <a:extLst>
                  <a:ext uri="{FF2B5EF4-FFF2-40B4-BE49-F238E27FC236}">
                    <a16:creationId xmlns:a16="http://schemas.microsoft.com/office/drawing/2014/main" id="{5E9C0C3F-FBA7-33C7-E2B2-23933BB0F9B1}"/>
                  </a:ext>
                </a:extLst>
              </p:cNvPr>
              <p:cNvSpPr txBox="1">
                <a:spLocks noRot="1" noChangeAspect="1" noMove="1" noResize="1" noEditPoints="1" noAdjustHandles="1" noChangeArrowheads="1" noChangeShapeType="1" noTextEdit="1"/>
              </p:cNvSpPr>
              <p:nvPr/>
            </p:nvSpPr>
            <p:spPr>
              <a:xfrm>
                <a:off x="8810625" y="1990725"/>
                <a:ext cx="2333626" cy="292368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831859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wipe(down)">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wipe(down)">
                                      <p:cBhvr>
                                        <p:cTn id="23" dur="500"/>
                                        <p:tgtEl>
                                          <p:spTgt spid="1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wipe(down)">
                                      <p:cBhvr>
                                        <p:cTn id="28" dur="500"/>
                                        <p:tgtEl>
                                          <p:spTgt spid="1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ipe(down)">
                                      <p:cBhvr>
                                        <p:cTn id="33" dur="500"/>
                                        <p:tgtEl>
                                          <p:spTgt spid="1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wipe(down)">
                                      <p:cBhvr>
                                        <p:cTn id="38" dur="500"/>
                                        <p:tgtEl>
                                          <p:spTgt spid="1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6">
                                            <p:txEl>
                                              <p:pRg st="1" end="1"/>
                                            </p:txEl>
                                          </p:spTgt>
                                        </p:tgtEl>
                                        <p:attrNameLst>
                                          <p:attrName>style.visibility</p:attrName>
                                        </p:attrNameLst>
                                      </p:cBhvr>
                                      <p:to>
                                        <p:strVal val="visible"/>
                                      </p:to>
                                    </p:set>
                                    <p:animEffect transition="in" filter="wipe(down)">
                                      <p:cBhvr>
                                        <p:cTn id="43"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Orange tree isolated on white Free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010" l="0" r="100000"/>
                    </a14:imgEffect>
                  </a14:imgLayer>
                </a14:imgProps>
              </a:ext>
              <a:ext uri="{28A0092B-C50C-407E-A947-70E740481C1C}">
                <a14:useLocalDpi xmlns:a14="http://schemas.microsoft.com/office/drawing/2010/main" val="0"/>
              </a:ext>
            </a:extLst>
          </a:blip>
          <a:srcRect/>
          <a:stretch>
            <a:fillRect/>
          </a:stretch>
        </p:blipFill>
        <p:spPr bwMode="auto">
          <a:xfrm>
            <a:off x="-105689" y="2415281"/>
            <a:ext cx="4492983" cy="43279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281BB8F6-1D3A-B3BE-D5E8-B2528040580F}"/>
              </a:ext>
            </a:extLst>
          </p:cNvPr>
          <p:cNvSpPr/>
          <p:nvPr/>
        </p:nvSpPr>
        <p:spPr>
          <a:xfrm>
            <a:off x="228600" y="247650"/>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xmlns="" id="{41A0271A-AEEF-196C-8AC0-B0A29E597BB5}"/>
              </a:ext>
            </a:extLst>
          </p:cNvPr>
          <p:cNvSpPr/>
          <p:nvPr/>
        </p:nvSpPr>
        <p:spPr>
          <a:xfrm>
            <a:off x="790575" y="504825"/>
            <a:ext cx="619125" cy="5619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5" name="TextBox 4">
            <a:extLst>
              <a:ext uri="{FF2B5EF4-FFF2-40B4-BE49-F238E27FC236}">
                <a16:creationId xmlns:a16="http://schemas.microsoft.com/office/drawing/2014/main" xmlns="" id="{12441905-A3DF-4788-2A62-A83D08159069}"/>
              </a:ext>
            </a:extLst>
          </p:cNvPr>
          <p:cNvSpPr txBox="1"/>
          <p:nvPr/>
        </p:nvSpPr>
        <p:spPr>
          <a:xfrm>
            <a:off x="1495425" y="457200"/>
            <a:ext cx="5848350" cy="646331"/>
          </a:xfrm>
          <a:prstGeom prst="rect">
            <a:avLst/>
          </a:prstGeom>
          <a:noFill/>
        </p:spPr>
        <p:txBody>
          <a:bodyPr wrap="square" rtlCol="0">
            <a:spAutoFit/>
          </a:bodyPr>
          <a:lstStyle/>
          <a:p>
            <a:pPr lvl="0"/>
            <a:r>
              <a:rPr lang="en-US" sz="3600" b="1">
                <a:solidFill>
                  <a:prstClr val="black"/>
                </a:solidFill>
                <a:latin typeface="Cambria" panose="02040503050406030204" pitchFamily="18" charset="0"/>
                <a:ea typeface="Cambria" panose="02040503050406030204" pitchFamily="18" charset="0"/>
              </a:rPr>
              <a:t>Chọn câu trả lời đúng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F211C0D9-328D-0232-57E8-E167F14BCEA7}"/>
                  </a:ext>
                </a:extLst>
              </p:cNvPr>
              <p:cNvSpPr txBox="1"/>
              <p:nvPr/>
            </p:nvSpPr>
            <p:spPr>
              <a:xfrm>
                <a:off x="371475" y="1343025"/>
                <a:ext cx="10515600" cy="2198807"/>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Một r</a:t>
                </a:r>
                <a:r>
                  <a:rPr lang="en-US" sz="2800" dirty="0">
                    <a:latin typeface="Cambria" panose="02040503050406030204" pitchFamily="18" charset="0"/>
                    <a:ea typeface="Cambria" panose="02040503050406030204" pitchFamily="18" charset="0"/>
                  </a:rPr>
                  <a:t>ô -</a:t>
                </a:r>
                <a:r>
                  <a:rPr lang="vi-VN" sz="2800" dirty="0">
                    <a:latin typeface="Cambria" panose="02040503050406030204" pitchFamily="18" charset="0"/>
                    <a:ea typeface="Cambria" panose="02040503050406030204" pitchFamily="18" charset="0"/>
                  </a:rPr>
                  <a:t>b</a:t>
                </a:r>
                <a:r>
                  <a:rPr lang="en-US" sz="2800" dirty="0">
                    <a:latin typeface="Cambria" panose="02040503050406030204" pitchFamily="18" charset="0"/>
                    <a:ea typeface="Cambria" panose="02040503050406030204" pitchFamily="18" charset="0"/>
                  </a:rPr>
                  <a:t>ố</a:t>
                </a:r>
                <a:r>
                  <a:rPr lang="vi-VN" sz="2800" dirty="0">
                    <a:latin typeface="Cambria" panose="02040503050406030204" pitchFamily="18" charset="0"/>
                    <a:ea typeface="Cambria" panose="02040503050406030204" pitchFamily="18" charset="0"/>
                  </a:rPr>
                  <a:t>t thu hoạch và </a:t>
                </a:r>
                <a:r>
                  <a:rPr lang="en-US" sz="2800" dirty="0" err="1">
                    <a:latin typeface="Cambria" panose="02040503050406030204" pitchFamily="18" charset="0"/>
                    <a:ea typeface="Cambria" panose="02040503050406030204" pitchFamily="18" charset="0"/>
                  </a:rPr>
                  <a:t>sấ</a:t>
                </a:r>
                <a:r>
                  <a:rPr lang="vi-VN" sz="2800" dirty="0">
                    <a:latin typeface="Cambria" panose="02040503050406030204" pitchFamily="18" charset="0"/>
                    <a:ea typeface="Cambria" panose="02040503050406030204" pitchFamily="18" charset="0"/>
                  </a:rPr>
                  <a:t>y ch</a:t>
                </a:r>
                <a:r>
                  <a:rPr lang="en-US" sz="2800" dirty="0" err="1">
                    <a:latin typeface="Cambria" panose="02040503050406030204" pitchFamily="18" charset="0"/>
                    <a:ea typeface="Cambria" panose="02040503050406030204" pitchFamily="18" charset="0"/>
                  </a:rPr>
                  <a:t>uối</a:t>
                </a: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Biết cứ 1 kg chuối tươi sấy được </a:t>
                </a:r>
                <a14:m>
                  <m:oMath xmlns:m="http://schemas.openxmlformats.org/officeDocument/2006/math">
                    <m:f>
                      <m:fPr>
                        <m:ctrlPr>
                          <a:rPr lang="en-US" sz="2800" i="1">
                            <a:latin typeface="Cambria Math"/>
                          </a:rPr>
                        </m:ctrlPr>
                      </m:fPr>
                      <m:num>
                        <m:r>
                          <a:rPr lang="vi-VN" sz="2800" i="0">
                            <a:latin typeface="Cambria Math" panose="02040503050406030204" pitchFamily="18" charset="0"/>
                          </a:rPr>
                          <m:t>1</m:t>
                        </m:r>
                      </m:num>
                      <m:den>
                        <m:r>
                          <a:rPr lang="vi-VN" sz="2800" i="0">
                            <a:latin typeface="Cambria Math" panose="02040503050406030204" pitchFamily="18" charset="0"/>
                          </a:rPr>
                          <m:t>5</m:t>
                        </m:r>
                      </m:den>
                    </m:f>
                  </m:oMath>
                </a14:m>
                <a:r>
                  <a:rPr lang="vi-VN" sz="2800" dirty="0">
                    <a:latin typeface="Cambria" panose="02040503050406030204" pitchFamily="18" charset="0"/>
                    <a:ea typeface="Cambria" panose="02040503050406030204" pitchFamily="18" charset="0"/>
                  </a:rPr>
                  <a:t> kg chuối khô.  Nếu rô-bốt thu hoạch được 1 tạ chuối tươi thì sẽ sấy được lượng chuối khô là:</a:t>
                </a:r>
                <a:endParaRPr lang="en-US" sz="2800" dirty="0">
                  <a:latin typeface="Cambria" panose="02040503050406030204" pitchFamily="18" charset="0"/>
                  <a:ea typeface="Cambria" panose="02040503050406030204" pitchFamily="18" charset="0"/>
                </a:endParaRPr>
              </a:p>
              <a:p>
                <a:r>
                  <a:rPr lang="en-US" sz="2800" dirty="0">
                    <a:latin typeface="Cambria" panose="02040503050406030204" pitchFamily="18" charset="0"/>
                    <a:ea typeface="Cambria" panose="02040503050406030204" pitchFamily="18" charset="0"/>
                  </a:rPr>
                  <a:t>A. </a:t>
                </a:r>
                <a14:m>
                  <m:oMath xmlns:m="http://schemas.openxmlformats.org/officeDocument/2006/math">
                    <m:f>
                      <m:fPr>
                        <m:ctrlPr>
                          <a:rPr lang="en-US" sz="2800" i="1">
                            <a:latin typeface="Cambria Math"/>
                          </a:rPr>
                        </m:ctrlPr>
                      </m:fPr>
                      <m:num>
                        <m:r>
                          <a:rPr lang="en-US" sz="2800" i="0">
                            <a:latin typeface="Cambria Math" panose="02040503050406030204" pitchFamily="18" charset="0"/>
                          </a:rPr>
                          <m:t>1</m:t>
                        </m:r>
                      </m:num>
                      <m:den>
                        <m:r>
                          <a:rPr lang="en-US" sz="2800" i="0">
                            <a:latin typeface="Cambria Math" panose="02040503050406030204" pitchFamily="18" charset="0"/>
                          </a:rPr>
                          <m:t>5</m:t>
                        </m:r>
                      </m:den>
                    </m:f>
                    <m:r>
                      <m:rPr>
                        <m:sty m:val="p"/>
                      </m:rPr>
                      <a:rPr lang="en-US" sz="2800" i="0">
                        <a:latin typeface="Cambria Math" panose="02040503050406030204" pitchFamily="18" charset="0"/>
                      </a:rPr>
                      <m:t>t</m:t>
                    </m:r>
                    <m:r>
                      <a:rPr lang="en-US" sz="2800" i="0">
                        <a:latin typeface="Cambria Math" panose="02040503050406030204" pitchFamily="18" charset="0"/>
                      </a:rPr>
                      <m:t>ấ</m:t>
                    </m:r>
                    <m:r>
                      <m:rPr>
                        <m:sty m:val="p"/>
                      </m:rPr>
                      <a:rPr lang="en-US" sz="2800" i="0">
                        <a:latin typeface="Cambria Math" panose="02040503050406030204" pitchFamily="18" charset="0"/>
                      </a:rPr>
                      <m:t>n</m:t>
                    </m:r>
                  </m:oMath>
                </a14:m>
                <a:r>
                  <a:rPr lang="en-US" sz="2800" dirty="0">
                    <a:latin typeface="Cambria" panose="02040503050406030204" pitchFamily="18" charset="0"/>
                    <a:ea typeface="Cambria" panose="02040503050406030204" pitchFamily="18" charset="0"/>
                  </a:rPr>
                  <a:t>                  B. </a:t>
                </a:r>
                <a14:m>
                  <m:oMath xmlns:m="http://schemas.openxmlformats.org/officeDocument/2006/math">
                    <m:r>
                      <a:rPr lang="en-US" sz="2800" b="0" i="0" smtClean="0">
                        <a:latin typeface="Cambria Math" panose="02040503050406030204" pitchFamily="18" charset="0"/>
                      </a:rPr>
                      <m:t> </m:t>
                    </m:r>
                    <m:f>
                      <m:fPr>
                        <m:ctrlPr>
                          <a:rPr lang="en-US" sz="2800" i="1" smtClean="0">
                            <a:latin typeface="Cambria Math"/>
                          </a:rPr>
                        </m:ctrlPr>
                      </m:fPr>
                      <m:num>
                        <m:r>
                          <a:rPr lang="en-US" sz="2800" i="0">
                            <a:latin typeface="Cambria Math" panose="02040503050406030204" pitchFamily="18" charset="0"/>
                          </a:rPr>
                          <m:t>1</m:t>
                        </m:r>
                      </m:num>
                      <m:den>
                        <m:r>
                          <a:rPr lang="en-US" sz="2800" i="0">
                            <a:latin typeface="Cambria Math" panose="02040503050406030204" pitchFamily="18" charset="0"/>
                          </a:rPr>
                          <m:t>5</m:t>
                        </m:r>
                      </m:den>
                    </m:f>
                    <m:r>
                      <m:rPr>
                        <m:sty m:val="p"/>
                      </m:rPr>
                      <a:rPr lang="en-US" sz="2800" i="0">
                        <a:latin typeface="Cambria Math" panose="02040503050406030204" pitchFamily="18" charset="0"/>
                      </a:rPr>
                      <m:t>t</m:t>
                    </m:r>
                    <m:r>
                      <a:rPr lang="en-US" sz="2800" i="0">
                        <a:latin typeface="Cambria Math" panose="02040503050406030204" pitchFamily="18" charset="0"/>
                      </a:rPr>
                      <m:t>ạ</m:t>
                    </m:r>
                  </m:oMath>
                </a14:m>
                <a:r>
                  <a:rPr lang="en-US" sz="2800" dirty="0">
                    <a:latin typeface="Cambria" panose="02040503050406030204" pitchFamily="18" charset="0"/>
                    <a:ea typeface="Cambria" panose="02040503050406030204" pitchFamily="18" charset="0"/>
                  </a:rPr>
                  <a:t>                    C. 5 </a:t>
                </a:r>
                <a:r>
                  <a:rPr lang="en-US" sz="2800" dirty="0" err="1">
                    <a:latin typeface="Cambria" panose="02040503050406030204" pitchFamily="18" charset="0"/>
                    <a:ea typeface="Cambria" panose="02040503050406030204" pitchFamily="18" charset="0"/>
                  </a:rPr>
                  <a:t>yến</a:t>
                </a:r>
                <a:r>
                  <a:rPr lang="en-US" sz="2800" dirty="0">
                    <a:latin typeface="Cambria" panose="02040503050406030204" pitchFamily="18" charset="0"/>
                    <a:ea typeface="Cambria" panose="02040503050406030204" pitchFamily="18" charset="0"/>
                  </a:rPr>
                  <a:t>                D 5 </a:t>
                </a:r>
                <a:r>
                  <a:rPr lang="en-US" sz="2800" dirty="0" err="1">
                    <a:latin typeface="Cambria" panose="02040503050406030204" pitchFamily="18" charset="0"/>
                    <a:ea typeface="Cambria" panose="02040503050406030204" pitchFamily="18" charset="0"/>
                  </a:rPr>
                  <a:t>tạ</a:t>
                </a:r>
                <a:endParaRPr lang="en-US" sz="2800" dirty="0">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F211C0D9-328D-0232-57E8-E167F14BCEA7}"/>
                  </a:ext>
                </a:extLst>
              </p:cNvPr>
              <p:cNvSpPr txBox="1">
                <a:spLocks noRot="1" noChangeAspect="1" noMove="1" noResize="1" noEditPoints="1" noAdjustHandles="1" noChangeArrowheads="1" noChangeShapeType="1" noTextEdit="1"/>
              </p:cNvSpPr>
              <p:nvPr/>
            </p:nvSpPr>
            <p:spPr>
              <a:xfrm>
                <a:off x="371475" y="1343025"/>
                <a:ext cx="10515600" cy="2198807"/>
              </a:xfrm>
              <a:prstGeom prst="rect">
                <a:avLst/>
              </a:prstGeom>
              <a:blipFill>
                <a:blip r:embed="rId4"/>
                <a:stretch>
                  <a:fillRect l="-1217" t="-2770" r="-1159" b="-1108"/>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xmlns="" id="{BCAB2F63-4771-E899-0F5F-FF175A454369}"/>
              </a:ext>
            </a:extLst>
          </p:cNvPr>
          <p:cNvPicPr>
            <a:picLocks noChangeAspect="1"/>
          </p:cNvPicPr>
          <p:nvPr/>
        </p:nvPicPr>
        <p:blipFill>
          <a:blip r:embed="rId5"/>
          <a:stretch>
            <a:fillRect/>
          </a:stretch>
        </p:blipFill>
        <p:spPr>
          <a:xfrm>
            <a:off x="6472237" y="3638550"/>
            <a:ext cx="4733925" cy="222885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848DECC3-A570-C0CA-F9AA-20309AA47D26}"/>
                  </a:ext>
                </a:extLst>
              </p:cNvPr>
              <p:cNvSpPr txBox="1"/>
              <p:nvPr/>
            </p:nvSpPr>
            <p:spPr>
              <a:xfrm>
                <a:off x="895350" y="3819525"/>
                <a:ext cx="5486400" cy="2176237"/>
              </a:xfrm>
              <a:prstGeom prst="rect">
                <a:avLst/>
              </a:prstGeom>
              <a:noFill/>
            </p:spPr>
            <p:txBody>
              <a:bodyPr wrap="square" rtlCol="0">
                <a:spAutoFit/>
              </a:bodyPr>
              <a:lstStyle/>
              <a:p>
                <a:r>
                  <a:rPr lang="en-US" sz="2800" b="0" i="0" dirty="0">
                    <a:solidFill>
                      <a:srgbClr val="FF0000"/>
                    </a:solidFill>
                    <a:effectLst/>
                    <a:latin typeface="Cambria" panose="02040503050406030204" pitchFamily="18" charset="0"/>
                    <a:ea typeface="Cambria" panose="02040503050406030204" pitchFamily="18" charset="0"/>
                  </a:rPr>
                  <a:t>Đổi 1 </a:t>
                </a:r>
                <a:r>
                  <a:rPr lang="en-US" sz="2800" b="0" i="0" dirty="0" err="1">
                    <a:solidFill>
                      <a:srgbClr val="FF0000"/>
                    </a:solidFill>
                    <a:effectLst/>
                    <a:latin typeface="Cambria" panose="02040503050406030204" pitchFamily="18" charset="0"/>
                    <a:ea typeface="Cambria" panose="02040503050406030204" pitchFamily="18" charset="0"/>
                  </a:rPr>
                  <a:t>tạ</a:t>
                </a:r>
                <a:r>
                  <a:rPr lang="en-US" sz="2800" b="0" i="0" dirty="0">
                    <a:solidFill>
                      <a:srgbClr val="FF0000"/>
                    </a:solidFill>
                    <a:effectLst/>
                    <a:latin typeface="Cambria" panose="02040503050406030204" pitchFamily="18" charset="0"/>
                    <a:ea typeface="Cambria" panose="02040503050406030204" pitchFamily="18" charset="0"/>
                  </a:rPr>
                  <a:t> = 100 kg</a:t>
                </a:r>
              </a:p>
              <a:p>
                <a:r>
                  <a:rPr lang="vi-VN" sz="2800" b="0" i="0" dirty="0">
                    <a:solidFill>
                      <a:srgbClr val="FF0000"/>
                    </a:solidFill>
                    <a:effectLst/>
                    <a:latin typeface="Cambria" panose="02040503050406030204" pitchFamily="18" charset="0"/>
                    <a:ea typeface="Cambria" panose="02040503050406030204" pitchFamily="18" charset="0"/>
                  </a:rPr>
                  <a:t>Lượng chuối khô sấy được là: </a:t>
                </a:r>
                <a:endParaRPr lang="en-US" sz="2800" b="0" i="0" dirty="0">
                  <a:solidFill>
                    <a:srgbClr val="FF0000"/>
                  </a:solidFill>
                  <a:effectLst/>
                  <a:latin typeface="Cambria" panose="02040503050406030204" pitchFamily="18" charset="0"/>
                  <a:ea typeface="Cambria" panose="02040503050406030204" pitchFamily="18" charset="0"/>
                </a:endParaRPr>
              </a:p>
              <a:p>
                <a:r>
                  <a:rPr lang="vi-VN" sz="2800" b="0" i="0" dirty="0">
                    <a:solidFill>
                      <a:srgbClr val="FF0000"/>
                    </a:solidFill>
                    <a:effectLst/>
                    <a:latin typeface="Cambria" panose="02040503050406030204" pitchFamily="18" charset="0"/>
                    <a:ea typeface="Cambria" panose="02040503050406030204" pitchFamily="18" charset="0"/>
                  </a:rPr>
                  <a:t>100 x</a:t>
                </a:r>
                <a:r>
                  <a:rPr lang="en-US" sz="2800" b="0" i="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i="1" smtClean="0">
                            <a:solidFill>
                              <a:srgbClr val="FF0000"/>
                            </a:solidFill>
                            <a:latin typeface="Cambria Math"/>
                          </a:rPr>
                        </m:ctrlPr>
                      </m:fPr>
                      <m:num>
                        <m:r>
                          <a:rPr lang="en-US" sz="2800" i="0">
                            <a:solidFill>
                              <a:srgbClr val="FF0000"/>
                            </a:solidFill>
                            <a:latin typeface="Cambria Math" panose="02040503050406030204" pitchFamily="18" charset="0"/>
                          </a:rPr>
                          <m:t>1</m:t>
                        </m:r>
                      </m:num>
                      <m:den>
                        <m:r>
                          <a:rPr lang="en-US" sz="2800" i="0">
                            <a:solidFill>
                              <a:srgbClr val="FF0000"/>
                            </a:solidFill>
                            <a:latin typeface="Cambria Math" panose="02040503050406030204" pitchFamily="18" charset="0"/>
                          </a:rPr>
                          <m:t>5</m:t>
                        </m:r>
                      </m:den>
                    </m:f>
                  </m:oMath>
                </a14:m>
                <a:r>
                  <a:rPr lang="en-US" sz="2800" b="0" i="0" dirty="0">
                    <a:solidFill>
                      <a:srgbClr val="FF0000"/>
                    </a:solidFill>
                    <a:effectLst/>
                    <a:latin typeface="Cambria" panose="02040503050406030204" pitchFamily="18" charset="0"/>
                    <a:ea typeface="Cambria" panose="02040503050406030204" pitchFamily="18" charset="0"/>
                  </a:rPr>
                  <a:t> = 20 (kg)</a:t>
                </a:r>
              </a:p>
              <a:p>
                <a:r>
                  <a:rPr lang="en-US" sz="2800" dirty="0" err="1">
                    <a:solidFill>
                      <a:srgbClr val="FF0000"/>
                    </a:solidFill>
                    <a:latin typeface="Cambria" panose="02040503050406030204" pitchFamily="18" charset="0"/>
                    <a:ea typeface="Cambria" panose="02040503050406030204" pitchFamily="18" charset="0"/>
                  </a:rPr>
                  <a:t>Đổi</a:t>
                </a:r>
                <a:r>
                  <a:rPr lang="en-US" sz="2800" dirty="0">
                    <a:solidFill>
                      <a:srgbClr val="FF0000"/>
                    </a:solidFill>
                    <a:latin typeface="Cambria" panose="02040503050406030204" pitchFamily="18" charset="0"/>
                    <a:ea typeface="Cambria" panose="02040503050406030204" pitchFamily="18" charset="0"/>
                  </a:rPr>
                  <a:t>: 20 kg = </a:t>
                </a:r>
                <a14:m>
                  <m:oMath xmlns:m="http://schemas.openxmlformats.org/officeDocument/2006/math">
                    <m:f>
                      <m:fPr>
                        <m:ctrlPr>
                          <a:rPr lang="en-US" sz="2800" i="1" smtClean="0">
                            <a:solidFill>
                              <a:srgbClr val="FF0000"/>
                            </a:solidFill>
                            <a:latin typeface="Cambria Math"/>
                          </a:rPr>
                        </m:ctrlPr>
                      </m:fPr>
                      <m:num>
                        <m:r>
                          <a:rPr lang="en-US" sz="2800" i="0">
                            <a:solidFill>
                              <a:srgbClr val="FF0000"/>
                            </a:solidFill>
                            <a:latin typeface="Cambria Math" panose="02040503050406030204" pitchFamily="18" charset="0"/>
                          </a:rPr>
                          <m:t>1</m:t>
                        </m:r>
                      </m:num>
                      <m:den>
                        <m:r>
                          <a:rPr lang="en-US" sz="2800" i="0">
                            <a:solidFill>
                              <a:srgbClr val="FF0000"/>
                            </a:solidFill>
                            <a:latin typeface="Cambria Math" panose="02040503050406030204" pitchFamily="18" charset="0"/>
                          </a:rPr>
                          <m:t>5</m:t>
                        </m:r>
                      </m:den>
                    </m:f>
                  </m:oMath>
                </a14:m>
                <a:r>
                  <a:rPr lang="en-US" sz="2800" b="0" i="0" dirty="0">
                    <a:solidFill>
                      <a:srgbClr val="FF0000"/>
                    </a:solidFill>
                    <a:effectLst/>
                    <a:latin typeface="Cambria" panose="02040503050406030204" pitchFamily="18" charset="0"/>
                    <a:ea typeface="Cambria" panose="02040503050406030204" pitchFamily="18" charset="0"/>
                  </a:rPr>
                  <a:t> tạ</a:t>
                </a:r>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12" name="TextBox 11">
                <a:extLst>
                  <a:ext uri="{FF2B5EF4-FFF2-40B4-BE49-F238E27FC236}">
                    <a16:creationId xmlns:a16="http://schemas.microsoft.com/office/drawing/2014/main" id="{848DECC3-A570-C0CA-F9AA-20309AA47D26}"/>
                  </a:ext>
                </a:extLst>
              </p:cNvPr>
              <p:cNvSpPr txBox="1">
                <a:spLocks noRot="1" noChangeAspect="1" noMove="1" noResize="1" noEditPoints="1" noAdjustHandles="1" noChangeArrowheads="1" noChangeShapeType="1" noTextEdit="1"/>
              </p:cNvSpPr>
              <p:nvPr/>
            </p:nvSpPr>
            <p:spPr>
              <a:xfrm>
                <a:off x="895350" y="3819525"/>
                <a:ext cx="5486400" cy="2176237"/>
              </a:xfrm>
              <a:prstGeom prst="rect">
                <a:avLst/>
              </a:prstGeom>
              <a:blipFill>
                <a:blip r:embed="rId6"/>
                <a:stretch>
                  <a:fillRect l="-2333" t="-3081" b="-2241"/>
                </a:stretch>
              </a:blipFill>
            </p:spPr>
            <p:txBody>
              <a:bodyPr/>
              <a:lstStyle/>
              <a:p>
                <a:r>
                  <a:rPr lang="en-US">
                    <a:noFill/>
                  </a:rPr>
                  <a:t> </a:t>
                </a:r>
              </a:p>
            </p:txBody>
          </p:sp>
        </mc:Fallback>
      </mc:AlternateContent>
      <p:sp>
        <p:nvSpPr>
          <p:cNvPr id="16" name="Oval 15">
            <a:extLst>
              <a:ext uri="{FF2B5EF4-FFF2-40B4-BE49-F238E27FC236}">
                <a16:creationId xmlns:a16="http://schemas.microsoft.com/office/drawing/2014/main" xmlns="" id="{0FC2A806-4CB7-39BB-FEA3-BDF1F70438F3}"/>
              </a:ext>
            </a:extLst>
          </p:cNvPr>
          <p:cNvSpPr/>
          <p:nvPr/>
        </p:nvSpPr>
        <p:spPr>
          <a:xfrm>
            <a:off x="2847975" y="2933700"/>
            <a:ext cx="457200" cy="428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0515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4" grpId="0"/>
      <p:bldP spid="12"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Orange tree isolated on white Free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010" l="0" r="100000"/>
                    </a14:imgEffect>
                  </a14:imgLayer>
                </a14:imgProps>
              </a:ext>
              <a:ext uri="{28A0092B-C50C-407E-A947-70E740481C1C}">
                <a14:useLocalDpi xmlns:a14="http://schemas.microsoft.com/office/drawing/2010/main" val="0"/>
              </a:ext>
            </a:extLst>
          </a:blip>
          <a:srcRect/>
          <a:stretch>
            <a:fillRect/>
          </a:stretch>
        </p:blipFill>
        <p:spPr bwMode="auto">
          <a:xfrm>
            <a:off x="-105689" y="2415281"/>
            <a:ext cx="4492983" cy="43279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281BB8F6-1D3A-B3BE-D5E8-B2528040580F}"/>
              </a:ext>
            </a:extLst>
          </p:cNvPr>
          <p:cNvSpPr/>
          <p:nvPr/>
        </p:nvSpPr>
        <p:spPr>
          <a:xfrm>
            <a:off x="228600" y="247650"/>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xmlns="" id="{41A0271A-AEEF-196C-8AC0-B0A29E597BB5}"/>
              </a:ext>
            </a:extLst>
          </p:cNvPr>
          <p:cNvSpPr/>
          <p:nvPr/>
        </p:nvSpPr>
        <p:spPr>
          <a:xfrm>
            <a:off x="790575" y="504825"/>
            <a:ext cx="619125" cy="5619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a:t>
            </a:r>
          </a:p>
        </p:txBody>
      </p:sp>
      <p:sp>
        <p:nvSpPr>
          <p:cNvPr id="5" name="TextBox 4">
            <a:extLst>
              <a:ext uri="{FF2B5EF4-FFF2-40B4-BE49-F238E27FC236}">
                <a16:creationId xmlns:a16="http://schemas.microsoft.com/office/drawing/2014/main" xmlns="" id="{12441905-A3DF-4788-2A62-A83D08159069}"/>
              </a:ext>
            </a:extLst>
          </p:cNvPr>
          <p:cNvSpPr txBox="1"/>
          <p:nvPr/>
        </p:nvSpPr>
        <p:spPr>
          <a:xfrm>
            <a:off x="1495425" y="457200"/>
            <a:ext cx="6686550" cy="646331"/>
          </a:xfrm>
          <a:prstGeom prst="rect">
            <a:avLst/>
          </a:prstGeom>
          <a:noFill/>
        </p:spPr>
        <p:txBody>
          <a:bodyPr wrap="square" rtlCol="0">
            <a:spAutoFit/>
          </a:bodyPr>
          <a:lstStyle/>
          <a:p>
            <a:pPr lvl="0"/>
            <a:r>
              <a:rPr lang="en-US" sz="3600" b="1">
                <a:solidFill>
                  <a:prstClr val="black"/>
                </a:solidFill>
                <a:latin typeface="Cambria" panose="02040503050406030204" pitchFamily="18" charset="0"/>
                <a:ea typeface="Cambria" panose="02040503050406030204" pitchFamily="18" charset="0"/>
              </a:rPr>
              <a:t>Tìm phân số thích hợp.</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8" name="Group 7">
            <a:extLst>
              <a:ext uri="{FF2B5EF4-FFF2-40B4-BE49-F238E27FC236}">
                <a16:creationId xmlns:a16="http://schemas.microsoft.com/office/drawing/2014/main" xmlns="" id="{9A3C86AA-EBDD-F8AF-0D68-7B2BCE5283DB}"/>
              </a:ext>
            </a:extLst>
          </p:cNvPr>
          <p:cNvGrpSpPr/>
          <p:nvPr/>
        </p:nvGrpSpPr>
        <p:grpSpPr>
          <a:xfrm>
            <a:off x="619125" y="1104900"/>
            <a:ext cx="10296525" cy="1371600"/>
            <a:chOff x="619125" y="1104900"/>
            <a:chExt cx="10296525" cy="137160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A361F350-1E9E-0255-C24E-D100051E4FA0}"/>
                    </a:ext>
                  </a:extLst>
                </p:cNvPr>
                <p:cNvSpPr txBox="1"/>
                <p:nvPr/>
              </p:nvSpPr>
              <p:spPr>
                <a:xfrm>
                  <a:off x="619125" y="1104900"/>
                  <a:ext cx="10296525" cy="1353319"/>
                </a:xfrm>
                <a:prstGeom prst="rect">
                  <a:avLst/>
                </a:prstGeom>
                <a:noFill/>
              </p:spPr>
              <p:txBody>
                <a:bodyPr wrap="square" rtlCol="0">
                  <a:spAutoFit/>
                </a:bodyPr>
                <a:lstStyle/>
                <a:p>
                  <a:pPr algn="just"/>
                  <a:r>
                    <a:rPr lang="vi-VN" sz="2400" dirty="0">
                      <a:effectLst/>
                      <a:latin typeface="Cambria" panose="02040503050406030204" pitchFamily="18" charset="0"/>
                      <a:ea typeface="Cambria" panose="02040503050406030204" pitchFamily="18" charset="0"/>
                    </a:rPr>
                    <a:t>Một mảnh đất hình chữ nhật có chiều rộng 4</a:t>
                  </a:r>
                  <a:r>
                    <a:rPr lang="en-US" sz="2400" dirty="0">
                      <a:effectLst/>
                      <a:latin typeface="Cambria" panose="02040503050406030204" pitchFamily="18" charset="0"/>
                      <a:ea typeface="Cambria" panose="02040503050406030204" pitchFamily="18" charset="0"/>
                    </a:rPr>
                    <a:t> </a:t>
                  </a:r>
                  <a:r>
                    <a:rPr lang="vi-VN" sz="2400" dirty="0">
                      <a:effectLst/>
                      <a:latin typeface="Cambria" panose="02040503050406030204" pitchFamily="18" charset="0"/>
                      <a:ea typeface="Cambria" panose="02040503050406030204" pitchFamily="18" charset="0"/>
                    </a:rPr>
                    <a:t>m và diện tích  </a:t>
                  </a:r>
                  <a14:m>
                    <m:oMath xmlns:m="http://schemas.openxmlformats.org/officeDocument/2006/math">
                      <m:f>
                        <m:fPr>
                          <m:ctrlPr>
                            <a:rPr lang="en-US" sz="2400" i="1">
                              <a:effectLst/>
                              <a:latin typeface="Cambria Math"/>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91</m:t>
                          </m:r>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effectLst/>
                      <a:latin typeface="Cambria" panose="02040503050406030204" pitchFamily="18" charset="0"/>
                      <a:ea typeface="Cambria" panose="02040503050406030204" pitchFamily="18" charset="0"/>
                    </a:rPr>
                    <a:t>  </a:t>
                  </a:r>
                  <a:r>
                    <a:rPr lang="vi-VN" sz="2400" dirty="0">
                      <a:effectLst/>
                      <a:latin typeface="Cambria" panose="02040503050406030204" pitchFamily="18" charset="0"/>
                      <a:ea typeface="Cambria" panose="02040503050406030204" pitchFamily="18" charset="0"/>
                    </a:rPr>
                    <a:t>m </a:t>
                  </a:r>
                  <a:r>
                    <a:rPr lang="en-US" sz="2400" baseline="30000" dirty="0">
                      <a:effectLst/>
                      <a:latin typeface="Cambria" panose="02040503050406030204" pitchFamily="18" charset="0"/>
                      <a:ea typeface="Cambria" panose="02040503050406030204" pitchFamily="18" charset="0"/>
                    </a:rPr>
                    <a:t>2</a:t>
                  </a:r>
                  <a:r>
                    <a:rPr lang="en-US" sz="2400" dirty="0">
                      <a:effectLst/>
                      <a:latin typeface="Cambria" panose="02040503050406030204" pitchFamily="18" charset="0"/>
                      <a:ea typeface="Cambria" panose="02040503050406030204" pitchFamily="18" charset="0"/>
                    </a:rPr>
                    <a:t>.</a:t>
                  </a:r>
                  <a:r>
                    <a:rPr lang="vi-VN" sz="2400" dirty="0">
                      <a:effectLst/>
                      <a:latin typeface="Cambria" panose="02040503050406030204" pitchFamily="18" charset="0"/>
                      <a:ea typeface="Cambria" panose="02040503050406030204" pitchFamily="18" charset="0"/>
                    </a:rPr>
                    <a:t> Người ta đào một cái ao hình chữ nhật trên mảnh đất đó, phần đất còn lại là một lối đi rộng 1m như hình vẽ. Diện tích của cái ao là </a:t>
                  </a:r>
                  <a:r>
                    <a:rPr lang="en-US" sz="2400" dirty="0">
                      <a:effectLst/>
                      <a:latin typeface="Cambria" panose="02040503050406030204" pitchFamily="18" charset="0"/>
                      <a:ea typeface="Cambria" panose="02040503050406030204" pitchFamily="18" charset="0"/>
                    </a:rPr>
                    <a:t>     </a:t>
                  </a:r>
                  <a:r>
                    <a:rPr lang="vi-VN" sz="2400" dirty="0">
                      <a:effectLst/>
                      <a:latin typeface="Cambria" panose="02040503050406030204" pitchFamily="18" charset="0"/>
                      <a:ea typeface="Cambria" panose="02040503050406030204" pitchFamily="18" charset="0"/>
                    </a:rPr>
                    <a:t> </a:t>
                  </a:r>
                  <a:r>
                    <a:rPr lang="en-US" sz="2400" dirty="0">
                      <a:effectLst/>
                      <a:latin typeface="Cambria" panose="02040503050406030204" pitchFamily="18" charset="0"/>
                      <a:ea typeface="Cambria" panose="02040503050406030204" pitchFamily="18" charset="0"/>
                    </a:rPr>
                    <a:t>    </a:t>
                  </a:r>
                  <a:r>
                    <a:rPr lang="vi-VN" sz="2400" dirty="0">
                      <a:effectLst/>
                      <a:latin typeface="Cambria" panose="02040503050406030204" pitchFamily="18" charset="0"/>
                      <a:ea typeface="Cambria" panose="02040503050406030204" pitchFamily="18" charset="0"/>
                    </a:rPr>
                    <a:t>m </a:t>
                  </a:r>
                  <a:r>
                    <a:rPr lang="vi-VN" sz="2400" baseline="30000" dirty="0">
                      <a:effectLst/>
                      <a:latin typeface="Cambria" panose="02040503050406030204" pitchFamily="18" charset="0"/>
                      <a:ea typeface="Cambria" panose="02040503050406030204" pitchFamily="18" charset="0"/>
                    </a:rPr>
                    <a:t>2</a:t>
                  </a:r>
                  <a:r>
                    <a:rPr lang="vi-VN" sz="2400" dirty="0">
                      <a:effectLst/>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A361F350-1E9E-0255-C24E-D100051E4FA0}"/>
                    </a:ext>
                  </a:extLst>
                </p:cNvPr>
                <p:cNvSpPr txBox="1">
                  <a:spLocks noRot="1" noChangeAspect="1" noMove="1" noResize="1" noEditPoints="1" noAdjustHandles="1" noChangeArrowheads="1" noChangeShapeType="1" noTextEdit="1"/>
                </p:cNvSpPr>
                <p:nvPr/>
              </p:nvSpPr>
              <p:spPr>
                <a:xfrm>
                  <a:off x="619125" y="1104900"/>
                  <a:ext cx="10296525" cy="1353319"/>
                </a:xfrm>
                <a:prstGeom prst="rect">
                  <a:avLst/>
                </a:prstGeom>
                <a:blipFill>
                  <a:blip r:embed="rId4"/>
                  <a:stretch>
                    <a:fillRect l="-947" r="-1599" b="-900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xmlns="" id="{9E968B5D-49B7-ACFB-A70A-239D369242B0}"/>
                </a:ext>
              </a:extLst>
            </p:cNvPr>
            <p:cNvSpPr/>
            <p:nvPr/>
          </p:nvSpPr>
          <p:spPr>
            <a:xfrm>
              <a:off x="6457951" y="2009775"/>
              <a:ext cx="514350" cy="46672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pic>
        <p:nvPicPr>
          <p:cNvPr id="17" name="Picture 16">
            <a:extLst>
              <a:ext uri="{FF2B5EF4-FFF2-40B4-BE49-F238E27FC236}">
                <a16:creationId xmlns:a16="http://schemas.microsoft.com/office/drawing/2014/main" xmlns="" id="{C5E2D2AB-FBB5-C621-A97F-86092AA0D49B}"/>
              </a:ext>
            </a:extLst>
          </p:cNvPr>
          <p:cNvPicPr>
            <a:picLocks noChangeAspect="1"/>
          </p:cNvPicPr>
          <p:nvPr/>
        </p:nvPicPr>
        <p:blipFill>
          <a:blip r:embed="rId5"/>
          <a:stretch>
            <a:fillRect/>
          </a:stretch>
        </p:blipFill>
        <p:spPr>
          <a:xfrm>
            <a:off x="6780459" y="2657475"/>
            <a:ext cx="4773366" cy="2300287"/>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60F03AD0-9483-A6CE-A338-DBD8482C7543}"/>
                  </a:ext>
                </a:extLst>
              </p:cNvPr>
              <p:cNvSpPr txBox="1"/>
              <p:nvPr/>
            </p:nvSpPr>
            <p:spPr>
              <a:xfrm>
                <a:off x="942975" y="2686050"/>
                <a:ext cx="5534025" cy="3882794"/>
              </a:xfrm>
              <a:prstGeom prst="rect">
                <a:avLst/>
              </a:prstGeom>
              <a:noFill/>
            </p:spPr>
            <p:txBody>
              <a:bodyPr wrap="square" rtlCol="0">
                <a:spAutoFit/>
              </a:bodyPr>
              <a:lstStyle/>
              <a:p>
                <a:pPr algn="ctr"/>
                <a:r>
                  <a:rPr lang="en-US" sz="2400" b="1" dirty="0">
                    <a:solidFill>
                      <a:srgbClr val="FF0000"/>
                    </a:solidFill>
                    <a:latin typeface="Cambria" panose="02040503050406030204" pitchFamily="18" charset="0"/>
                    <a:ea typeface="Cambria" panose="02040503050406030204" pitchFamily="18" charset="0"/>
                  </a:rPr>
                  <a:t>Bài </a:t>
                </a:r>
                <a:r>
                  <a:rPr lang="en-US" sz="2400" b="1" dirty="0" err="1">
                    <a:solidFill>
                      <a:srgbClr val="FF0000"/>
                    </a:solidFill>
                    <a:latin typeface="Cambria" panose="02040503050406030204" pitchFamily="18" charset="0"/>
                    <a:ea typeface="Cambria" panose="02040503050406030204" pitchFamily="18" charset="0"/>
                  </a:rPr>
                  <a:t>giải</a:t>
                </a:r>
                <a:r>
                  <a:rPr lang="en-US" sz="2400" b="1" dirty="0">
                    <a:solidFill>
                      <a:srgbClr val="FF0000"/>
                    </a:solidFill>
                    <a:latin typeface="Cambria" panose="02040503050406030204" pitchFamily="18" charset="0"/>
                    <a:ea typeface="Cambria" panose="02040503050406030204" pitchFamily="18" charset="0"/>
                  </a:rPr>
                  <a:t>:</a:t>
                </a:r>
              </a:p>
              <a:p>
                <a:pPr algn="ctr"/>
                <a:r>
                  <a:rPr lang="en-US" sz="2400" b="0" i="0" dirty="0" err="1">
                    <a:solidFill>
                      <a:srgbClr val="FF0000"/>
                    </a:solidFill>
                    <a:effectLst/>
                    <a:latin typeface="Cambria" panose="02040503050406030204" pitchFamily="18" charset="0"/>
                    <a:ea typeface="Cambria" panose="02040503050406030204" pitchFamily="18" charset="0"/>
                  </a:rPr>
                  <a:t>Chiều</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dài</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của</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mảnh</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đất</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đó</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là</a:t>
                </a:r>
                <a:r>
                  <a:rPr lang="en-US" sz="2400" b="0" i="0" dirty="0">
                    <a:solidFill>
                      <a:srgbClr val="FF0000"/>
                    </a:solidFill>
                    <a:effectLst/>
                    <a:latin typeface="Cambria" panose="02040503050406030204" pitchFamily="18" charset="0"/>
                    <a:ea typeface="Cambria" panose="02040503050406030204" pitchFamily="18" charset="0"/>
                  </a:rPr>
                  <a:t>:</a:t>
                </a:r>
              </a:p>
              <a:p>
                <a:pPr algn="ctr"/>
                <a14:m>
                  <m:oMath xmlns:m="http://schemas.openxmlformats.org/officeDocument/2006/math">
                    <m:f>
                      <m:fPr>
                        <m:ctrlPr>
                          <a:rPr lang="en-US" sz="2400" i="1" smtClean="0">
                            <a:solidFill>
                              <a:srgbClr val="FF0000"/>
                            </a:solidFill>
                            <a:effectLst/>
                            <a:latin typeface="Cambria Math"/>
                          </a:rPr>
                        </m:ctrlPr>
                      </m:fPr>
                      <m:num>
                        <m:r>
                          <a:rPr lang="en-US"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91</m:t>
                        </m:r>
                      </m:num>
                      <m:den>
                        <m:r>
                          <a:rPr lang="en-US"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solidFill>
                      <a:srgbClr val="FF0000"/>
                    </a:solidFill>
                    <a:latin typeface="Cambria" panose="02040503050406030204" pitchFamily="18" charset="0"/>
                    <a:ea typeface="Cambria" panose="02040503050406030204" pitchFamily="18" charset="0"/>
                  </a:rPr>
                  <a:t> : 4 = </a:t>
                </a:r>
                <a14:m>
                  <m:oMath xmlns:m="http://schemas.openxmlformats.org/officeDocument/2006/math">
                    <m:f>
                      <m:fPr>
                        <m:ctrlPr>
                          <a:rPr lang="en-US" sz="2400" i="1">
                            <a:solidFill>
                              <a:srgbClr val="FF0000"/>
                            </a:solidFill>
                            <a:latin typeface="Cambria Math"/>
                          </a:rPr>
                        </m:ctrlPr>
                      </m:fPr>
                      <m:num>
                        <m:r>
                          <a:rPr lang="en-US" sz="2400" i="1">
                            <a:solidFill>
                              <a:srgbClr val="FF0000"/>
                            </a:solidFill>
                            <a:latin typeface="Cambria Math" panose="02040503050406030204" pitchFamily="18" charset="0"/>
                            <a:ea typeface="Calibri" panose="020F0502020204030204" pitchFamily="34" charset="0"/>
                            <a:cs typeface="Times New Roman" panose="02020603050405020304" pitchFamily="18" charset="0"/>
                          </a:rPr>
                          <m:t>91</m:t>
                        </m:r>
                      </m:num>
                      <m:den>
                        <m:r>
                          <a:rPr lang="en-US" sz="2400" b="0"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2400" dirty="0">
                    <a:solidFill>
                      <a:srgbClr val="FF0000"/>
                    </a:solidFill>
                    <a:latin typeface="Cambria" panose="02040503050406030204" pitchFamily="18" charset="0"/>
                    <a:ea typeface="Cambria" panose="02040503050406030204" pitchFamily="18" charset="0"/>
                  </a:rPr>
                  <a:t> (m)</a:t>
                </a:r>
              </a:p>
              <a:p>
                <a:pPr algn="ctr"/>
                <a:r>
                  <a:rPr lang="en-US" sz="2400" b="0" i="0" dirty="0" err="1">
                    <a:solidFill>
                      <a:srgbClr val="FF0000"/>
                    </a:solidFill>
                    <a:effectLst/>
                    <a:latin typeface="Cambria" panose="02040503050406030204" pitchFamily="18" charset="0"/>
                    <a:ea typeface="Cambria" panose="02040503050406030204" pitchFamily="18" charset="0"/>
                  </a:rPr>
                  <a:t>Chiều</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rộng</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cái</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ao</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là</a:t>
                </a:r>
                <a:r>
                  <a:rPr lang="en-US" sz="2400" b="0" i="0" dirty="0">
                    <a:solidFill>
                      <a:srgbClr val="FF0000"/>
                    </a:solidFill>
                    <a:effectLst/>
                    <a:latin typeface="Cambria" panose="02040503050406030204" pitchFamily="18" charset="0"/>
                    <a:ea typeface="Cambria" panose="02040503050406030204" pitchFamily="18" charset="0"/>
                  </a:rPr>
                  <a:t>:</a:t>
                </a:r>
              </a:p>
              <a:p>
                <a:pPr algn="ctr"/>
                <a14:m>
                  <m:oMathPara xmlns:m="http://schemas.openxmlformats.org/officeDocument/2006/math">
                    <m:oMathParaPr>
                      <m:jc m:val="centerGroup"/>
                    </m:oMathParaPr>
                    <m:oMath xmlns:m="http://schemas.openxmlformats.org/officeDocument/2006/math">
                      <m:r>
                        <a:rPr lang="en-US" sz="2400" i="1" smtClean="0">
                          <a:solidFill>
                            <a:srgbClr val="FF0000"/>
                          </a:solidFill>
                          <a:effectLst/>
                          <a:latin typeface="Cambria Math" panose="02040503050406030204" pitchFamily="18" charset="0"/>
                        </a:rPr>
                        <m:t>4</m:t>
                      </m:r>
                      <m:r>
                        <a:rPr lang="en-US" sz="2400" b="0" i="1" smtClean="0">
                          <a:solidFill>
                            <a:srgbClr val="FF0000"/>
                          </a:solidFill>
                          <a:effectLst/>
                          <a:latin typeface="Cambria Math" panose="02040503050406030204" pitchFamily="18" charset="0"/>
                        </a:rPr>
                        <m:t> −1=3 </m:t>
                      </m:r>
                      <m:d>
                        <m:dPr>
                          <m:ctrlPr>
                            <a:rPr lang="en-US" sz="2400" b="0" i="1" smtClean="0">
                              <a:solidFill>
                                <a:srgbClr val="FF0000"/>
                              </a:solidFill>
                              <a:effectLst/>
                              <a:latin typeface="Cambria Math"/>
                            </a:rPr>
                          </m:ctrlPr>
                        </m:dPr>
                        <m:e>
                          <m:r>
                            <a:rPr lang="en-US" sz="2400" b="0" i="1" smtClean="0">
                              <a:solidFill>
                                <a:srgbClr val="FF0000"/>
                              </a:solidFill>
                              <a:effectLst/>
                              <a:latin typeface="Cambria Math" panose="02040503050406030204" pitchFamily="18" charset="0"/>
                            </a:rPr>
                            <m:t>𝑚</m:t>
                          </m:r>
                        </m:e>
                      </m:d>
                    </m:oMath>
                  </m:oMathPara>
                </a14:m>
                <a:endParaRPr lang="en-US" sz="2400" b="0" dirty="0">
                  <a:solidFill>
                    <a:srgbClr val="FF0000"/>
                  </a:solidFill>
                  <a:effectLst/>
                  <a:latin typeface="Cambria" panose="02040503050406030204" pitchFamily="18" charset="0"/>
                  <a:ea typeface="Cambria" panose="02040503050406030204" pitchFamily="18" charset="0"/>
                </a:endParaRP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cái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ao</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14:m>
                  <m:oMath xmlns:m="http://schemas.openxmlformats.org/officeDocument/2006/math">
                    <m:f>
                      <m:fPr>
                        <m:ctrlPr>
                          <a:rPr lang="en-US" sz="2400" i="1" smtClean="0">
                            <a:solidFill>
                              <a:srgbClr val="FF0000"/>
                            </a:solidFill>
                            <a:effectLst/>
                            <a:latin typeface="Cambria Math"/>
                          </a:rPr>
                        </m:ctrlPr>
                      </m:fPr>
                      <m:num>
                        <m:r>
                          <a:rPr lang="en-US" sz="24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91</m:t>
                        </m:r>
                      </m:num>
                      <m:den>
                        <m:r>
                          <a:rPr lang="en-US" sz="24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2400" dirty="0">
                    <a:solidFill>
                      <a:srgbClr val="FF0000"/>
                    </a:solidFill>
                    <a:latin typeface="Cambria" panose="02040503050406030204" pitchFamily="18" charset="0"/>
                    <a:ea typeface="Cambria" panose="02040503050406030204" pitchFamily="18" charset="0"/>
                  </a:rPr>
                  <a:t> x 3 = </a:t>
                </a:r>
                <a14:m>
                  <m:oMath xmlns:m="http://schemas.openxmlformats.org/officeDocument/2006/math">
                    <m:f>
                      <m:fPr>
                        <m:ctrlPr>
                          <a:rPr lang="en-US" sz="2400" i="1">
                            <a:solidFill>
                              <a:srgbClr val="FF0000"/>
                            </a:solidFill>
                            <a:latin typeface="Cambria Math"/>
                          </a:rPr>
                        </m:ctrlPr>
                      </m:fPr>
                      <m:num>
                        <m:r>
                          <a:rPr lang="en-US" sz="2400" b="0" i="1" smtClean="0">
                            <a:solidFill>
                              <a:srgbClr val="FF0000"/>
                            </a:solidFill>
                            <a:latin typeface="Cambria Math" panose="02040503050406030204" pitchFamily="18" charset="0"/>
                          </a:rPr>
                          <m:t>273</m:t>
                        </m:r>
                      </m:num>
                      <m:den>
                        <m:r>
                          <a:rPr lang="en-US" sz="2400" b="0"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2400" dirty="0">
                    <a:solidFill>
                      <a:srgbClr val="FF0000"/>
                    </a:solidFill>
                    <a:latin typeface="Cambria" panose="02040503050406030204" pitchFamily="18" charset="0"/>
                    <a:ea typeface="Cambria" panose="02040503050406030204" pitchFamily="18" charset="0"/>
                  </a:rPr>
                  <a:t> (m²)</a:t>
                </a:r>
              </a:p>
              <a:p>
                <a:pPr algn="r"/>
                <a:r>
                  <a:rPr lang="en-US" sz="2400" dirty="0" err="1">
                    <a:solidFill>
                      <a:srgbClr val="FF0000"/>
                    </a:solidFill>
                    <a:latin typeface="Cambria" panose="02040503050406030204" pitchFamily="18" charset="0"/>
                    <a:ea typeface="Cambria" panose="02040503050406030204" pitchFamily="18" charset="0"/>
                  </a:rPr>
                  <a:t>Đáp</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2400" i="1" smtClean="0">
                            <a:solidFill>
                              <a:srgbClr val="FF0000"/>
                            </a:solidFill>
                            <a:latin typeface="Cambria Math"/>
                          </a:rPr>
                        </m:ctrlPr>
                      </m:fPr>
                      <m:num>
                        <m:r>
                          <a:rPr lang="en-US" sz="2400" b="0" i="1" smtClean="0">
                            <a:solidFill>
                              <a:srgbClr val="FF0000"/>
                            </a:solidFill>
                            <a:latin typeface="Cambria Math" panose="02040503050406030204" pitchFamily="18" charset="0"/>
                          </a:rPr>
                          <m:t>273</m:t>
                        </m:r>
                      </m:num>
                      <m:den>
                        <m:r>
                          <a:rPr lang="en-US" sz="2400" b="0"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2400" dirty="0">
                    <a:solidFill>
                      <a:srgbClr val="FF0000"/>
                    </a:solidFill>
                    <a:latin typeface="Cambria" panose="02040503050406030204" pitchFamily="18" charset="0"/>
                    <a:ea typeface="Cambria" panose="02040503050406030204" pitchFamily="18" charset="0"/>
                  </a:rPr>
                  <a:t> m²</a:t>
                </a:r>
              </a:p>
              <a:p>
                <a:pPr algn="ctr"/>
                <a:endParaRPr lang="en-US" sz="2400" dirty="0">
                  <a:solidFill>
                    <a:srgbClr val="FF0000"/>
                  </a:solidFill>
                  <a:latin typeface="Cambria" panose="02040503050406030204" pitchFamily="18" charset="0"/>
                  <a:ea typeface="Cambria" panose="02040503050406030204" pitchFamily="18" charset="0"/>
                </a:endParaRPr>
              </a:p>
            </p:txBody>
          </p:sp>
        </mc:Choice>
        <mc:Fallback xmlns="">
          <p:sp>
            <p:nvSpPr>
              <p:cNvPr id="18" name="TextBox 17">
                <a:extLst>
                  <a:ext uri="{FF2B5EF4-FFF2-40B4-BE49-F238E27FC236}">
                    <a16:creationId xmlns:a16="http://schemas.microsoft.com/office/drawing/2014/main" id="{60F03AD0-9483-A6CE-A338-DBD8482C7543}"/>
                  </a:ext>
                </a:extLst>
              </p:cNvPr>
              <p:cNvSpPr txBox="1">
                <a:spLocks noRot="1" noChangeAspect="1" noMove="1" noResize="1" noEditPoints="1" noAdjustHandles="1" noChangeArrowheads="1" noChangeShapeType="1" noTextEdit="1"/>
              </p:cNvSpPr>
              <p:nvPr/>
            </p:nvSpPr>
            <p:spPr>
              <a:xfrm>
                <a:off x="942975" y="2686050"/>
                <a:ext cx="5534025" cy="3882794"/>
              </a:xfrm>
              <a:prstGeom prst="rect">
                <a:avLst/>
              </a:prstGeom>
              <a:blipFill>
                <a:blip r:embed="rId6"/>
                <a:stretch>
                  <a:fillRect t="-1256" r="-1652"/>
                </a:stretch>
              </a:blipFill>
            </p:spPr>
            <p:txBody>
              <a:bodyPr/>
              <a:lstStyle/>
              <a:p>
                <a:r>
                  <a:rPr lang="en-US">
                    <a:noFill/>
                  </a:rPr>
                  <a:t> </a:t>
                </a:r>
              </a:p>
            </p:txBody>
          </p:sp>
        </mc:Fallback>
      </mc:AlternateContent>
    </p:spTree>
    <p:extLst>
      <p:ext uri="{BB962C8B-B14F-4D97-AF65-F5344CB8AC3E}">
        <p14:creationId xmlns:p14="http://schemas.microsoft.com/office/powerpoint/2010/main" val="352637564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down)">
                                      <p:cBhvr>
                                        <p:cTn id="21" dur="500"/>
                                        <p:tgtEl>
                                          <p:spTgt spid="1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8">
                                            <p:txEl>
                                              <p:pRg st="1" end="1"/>
                                            </p:txEl>
                                          </p:spTgt>
                                        </p:tgtEl>
                                        <p:attrNameLst>
                                          <p:attrName>style.visibility</p:attrName>
                                        </p:attrNameLst>
                                      </p:cBhvr>
                                      <p:to>
                                        <p:strVal val="visible"/>
                                      </p:to>
                                    </p:set>
                                    <p:animEffect transition="in" filter="wipe(down)">
                                      <p:cBhvr>
                                        <p:cTn id="26" dur="500"/>
                                        <p:tgtEl>
                                          <p:spTgt spid="1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animEffect transition="in" filter="wipe(down)">
                                      <p:cBhvr>
                                        <p:cTn id="31" dur="500"/>
                                        <p:tgtEl>
                                          <p:spTgt spid="1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wipe(down)">
                                      <p:cBhvr>
                                        <p:cTn id="36" dur="500"/>
                                        <p:tgtEl>
                                          <p:spTgt spid="1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xEl>
                                              <p:pRg st="4" end="4"/>
                                            </p:txEl>
                                          </p:spTgt>
                                        </p:tgtEl>
                                        <p:attrNameLst>
                                          <p:attrName>style.visibility</p:attrName>
                                        </p:attrNameLst>
                                      </p:cBhvr>
                                      <p:to>
                                        <p:strVal val="visible"/>
                                      </p:to>
                                    </p:set>
                                    <p:animEffect transition="in" filter="wipe(down)">
                                      <p:cBhvr>
                                        <p:cTn id="41" dur="500"/>
                                        <p:tgtEl>
                                          <p:spTgt spid="18">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8">
                                            <p:txEl>
                                              <p:pRg st="5" end="5"/>
                                            </p:txEl>
                                          </p:spTgt>
                                        </p:tgtEl>
                                        <p:attrNameLst>
                                          <p:attrName>style.visibility</p:attrName>
                                        </p:attrNameLst>
                                      </p:cBhvr>
                                      <p:to>
                                        <p:strVal val="visible"/>
                                      </p:to>
                                    </p:set>
                                    <p:animEffect transition="in" filter="wipe(down)">
                                      <p:cBhvr>
                                        <p:cTn id="46" dur="500"/>
                                        <p:tgtEl>
                                          <p:spTgt spid="18">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8">
                                            <p:txEl>
                                              <p:pRg st="6" end="6"/>
                                            </p:txEl>
                                          </p:spTgt>
                                        </p:tgtEl>
                                        <p:attrNameLst>
                                          <p:attrName>style.visibility</p:attrName>
                                        </p:attrNameLst>
                                      </p:cBhvr>
                                      <p:to>
                                        <p:strVal val="visible"/>
                                      </p:to>
                                    </p:set>
                                    <p:animEffect transition="in" filter="wipe(down)">
                                      <p:cBhvr>
                                        <p:cTn id="51" dur="500"/>
                                        <p:tgtEl>
                                          <p:spTgt spid="18">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8">
                                            <p:txEl>
                                              <p:pRg st="7" end="7"/>
                                            </p:txEl>
                                          </p:spTgt>
                                        </p:tgtEl>
                                        <p:attrNameLst>
                                          <p:attrName>style.visibility</p:attrName>
                                        </p:attrNameLst>
                                      </p:cBhvr>
                                      <p:to>
                                        <p:strVal val="visible"/>
                                      </p:to>
                                    </p:set>
                                    <p:animEffect transition="in" filter="wipe(down)">
                                      <p:cBhvr>
                                        <p:cTn id="56"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8545"/>
            <a:ext cx="12344009" cy="6858000"/>
          </a:xfrm>
          <a:prstGeom prst="rect">
            <a:avLst/>
          </a:prstGeom>
        </p:spPr>
      </p:pic>
      <p:pic>
        <p:nvPicPr>
          <p:cNvPr id="6" name="Picture 5">
            <a:extLst>
              <a:ext uri="{FF2B5EF4-FFF2-40B4-BE49-F238E27FC236}">
                <a16:creationId xmlns:a16="http://schemas.microsoft.com/office/drawing/2014/main" xmlns="" id="{DFD31F7C-82BD-6B77-6E8E-B9F1C8CD150C}"/>
              </a:ext>
            </a:extLst>
          </p:cNvPr>
          <p:cNvPicPr>
            <a:picLocks noChangeAspect="1"/>
          </p:cNvPicPr>
          <p:nvPr/>
        </p:nvPicPr>
        <p:blipFill>
          <a:blip r:embed="rId3"/>
          <a:stretch>
            <a:fillRect/>
          </a:stretch>
        </p:blipFill>
        <p:spPr>
          <a:xfrm>
            <a:off x="585145" y="3522564"/>
            <a:ext cx="10431160" cy="3737172"/>
          </a:xfrm>
          <a:prstGeom prst="rect">
            <a:avLst/>
          </a:prstGeom>
        </p:spPr>
      </p:pic>
    </p:spTree>
    <p:extLst>
      <p:ext uri="{BB962C8B-B14F-4D97-AF65-F5344CB8AC3E}">
        <p14:creationId xmlns:p14="http://schemas.microsoft.com/office/powerpoint/2010/main" val="1828358687"/>
      </p:ext>
    </p:extLst>
  </p:cSld>
  <p:clrMapOvr>
    <a:masterClrMapping/>
  </p:clrMapOvr>
  <mc:AlternateContent xmlns:mc="http://schemas.openxmlformats.org/markup-compatibility/2006" xmlns:p14="http://schemas.microsoft.com/office/powerpoint/2010/main">
    <mc:Choice Requires="p14">
      <p:transition spd="slow" p14:dur="2000" advClick="0">
        <p14:ferris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74" name="Picture 2" descr="Orange tree isolated on white Free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010" l="0" r="100000"/>
                    </a14:imgEffect>
                  </a14:imgLayer>
                </a14:imgProps>
              </a:ext>
              <a:ext uri="{28A0092B-C50C-407E-A947-70E740481C1C}">
                <a14:useLocalDpi xmlns:a14="http://schemas.microsoft.com/office/drawing/2010/main" val="0"/>
              </a:ext>
            </a:extLst>
          </a:blip>
          <a:srcRect/>
          <a:stretch>
            <a:fillRect/>
          </a:stretch>
        </p:blipFill>
        <p:spPr bwMode="auto">
          <a:xfrm>
            <a:off x="0" y="1920147"/>
            <a:ext cx="4492983" cy="43279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7" action="ppaction://hlinksldjump"/>
            <a:extLst>
              <a:ext uri="{FF2B5EF4-FFF2-40B4-BE49-F238E27FC236}">
                <a16:creationId xmlns:a16="http://schemas.microsoft.com/office/drawing/2014/main" xmlns="" id="{84566E9C-166E-49C5-8F08-DD9197871A7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0545" t="28035" r="29874" b="25638"/>
          <a:stretch/>
        </p:blipFill>
        <p:spPr>
          <a:xfrm>
            <a:off x="3668751" y="5736072"/>
            <a:ext cx="838054" cy="980903"/>
          </a:xfrm>
          <a:prstGeom prst="rect">
            <a:avLst/>
          </a:prstGeom>
        </p:spPr>
      </p:pic>
      <p:pic>
        <p:nvPicPr>
          <p:cNvPr id="17" name="Picture 16">
            <a:hlinkClick r:id="rId9" action="ppaction://hlinksldjump"/>
            <a:extLst>
              <a:ext uri="{FF2B5EF4-FFF2-40B4-BE49-F238E27FC236}">
                <a16:creationId xmlns:a16="http://schemas.microsoft.com/office/drawing/2014/main" xmlns="" id="{75FB20FE-D75E-479A-BB54-8570DCC88C6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0545" t="28035" r="29874" b="25638"/>
          <a:stretch/>
        </p:blipFill>
        <p:spPr>
          <a:xfrm>
            <a:off x="6965404" y="5825138"/>
            <a:ext cx="838054" cy="980903"/>
          </a:xfrm>
          <a:prstGeom prst="rect">
            <a:avLst/>
          </a:prstGeom>
        </p:spPr>
      </p:pic>
      <p:pic>
        <p:nvPicPr>
          <p:cNvPr id="18" name="Picture 17">
            <a:extLst>
              <a:ext uri="{FF2B5EF4-FFF2-40B4-BE49-F238E27FC236}">
                <a16:creationId xmlns:a16="http://schemas.microsoft.com/office/drawing/2014/main" xmlns="" id="{0B959559-E78C-484F-9F7A-135ED40464A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227" t="39858"/>
          <a:stretch/>
        </p:blipFill>
        <p:spPr>
          <a:xfrm>
            <a:off x="6687239" y="4531915"/>
            <a:ext cx="1505792" cy="1783674"/>
          </a:xfrm>
          <a:prstGeom prst="rect">
            <a:avLst/>
          </a:prstGeom>
        </p:spPr>
      </p:pic>
      <p:pic>
        <p:nvPicPr>
          <p:cNvPr id="19" name="Picture 18">
            <a:hlinkClick r:id="rId11" action="ppaction://hlinksldjump"/>
            <a:extLst>
              <a:ext uri="{FF2B5EF4-FFF2-40B4-BE49-F238E27FC236}">
                <a16:creationId xmlns:a16="http://schemas.microsoft.com/office/drawing/2014/main" xmlns="" id="{65803571-5AB7-401F-B0EB-5ACCBEE965E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0545" t="28035" r="29874" b="25638"/>
          <a:stretch/>
        </p:blipFill>
        <p:spPr>
          <a:xfrm>
            <a:off x="5335698" y="5019726"/>
            <a:ext cx="838054" cy="980903"/>
          </a:xfrm>
          <a:prstGeom prst="rect">
            <a:avLst/>
          </a:prstGeom>
        </p:spPr>
      </p:pic>
      <p:pic>
        <p:nvPicPr>
          <p:cNvPr id="20" name="Picture 19">
            <a:extLst>
              <a:ext uri="{FF2B5EF4-FFF2-40B4-BE49-F238E27FC236}">
                <a16:creationId xmlns:a16="http://schemas.microsoft.com/office/drawing/2014/main" xmlns="" id="{879C8987-1B0C-428E-A553-58E02DE2BD0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227" t="39858"/>
          <a:stretch/>
        </p:blipFill>
        <p:spPr>
          <a:xfrm>
            <a:off x="5053257" y="3753804"/>
            <a:ext cx="1505792" cy="1783674"/>
          </a:xfrm>
          <a:prstGeom prst="rect">
            <a:avLst/>
          </a:prstGeom>
        </p:spPr>
      </p:pic>
      <p:pic>
        <p:nvPicPr>
          <p:cNvPr id="13" name="Picture 12">
            <a:extLst>
              <a:ext uri="{FF2B5EF4-FFF2-40B4-BE49-F238E27FC236}">
                <a16:creationId xmlns:a16="http://schemas.microsoft.com/office/drawing/2014/main" xmlns="" id="{109CA866-405A-470A-A37A-DC85B0813D7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9227" t="39858"/>
          <a:stretch/>
        </p:blipFill>
        <p:spPr>
          <a:xfrm>
            <a:off x="3370310" y="4419824"/>
            <a:ext cx="1505792" cy="1783674"/>
          </a:xfrm>
          <a:prstGeom prst="rect">
            <a:avLst/>
          </a:prstGeom>
        </p:spPr>
      </p:pic>
      <p:sp>
        <p:nvSpPr>
          <p:cNvPr id="2" name="Rectangle: Rounded Corners 1">
            <a:hlinkClick r:id="rId12" action="ppaction://hlinksldjump"/>
            <a:extLst>
              <a:ext uri="{FF2B5EF4-FFF2-40B4-BE49-F238E27FC236}">
                <a16:creationId xmlns:a16="http://schemas.microsoft.com/office/drawing/2014/main" xmlns="" id="{632677D4-1CE0-7F80-FC0D-4D4771A6BE8F}"/>
              </a:ext>
            </a:extLst>
          </p:cNvPr>
          <p:cNvSpPr/>
          <p:nvPr/>
        </p:nvSpPr>
        <p:spPr>
          <a:xfrm>
            <a:off x="10296525" y="6191250"/>
            <a:ext cx="1628775" cy="476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anose="02040503050406030204" pitchFamily="18" charset="0"/>
                <a:ea typeface="Cambria" panose="02040503050406030204" pitchFamily="18" charset="0"/>
              </a:rPr>
              <a:t>Học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tiếp</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924396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Am-thanh-phep-thuat-www_nhacchuongvui_com.wav"/>
                                        </p:tgtEl>
                                      </p:cMediaNode>
                                    </p:audio>
                                  </p:subTnLst>
                                </p:cTn>
                              </p:par>
                            </p:childTnLst>
                          </p:cTn>
                        </p:par>
                        <p:par>
                          <p:cTn id="8" fill="hold">
                            <p:stCondLst>
                              <p:cond delay="1500"/>
                            </p:stCondLst>
                            <p:childTnLst>
                              <p:par>
                                <p:cTn id="9" presetID="32" presetClass="emph" presetSubtype="0" repeatCount="indefinite" fill="hold" nodeType="afterEffect">
                                  <p:stCondLst>
                                    <p:cond delay="0"/>
                                  </p:stCondLst>
                                  <p:childTnLst>
                                    <p:animRot by="120000">
                                      <p:cBhvr>
                                        <p:cTn id="10" dur="100" fill="hold">
                                          <p:stCondLst>
                                            <p:cond delay="0"/>
                                          </p:stCondLst>
                                        </p:cTn>
                                        <p:tgtEl>
                                          <p:spTgt spid="13"/>
                                        </p:tgtEl>
                                        <p:attrNameLst>
                                          <p:attrName>r</p:attrName>
                                        </p:attrNameLst>
                                      </p:cBhvr>
                                    </p:animRot>
                                    <p:animRot by="-240000">
                                      <p:cBhvr>
                                        <p:cTn id="11" dur="200" fill="hold">
                                          <p:stCondLst>
                                            <p:cond delay="200"/>
                                          </p:stCondLst>
                                        </p:cTn>
                                        <p:tgtEl>
                                          <p:spTgt spid="13"/>
                                        </p:tgtEl>
                                        <p:attrNameLst>
                                          <p:attrName>r</p:attrName>
                                        </p:attrNameLst>
                                      </p:cBhvr>
                                    </p:animRot>
                                    <p:animRot by="240000">
                                      <p:cBhvr>
                                        <p:cTn id="12" dur="200" fill="hold">
                                          <p:stCondLst>
                                            <p:cond delay="400"/>
                                          </p:stCondLst>
                                        </p:cTn>
                                        <p:tgtEl>
                                          <p:spTgt spid="13"/>
                                        </p:tgtEl>
                                        <p:attrNameLst>
                                          <p:attrName>r</p:attrName>
                                        </p:attrNameLst>
                                      </p:cBhvr>
                                    </p:animRot>
                                    <p:animRot by="-240000">
                                      <p:cBhvr>
                                        <p:cTn id="13" dur="200" fill="hold">
                                          <p:stCondLst>
                                            <p:cond delay="600"/>
                                          </p:stCondLst>
                                        </p:cTn>
                                        <p:tgtEl>
                                          <p:spTgt spid="13"/>
                                        </p:tgtEl>
                                        <p:attrNameLst>
                                          <p:attrName>r</p:attrName>
                                        </p:attrNameLst>
                                      </p:cBhvr>
                                    </p:animRot>
                                    <p:animRot by="120000">
                                      <p:cBhvr>
                                        <p:cTn id="14"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2"/>
                  </p:tgtEl>
                </p:cond>
              </p:nextCondLst>
            </p:seq>
            <p:seq concurrent="1" nextAc="seek">
              <p:cTn id="15" restart="whenNotActive" fill="hold" evtFilter="cancelBubble" nodeType="interactiveSeq">
                <p:stCondLst>
                  <p:cond evt="onClick" delay="0">
                    <p:tgtEl>
                      <p:spTgt spid="17"/>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nodeType="with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subTnLst>
                                    <p:audio>
                                      <p:cMediaNode>
                                        <p:cTn display="0" masterRel="sameClick">
                                          <p:stCondLst>
                                            <p:cond evt="begin" delay="0">
                                              <p:tn val="18"/>
                                            </p:cond>
                                          </p:stCondLst>
                                          <p:endCondLst>
                                            <p:cond evt="onStopAudio" delay="0">
                                              <p:tgtEl>
                                                <p:sldTgt/>
                                              </p:tgtEl>
                                            </p:cond>
                                          </p:endCondLst>
                                        </p:cTn>
                                        <p:tgtEl>
                                          <p:sndTgt r:embed="rId3" name="Am-thanh-phep-thuat-www_nhacchuongvui_com.wav"/>
                                        </p:tgtEl>
                                      </p:cMediaNode>
                                    </p:audio>
                                  </p:subTnLst>
                                </p:cTn>
                              </p:par>
                            </p:childTnLst>
                          </p:cTn>
                        </p:par>
                        <p:par>
                          <p:cTn id="21" fill="hold">
                            <p:stCondLst>
                              <p:cond delay="1500"/>
                            </p:stCondLst>
                            <p:childTnLst>
                              <p:par>
                                <p:cTn id="22" presetID="32" presetClass="emph" presetSubtype="0" repeatCount="indefinite" fill="hold" nodeType="afterEffect">
                                  <p:stCondLst>
                                    <p:cond delay="0"/>
                                  </p:stCondLst>
                                  <p:childTnLst>
                                    <p:animRot by="120000">
                                      <p:cBhvr>
                                        <p:cTn id="23" dur="100" fill="hold">
                                          <p:stCondLst>
                                            <p:cond delay="0"/>
                                          </p:stCondLst>
                                        </p:cTn>
                                        <p:tgtEl>
                                          <p:spTgt spid="18"/>
                                        </p:tgtEl>
                                        <p:attrNameLst>
                                          <p:attrName>r</p:attrName>
                                        </p:attrNameLst>
                                      </p:cBhvr>
                                    </p:animRot>
                                    <p:animRot by="-240000">
                                      <p:cBhvr>
                                        <p:cTn id="24" dur="200" fill="hold">
                                          <p:stCondLst>
                                            <p:cond delay="200"/>
                                          </p:stCondLst>
                                        </p:cTn>
                                        <p:tgtEl>
                                          <p:spTgt spid="18"/>
                                        </p:tgtEl>
                                        <p:attrNameLst>
                                          <p:attrName>r</p:attrName>
                                        </p:attrNameLst>
                                      </p:cBhvr>
                                    </p:animRot>
                                    <p:animRot by="240000">
                                      <p:cBhvr>
                                        <p:cTn id="25" dur="200" fill="hold">
                                          <p:stCondLst>
                                            <p:cond delay="400"/>
                                          </p:stCondLst>
                                        </p:cTn>
                                        <p:tgtEl>
                                          <p:spTgt spid="18"/>
                                        </p:tgtEl>
                                        <p:attrNameLst>
                                          <p:attrName>r</p:attrName>
                                        </p:attrNameLst>
                                      </p:cBhvr>
                                    </p:animRot>
                                    <p:animRot by="-240000">
                                      <p:cBhvr>
                                        <p:cTn id="26" dur="200" fill="hold">
                                          <p:stCondLst>
                                            <p:cond delay="600"/>
                                          </p:stCondLst>
                                        </p:cTn>
                                        <p:tgtEl>
                                          <p:spTgt spid="18"/>
                                        </p:tgtEl>
                                        <p:attrNameLst>
                                          <p:attrName>r</p:attrName>
                                        </p:attrNameLst>
                                      </p:cBhvr>
                                    </p:animRot>
                                    <p:animRot by="120000">
                                      <p:cBhvr>
                                        <p:cTn id="27" dur="200" fill="hold">
                                          <p:stCondLst>
                                            <p:cond delay="800"/>
                                          </p:stCondLst>
                                        </p:cTn>
                                        <p:tgtEl>
                                          <p:spTgt spid="18"/>
                                        </p:tgtEl>
                                        <p:attrNameLst>
                                          <p:attrName>r</p:attrName>
                                        </p:attrNameLst>
                                      </p:cBhvr>
                                    </p:animRo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10" presetClass="entr" presetSubtype="0" fill="hold" nodeType="withEffect">
                                  <p:stCondLst>
                                    <p:cond delay="5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subTnLst>
                                    <p:audio>
                                      <p:cMediaNode>
                                        <p:cTn display="0" masterRel="sameClick">
                                          <p:stCondLst>
                                            <p:cond evt="begin" delay="0">
                                              <p:tn val="31"/>
                                            </p:cond>
                                          </p:stCondLst>
                                          <p:endCondLst>
                                            <p:cond evt="onStopAudio" delay="0">
                                              <p:tgtEl>
                                                <p:sldTgt/>
                                              </p:tgtEl>
                                            </p:cond>
                                          </p:endCondLst>
                                        </p:cTn>
                                        <p:tgtEl>
                                          <p:sndTgt r:embed="rId3" name="Am-thanh-phep-thuat-www_nhacchuongvui_com.wav"/>
                                        </p:tgtEl>
                                      </p:cMediaNode>
                                    </p:audio>
                                  </p:subTnLst>
                                </p:cTn>
                              </p:par>
                            </p:childTnLst>
                          </p:cTn>
                        </p:par>
                        <p:par>
                          <p:cTn id="34" fill="hold">
                            <p:stCondLst>
                              <p:cond delay="1500"/>
                            </p:stCondLst>
                            <p:childTnLst>
                              <p:par>
                                <p:cTn id="35" presetID="32" presetClass="emph" presetSubtype="0" repeatCount="indefinite" fill="hold" nodeType="afterEffect">
                                  <p:stCondLst>
                                    <p:cond delay="0"/>
                                  </p:stCondLst>
                                  <p:childTnLst>
                                    <p:animRot by="120000">
                                      <p:cBhvr>
                                        <p:cTn id="36" dur="100" fill="hold">
                                          <p:stCondLst>
                                            <p:cond delay="0"/>
                                          </p:stCondLst>
                                        </p:cTn>
                                        <p:tgtEl>
                                          <p:spTgt spid="20"/>
                                        </p:tgtEl>
                                        <p:attrNameLst>
                                          <p:attrName>r</p:attrName>
                                        </p:attrNameLst>
                                      </p:cBhvr>
                                    </p:animRot>
                                    <p:animRot by="-240000">
                                      <p:cBhvr>
                                        <p:cTn id="37" dur="200" fill="hold">
                                          <p:stCondLst>
                                            <p:cond delay="200"/>
                                          </p:stCondLst>
                                        </p:cTn>
                                        <p:tgtEl>
                                          <p:spTgt spid="20"/>
                                        </p:tgtEl>
                                        <p:attrNameLst>
                                          <p:attrName>r</p:attrName>
                                        </p:attrNameLst>
                                      </p:cBhvr>
                                    </p:animRot>
                                    <p:animRot by="240000">
                                      <p:cBhvr>
                                        <p:cTn id="38" dur="200" fill="hold">
                                          <p:stCondLst>
                                            <p:cond delay="400"/>
                                          </p:stCondLst>
                                        </p:cTn>
                                        <p:tgtEl>
                                          <p:spTgt spid="20"/>
                                        </p:tgtEl>
                                        <p:attrNameLst>
                                          <p:attrName>r</p:attrName>
                                        </p:attrNameLst>
                                      </p:cBhvr>
                                    </p:animRot>
                                    <p:animRot by="-240000">
                                      <p:cBhvr>
                                        <p:cTn id="39" dur="200" fill="hold">
                                          <p:stCondLst>
                                            <p:cond delay="600"/>
                                          </p:stCondLst>
                                        </p:cTn>
                                        <p:tgtEl>
                                          <p:spTgt spid="20"/>
                                        </p:tgtEl>
                                        <p:attrNameLst>
                                          <p:attrName>r</p:attrName>
                                        </p:attrNameLst>
                                      </p:cBhvr>
                                    </p:animRot>
                                    <p:animRot by="120000">
                                      <p:cBhvr>
                                        <p:cTn id="40" dur="200" fill="hold">
                                          <p:stCondLst>
                                            <p:cond delay="800"/>
                                          </p:stCondLst>
                                        </p:cTn>
                                        <p:tgtEl>
                                          <p:spTgt spid="20"/>
                                        </p:tgtEl>
                                        <p:attrNameLst>
                                          <p:attrName>r</p:attrName>
                                        </p:attrNameLst>
                                      </p:cBhvr>
                                    </p:animRot>
                                  </p:childTnLst>
                                </p:cTn>
                              </p:par>
                            </p:childTnLst>
                          </p:cTn>
                        </p:par>
                      </p:childTnLst>
                    </p:cTn>
                  </p:par>
                </p:childTnLst>
              </p:cTn>
              <p:nextCondLst>
                <p:cond evt="onClick" delay="0">
                  <p:tgtEl>
                    <p:spTgt spid="1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49744" y="524859"/>
            <a:ext cx="6871855" cy="1408716"/>
          </a:xfrm>
          <a:prstGeom prst="roundRect">
            <a:avLst/>
          </a:prstGeom>
          <a:solidFill>
            <a:schemeClr val="bg1">
              <a:alpha val="89000"/>
            </a:schemeClr>
          </a:solidFill>
          <a:ln w="28575">
            <a:solidFill>
              <a:srgbClr val="E7456A"/>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nhân</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hai</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en-US"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7" name="Picture 6" descr="A picture containing toy, doll&#10;&#10;Description automatically generated">
            <a:extLst>
              <a:ext uri="{FF2B5EF4-FFF2-40B4-BE49-F238E27FC236}">
                <a16:creationId xmlns:a16="http://schemas.microsoft.com/office/drawing/2014/main" xmlns="" id="{31E28A3E-349A-448A-A2B8-EF7699ABE7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1667" y1="28191" x2="41667" y2="28191"/>
                        <a14:foregroundMark x1="42730" y1="28369" x2="42908" y2="28369"/>
                        <a14:foregroundMark x1="55496" y1="26773" x2="55496" y2="26773"/>
                      </a14:backgroundRemoval>
                    </a14:imgEffect>
                  </a14:imgLayer>
                </a14:imgProps>
              </a:ext>
              <a:ext uri="{28A0092B-C50C-407E-A947-70E740481C1C}">
                <a14:useLocalDpi xmlns:a14="http://schemas.microsoft.com/office/drawing/2010/main" val="0"/>
              </a:ext>
            </a:extLst>
          </a:blip>
          <a:stretch>
            <a:fillRect/>
          </a:stretch>
        </p:blipFill>
        <p:spPr>
          <a:xfrm flipH="1">
            <a:off x="427751" y="3007926"/>
            <a:ext cx="4183004" cy="4040170"/>
          </a:xfrm>
          <a:prstGeom prst="rect">
            <a:avLst/>
          </a:prstGeom>
        </p:spPr>
      </p:pic>
      <p:pic>
        <p:nvPicPr>
          <p:cNvPr id="15" name="Picture 1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29541" y="4591189"/>
            <a:ext cx="2576048" cy="2576048"/>
          </a:xfrm>
          <a:prstGeom prst="rect">
            <a:avLst/>
          </a:prstGeom>
        </p:spPr>
      </p:pic>
      <p:pic>
        <p:nvPicPr>
          <p:cNvPr id="34"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00192">
            <a:off x="3300407" y="1079842"/>
            <a:ext cx="6809027" cy="5735514"/>
          </a:xfrm>
          <a:prstGeom prst="rect">
            <a:avLst/>
          </a:prstGeom>
        </p:spPr>
      </p:pic>
      <p:sp>
        <p:nvSpPr>
          <p:cNvPr id="5" name="TextBox 4"/>
          <p:cNvSpPr txBox="1"/>
          <p:nvPr/>
        </p:nvSpPr>
        <p:spPr>
          <a:xfrm rot="20526791">
            <a:off x="4848880" y="3568168"/>
            <a:ext cx="3749814" cy="2062103"/>
          </a:xfrm>
          <a:prstGeom prst="rect">
            <a:avLst/>
          </a:prstGeom>
          <a:noFill/>
        </p:spPr>
        <p:txBody>
          <a:bodyPr wrap="square" rtlCol="0">
            <a:spAutoFit/>
          </a:bodyPr>
          <a:lstStyle/>
          <a:p>
            <a:pPr lvl="0" algn="just" defTabSz="457200"/>
            <a:r>
              <a:rPr lang="nl-NL" sz="32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Muốn nhân hai phân số: ta nhân tử số với tử số, mẫu số với mẫu số </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662951805"/>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ircle(in)">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49744" y="524859"/>
            <a:ext cx="6871855" cy="1542066"/>
          </a:xfrm>
          <a:prstGeom prst="roundRect">
            <a:avLst/>
          </a:prstGeom>
          <a:solidFill>
            <a:schemeClr val="bg1">
              <a:alpha val="89000"/>
            </a:schemeClr>
          </a:solidFill>
          <a:ln w="28575">
            <a:solidFill>
              <a:srgbClr val="E7456A"/>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Nêu cách chia hai phân số</a:t>
            </a:r>
            <a:endParaRPr kumimoji="0" lang="en-US"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7" name="Picture 6" descr="A picture containing toy, doll&#10;&#10;Description automatically generated">
            <a:extLst>
              <a:ext uri="{FF2B5EF4-FFF2-40B4-BE49-F238E27FC236}">
                <a16:creationId xmlns:a16="http://schemas.microsoft.com/office/drawing/2014/main" xmlns="" id="{31E28A3E-349A-448A-A2B8-EF7699ABE7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1667" y1="28191" x2="41667" y2="28191"/>
                        <a14:foregroundMark x1="42730" y1="28369" x2="42908" y2="28369"/>
                        <a14:foregroundMark x1="55496" y1="26773" x2="55496" y2="26773"/>
                      </a14:backgroundRemoval>
                    </a14:imgEffect>
                  </a14:imgLayer>
                </a14:imgProps>
              </a:ext>
              <a:ext uri="{28A0092B-C50C-407E-A947-70E740481C1C}">
                <a14:useLocalDpi xmlns:a14="http://schemas.microsoft.com/office/drawing/2010/main" val="0"/>
              </a:ext>
            </a:extLst>
          </a:blip>
          <a:stretch>
            <a:fillRect/>
          </a:stretch>
        </p:blipFill>
        <p:spPr>
          <a:xfrm flipH="1">
            <a:off x="427751" y="3007926"/>
            <a:ext cx="4183004" cy="4040170"/>
          </a:xfrm>
          <a:prstGeom prst="rect">
            <a:avLst/>
          </a:prstGeom>
        </p:spPr>
      </p:pic>
      <p:pic>
        <p:nvPicPr>
          <p:cNvPr id="15" name="Picture 14">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29541" y="4591189"/>
            <a:ext cx="2576048" cy="2576048"/>
          </a:xfrm>
          <a:prstGeom prst="rect">
            <a:avLst/>
          </a:prstGeom>
        </p:spPr>
      </p:pic>
      <p:pic>
        <p:nvPicPr>
          <p:cNvPr id="34"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200192">
            <a:off x="3420494" y="1254314"/>
            <a:ext cx="5735514" cy="5735514"/>
          </a:xfrm>
          <a:prstGeom prst="rect">
            <a:avLst/>
          </a:prstGeom>
        </p:spPr>
      </p:pic>
      <p:sp>
        <p:nvSpPr>
          <p:cNvPr id="5" name="TextBox 4"/>
          <p:cNvSpPr txBox="1"/>
          <p:nvPr/>
        </p:nvSpPr>
        <p:spPr>
          <a:xfrm rot="20647941">
            <a:off x="4597104" y="3639832"/>
            <a:ext cx="3466423" cy="2062103"/>
          </a:xfrm>
          <a:prstGeom prst="rect">
            <a:avLst/>
          </a:prstGeom>
          <a:noFill/>
        </p:spPr>
        <p:txBody>
          <a:bodyPr wrap="square" rtlCol="0">
            <a:spAutoFit/>
          </a:bodyPr>
          <a:lstStyle/>
          <a:p>
            <a:pPr lvl="0" algn="just" defTabSz="457200"/>
            <a:r>
              <a:rPr lang="vi-VN" sz="32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Muốn chia hai phân số ta nhân với phân số thứ hai đảo ngược</a:t>
            </a:r>
            <a:r>
              <a:rPr lang="en-US" sz="32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0092070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ounded Rectangle 5"/>
              <p:cNvSpPr/>
              <p:nvPr/>
            </p:nvSpPr>
            <p:spPr>
              <a:xfrm>
                <a:off x="849744" y="524859"/>
                <a:ext cx="6871855" cy="2022764"/>
              </a:xfrm>
              <a:prstGeom prst="roundRect">
                <a:avLst/>
              </a:prstGeom>
              <a:solidFill>
                <a:schemeClr val="bg1">
                  <a:alpha val="89000"/>
                </a:schemeClr>
              </a:solidFill>
              <a:ln w="28575">
                <a:solidFill>
                  <a:srgbClr val="E7456A"/>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6000" b="1" i="1" smtClean="0">
                              <a:solidFill>
                                <a:srgbClr val="002060"/>
                              </a:solidFill>
                              <a:effectLst/>
                              <a:latin typeface="Cambria Math"/>
                            </a:rPr>
                          </m:ctrlPr>
                        </m:fPr>
                        <m:num>
                          <m:r>
                            <a:rPr lang="en-US" sz="32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2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𝟒</m:t>
                          </m:r>
                        </m:den>
                      </m:f>
                      <m:r>
                        <a:rPr lang="en-US" sz="32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6000" b="1" i="1">
                              <a:solidFill>
                                <a:srgbClr val="002060"/>
                              </a:solidFill>
                              <a:effectLst/>
                              <a:latin typeface="Cambria Math"/>
                            </a:rPr>
                          </m:ctrlPr>
                        </m:fPr>
                        <m:num>
                          <m:r>
                            <a:rPr lang="en-US" sz="32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32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𝟕</m:t>
                          </m:r>
                        </m:den>
                      </m:f>
                      <m:r>
                        <a:rPr lang="en-US" sz="32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kumimoji="0" lang="en-US" sz="6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849744" y="524859"/>
                <a:ext cx="6871855" cy="2022764"/>
              </a:xfrm>
              <a:prstGeom prst="roundRect">
                <a:avLst/>
              </a:prstGeom>
              <a:blipFill>
                <a:blip r:embed="rId3"/>
                <a:stretch>
                  <a:fillRect/>
                </a:stretch>
              </a:blipFill>
              <a:ln w="28575">
                <a:solidFill>
                  <a:srgbClr val="E7456A"/>
                </a:solidFill>
                <a:prstDash val="lgDashDot"/>
              </a:ln>
            </p:spPr>
            <p:txBody>
              <a:bodyPr/>
              <a:lstStyle/>
              <a:p>
                <a:r>
                  <a:rPr lang="en-US">
                    <a:noFill/>
                  </a:rPr>
                  <a:t> </a:t>
                </a:r>
              </a:p>
            </p:txBody>
          </p:sp>
        </mc:Fallback>
      </mc:AlternateContent>
      <p:pic>
        <p:nvPicPr>
          <p:cNvPr id="7" name="Picture 6" descr="A picture containing toy, doll&#10;&#10;Description automatically generated">
            <a:extLst>
              <a:ext uri="{FF2B5EF4-FFF2-40B4-BE49-F238E27FC236}">
                <a16:creationId xmlns:a16="http://schemas.microsoft.com/office/drawing/2014/main" xmlns="" id="{31E28A3E-349A-448A-A2B8-EF7699ABE79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1667" y1="28191" x2="41667" y2="28191"/>
                        <a14:foregroundMark x1="42730" y1="28369" x2="42908" y2="28369"/>
                        <a14:foregroundMark x1="55496" y1="26773" x2="55496" y2="26773"/>
                      </a14:backgroundRemoval>
                    </a14:imgEffect>
                  </a14:imgLayer>
                </a14:imgProps>
              </a:ext>
              <a:ext uri="{28A0092B-C50C-407E-A947-70E740481C1C}">
                <a14:useLocalDpi xmlns:a14="http://schemas.microsoft.com/office/drawing/2010/main" val="0"/>
              </a:ext>
            </a:extLst>
          </a:blip>
          <a:stretch>
            <a:fillRect/>
          </a:stretch>
        </p:blipFill>
        <p:spPr>
          <a:xfrm flipH="1">
            <a:off x="427751" y="3007926"/>
            <a:ext cx="4183004" cy="4040170"/>
          </a:xfrm>
          <a:prstGeom prst="rect">
            <a:avLst/>
          </a:prstGeom>
        </p:spPr>
      </p:pic>
      <p:pic>
        <p:nvPicPr>
          <p:cNvPr id="15" name="Picture 14">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329541" y="4591189"/>
            <a:ext cx="2576048" cy="2576048"/>
          </a:xfrm>
          <a:prstGeom prst="rect">
            <a:avLst/>
          </a:prstGeom>
        </p:spPr>
      </p:pic>
      <p:pic>
        <p:nvPicPr>
          <p:cNvPr id="34"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200192">
            <a:off x="3420494" y="1254314"/>
            <a:ext cx="5735514" cy="573551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rot="20410803">
                <a:off x="4429780" y="3831908"/>
                <a:ext cx="3749814"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FF0000"/>
                          </a:solidFill>
                          <a:latin typeface="Cambria Math" panose="02040503050406030204" pitchFamily="18" charset="0"/>
                        </a:rPr>
                        <m:t>=</m:t>
                      </m:r>
                      <m:f>
                        <m:fPr>
                          <m:ctrlPr>
                            <a:rPr lang="en-US" sz="3600" b="1" i="1">
                              <a:solidFill>
                                <a:srgbClr val="FF0000"/>
                              </a:solidFill>
                              <a:latin typeface="Cambria Math"/>
                            </a:rPr>
                          </m:ctrlPr>
                        </m:fPr>
                        <m:num>
                          <m:r>
                            <a:rPr lang="en-US" sz="3600" b="1" i="1">
                              <a:solidFill>
                                <a:srgbClr val="FF0000"/>
                              </a:solidFill>
                              <a:latin typeface="Cambria Math" panose="02040503050406030204" pitchFamily="18" charset="0"/>
                            </a:rPr>
                            <m:t>𝟑</m:t>
                          </m:r>
                        </m:num>
                        <m:den>
                          <m:r>
                            <a:rPr lang="en-US" sz="3600" b="1" i="1">
                              <a:solidFill>
                                <a:srgbClr val="FF0000"/>
                              </a:solidFill>
                              <a:latin typeface="Cambria Math" panose="02040503050406030204" pitchFamily="18" charset="0"/>
                            </a:rPr>
                            <m:t>𝟒</m:t>
                          </m:r>
                        </m:den>
                      </m:f>
                      <m:r>
                        <a:rPr lang="en-US" sz="3600" b="1" i="1">
                          <a:solidFill>
                            <a:srgbClr val="FF0000"/>
                          </a:solidFill>
                          <a:latin typeface="Cambria Math" panose="02040503050406030204" pitchFamily="18" charset="0"/>
                        </a:rPr>
                        <m:t>×</m:t>
                      </m:r>
                      <m:f>
                        <m:fPr>
                          <m:ctrlPr>
                            <a:rPr lang="en-US" sz="3600" b="1" i="1">
                              <a:solidFill>
                                <a:srgbClr val="FF0000"/>
                              </a:solidFill>
                              <a:latin typeface="Cambria Math"/>
                            </a:rPr>
                          </m:ctrlPr>
                        </m:fPr>
                        <m:num>
                          <m:r>
                            <a:rPr lang="en-US" sz="3600" b="1" i="1">
                              <a:solidFill>
                                <a:srgbClr val="FF0000"/>
                              </a:solidFill>
                              <a:latin typeface="Cambria Math" panose="02040503050406030204" pitchFamily="18" charset="0"/>
                            </a:rPr>
                            <m:t>𝟕</m:t>
                          </m:r>
                        </m:num>
                        <m:den>
                          <m:r>
                            <a:rPr lang="en-US" sz="3600" b="1" i="1">
                              <a:solidFill>
                                <a:srgbClr val="FF0000"/>
                              </a:solidFill>
                              <a:latin typeface="Cambria Math" panose="02040503050406030204" pitchFamily="18" charset="0"/>
                            </a:rPr>
                            <m:t>𝟓</m:t>
                          </m:r>
                        </m:den>
                      </m:f>
                      <m:r>
                        <a:rPr lang="en-US" sz="3600" b="1" i="1">
                          <a:solidFill>
                            <a:srgbClr val="FF0000"/>
                          </a:solidFill>
                          <a:latin typeface="Cambria Math" panose="02040503050406030204" pitchFamily="18" charset="0"/>
                        </a:rPr>
                        <m:t>=</m:t>
                      </m:r>
                      <m:f>
                        <m:fPr>
                          <m:ctrlPr>
                            <a:rPr lang="en-US" sz="3600" b="1" i="1">
                              <a:solidFill>
                                <a:srgbClr val="FF0000"/>
                              </a:solidFill>
                              <a:latin typeface="Cambria Math"/>
                            </a:rPr>
                          </m:ctrlPr>
                        </m:fPr>
                        <m:num>
                          <m:r>
                            <a:rPr lang="en-US" sz="3600" b="1" i="1">
                              <a:solidFill>
                                <a:srgbClr val="FF0000"/>
                              </a:solidFill>
                              <a:latin typeface="Cambria Math" panose="02040503050406030204" pitchFamily="18" charset="0"/>
                            </a:rPr>
                            <m:t>𝟐𝟏</m:t>
                          </m:r>
                        </m:num>
                        <m:den>
                          <m:r>
                            <a:rPr lang="en-US" sz="3600" b="1" i="1">
                              <a:solidFill>
                                <a:srgbClr val="FF0000"/>
                              </a:solidFill>
                              <a:latin typeface="Cambria Math" panose="02040503050406030204" pitchFamily="18" charset="0"/>
                            </a:rPr>
                            <m:t>𝟐𝟎</m:t>
                          </m:r>
                        </m:den>
                      </m:f>
                    </m:oMath>
                  </m:oMathPara>
                </a14:m>
                <a:endParaRPr lang="en-US" sz="36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rot="20410803">
                <a:off x="4429780" y="3831908"/>
                <a:ext cx="3749814" cy="1133067"/>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71587351"/>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75B0A0A0-05FC-4A28-B176-055B8CED5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478" y="1219200"/>
            <a:ext cx="8495643" cy="5999614"/>
          </a:xfrm>
          <a:prstGeom prst="rect">
            <a:avLst/>
          </a:prstGeom>
          <a:ln>
            <a:noFill/>
          </a:ln>
        </p:spPr>
      </p:pic>
      <p:pic>
        <p:nvPicPr>
          <p:cNvPr id="2" name="Picture 1">
            <a:extLst>
              <a:ext uri="{FF2B5EF4-FFF2-40B4-BE49-F238E27FC236}">
                <a16:creationId xmlns:a16="http://schemas.microsoft.com/office/drawing/2014/main" xmlns="" id="{B01A2E43-E158-A685-513B-5F40B1E26FB9}"/>
              </a:ext>
            </a:extLst>
          </p:cNvPr>
          <p:cNvPicPr>
            <a:picLocks noChangeAspect="1"/>
          </p:cNvPicPr>
          <p:nvPr/>
        </p:nvPicPr>
        <p:blipFill>
          <a:blip r:embed="rId3"/>
          <a:stretch>
            <a:fillRect/>
          </a:stretch>
        </p:blipFill>
        <p:spPr>
          <a:xfrm>
            <a:off x="2688054" y="2279345"/>
            <a:ext cx="6511092" cy="4109060"/>
          </a:xfrm>
          <a:prstGeom prst="rect">
            <a:avLst/>
          </a:prstGeom>
        </p:spPr>
      </p:pic>
    </p:spTree>
    <p:extLst>
      <p:ext uri="{BB962C8B-B14F-4D97-AF65-F5344CB8AC3E}">
        <p14:creationId xmlns:p14="http://schemas.microsoft.com/office/powerpoint/2010/main" val="2467713926"/>
      </p:ext>
    </p:extLst>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Orange tree isolated on white Free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010" l="0" r="100000"/>
                    </a14:imgEffect>
                  </a14:imgLayer>
                </a14:imgProps>
              </a:ext>
              <a:ext uri="{28A0092B-C50C-407E-A947-70E740481C1C}">
                <a14:useLocalDpi xmlns:a14="http://schemas.microsoft.com/office/drawing/2010/main" val="0"/>
              </a:ext>
            </a:extLst>
          </a:blip>
          <a:srcRect/>
          <a:stretch>
            <a:fillRect/>
          </a:stretch>
        </p:blipFill>
        <p:spPr bwMode="auto">
          <a:xfrm>
            <a:off x="-105689" y="2415281"/>
            <a:ext cx="4492983" cy="43279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281BB8F6-1D3A-B3BE-D5E8-B2528040580F}"/>
              </a:ext>
            </a:extLst>
          </p:cNvPr>
          <p:cNvSpPr/>
          <p:nvPr/>
        </p:nvSpPr>
        <p:spPr>
          <a:xfrm>
            <a:off x="228600" y="247650"/>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Oval 2">
            <a:extLst>
              <a:ext uri="{FF2B5EF4-FFF2-40B4-BE49-F238E27FC236}">
                <a16:creationId xmlns:a16="http://schemas.microsoft.com/office/drawing/2014/main" xmlns="" id="{41A0271A-AEEF-196C-8AC0-B0A29E597BB5}"/>
              </a:ext>
            </a:extLst>
          </p:cNvPr>
          <p:cNvSpPr/>
          <p:nvPr/>
        </p:nvSpPr>
        <p:spPr>
          <a:xfrm>
            <a:off x="790575" y="504825"/>
            <a:ext cx="619125" cy="5619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1</a:t>
            </a:r>
          </a:p>
        </p:txBody>
      </p:sp>
      <p:sp>
        <p:nvSpPr>
          <p:cNvPr id="5" name="TextBox 4">
            <a:extLst>
              <a:ext uri="{FF2B5EF4-FFF2-40B4-BE49-F238E27FC236}">
                <a16:creationId xmlns:a16="http://schemas.microsoft.com/office/drawing/2014/main" xmlns="" id="{12441905-A3DF-4788-2A62-A83D08159069}"/>
              </a:ext>
            </a:extLst>
          </p:cNvPr>
          <p:cNvSpPr txBox="1"/>
          <p:nvPr/>
        </p:nvSpPr>
        <p:spPr>
          <a:xfrm>
            <a:off x="1495425" y="457200"/>
            <a:ext cx="167640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Tính</a:t>
            </a:r>
            <a:endParaRPr lang="en-US" sz="3600" b="1"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931D09E6-3F73-4E56-870D-678791C75DB4}"/>
                  </a:ext>
                </a:extLst>
              </p:cNvPr>
              <p:cNvSpPr txBox="1"/>
              <p:nvPr/>
            </p:nvSpPr>
            <p:spPr>
              <a:xfrm>
                <a:off x="628650" y="1400175"/>
                <a:ext cx="10591800" cy="1160895"/>
              </a:xfrm>
              <a:prstGeom prst="rect">
                <a:avLst/>
              </a:prstGeom>
              <a:noFill/>
            </p:spPr>
            <p:txBody>
              <a:bodyPr wrap="square" rtlCol="0">
                <a:spAutoFit/>
              </a:bodyPr>
              <a:lstStyle/>
              <a:p>
                <a:pPr marL="0" marR="0" algn="just">
                  <a:lnSpc>
                    <a:spcPct val="110000"/>
                  </a:lnSpc>
                  <a:spcBef>
                    <a:spcPts val="0"/>
                  </a:spcBef>
                  <a:spcAft>
                    <a:spcPts val="0"/>
                  </a:spcAft>
                </a:pPr>
                <a14:m>
                  <m:oMath xmlns:m="http://schemas.openxmlformats.org/officeDocument/2006/math">
                    <m:r>
                      <m:rPr>
                        <m:sty m:val="p"/>
                      </m:rPr>
                      <a:rPr lang="en-US" sz="4400" b="0" i="0" smtClean="0">
                        <a:effectLst/>
                        <a:latin typeface="Cambria Math" panose="02040503050406030204" pitchFamily="18" charset="0"/>
                        <a:ea typeface="Calibri" panose="020F0502020204030204" pitchFamily="34" charset="0"/>
                      </a:rPr>
                      <m:t>a</m:t>
                    </m:r>
                    <m:r>
                      <a:rPr lang="en-US" sz="4400" i="0" smtClean="0">
                        <a:effectLst/>
                        <a:latin typeface="Cambria Math" panose="02040503050406030204" pitchFamily="18" charset="0"/>
                        <a:ea typeface="Calibri" panose="020F0502020204030204" pitchFamily="34" charset="0"/>
                      </a:rPr>
                      <m:t>)</m:t>
                    </m:r>
                    <m:f>
                      <m:fPr>
                        <m:ctrlPr>
                          <a:rPr lang="en-US" sz="4400" i="1">
                            <a:effectLst/>
                            <a:latin typeface="Cambria Math"/>
                            <a:ea typeface="Calibri" panose="020F0502020204030204" pitchFamily="34" charset="0"/>
                          </a:rPr>
                        </m:ctrlPr>
                      </m:fPr>
                      <m:num>
                        <m:r>
                          <a:rPr lang="en-US" sz="4400" i="0">
                            <a:effectLst/>
                            <a:latin typeface="Cambria Math" panose="02040503050406030204" pitchFamily="18" charset="0"/>
                            <a:ea typeface="Calibri" panose="020F0502020204030204" pitchFamily="34" charset="0"/>
                          </a:rPr>
                          <m:t>5</m:t>
                        </m:r>
                      </m:num>
                      <m:den>
                        <m:r>
                          <a:rPr lang="en-US" sz="4400" i="0">
                            <a:effectLst/>
                            <a:latin typeface="Cambria Math" panose="02040503050406030204" pitchFamily="18" charset="0"/>
                            <a:ea typeface="Calibri" panose="020F0502020204030204" pitchFamily="34" charset="0"/>
                          </a:rPr>
                          <m:t>6</m:t>
                        </m:r>
                      </m:den>
                    </m:f>
                    <m:r>
                      <a:rPr lang="en-US" sz="4400" i="0">
                        <a:effectLst/>
                        <a:latin typeface="Cambria Math" panose="02040503050406030204" pitchFamily="18" charset="0"/>
                        <a:ea typeface="Calibri" panose="020F0502020204030204" pitchFamily="34" charset="0"/>
                      </a:rPr>
                      <m:t>×</m:t>
                    </m:r>
                    <m:f>
                      <m:fPr>
                        <m:ctrlPr>
                          <a:rPr lang="en-US" sz="4400" i="1">
                            <a:effectLst/>
                            <a:latin typeface="Cambria Math"/>
                            <a:ea typeface="Calibri" panose="020F0502020204030204" pitchFamily="34" charset="0"/>
                          </a:rPr>
                        </m:ctrlPr>
                      </m:fPr>
                      <m:num>
                        <m:r>
                          <a:rPr lang="en-US" sz="4400" i="0">
                            <a:effectLst/>
                            <a:latin typeface="Cambria Math" panose="02040503050406030204" pitchFamily="18" charset="0"/>
                            <a:ea typeface="Calibri" panose="020F0502020204030204" pitchFamily="34" charset="0"/>
                          </a:rPr>
                          <m:t>1</m:t>
                        </m:r>
                      </m:num>
                      <m:den>
                        <m:r>
                          <a:rPr lang="en-US" sz="4400" i="0">
                            <a:effectLst/>
                            <a:latin typeface="Cambria Math" panose="02040503050406030204" pitchFamily="18" charset="0"/>
                            <a:ea typeface="Calibri" panose="020F0502020204030204" pitchFamily="34" charset="0"/>
                          </a:rPr>
                          <m:t>3</m:t>
                        </m:r>
                      </m:den>
                    </m:f>
                  </m:oMath>
                </a14:m>
                <a:r>
                  <a:rPr lang="en-US" sz="4400" dirty="0">
                    <a:effectLst/>
                    <a:latin typeface="Cambria" panose="02040503050406030204" pitchFamily="18" charset="0"/>
                    <a:ea typeface="Cambria" panose="02040503050406030204" pitchFamily="18" charset="0"/>
                  </a:rPr>
                  <a:t>                   b)</a:t>
                </a:r>
                <a14:m>
                  <m:oMath xmlns:m="http://schemas.openxmlformats.org/officeDocument/2006/math">
                    <m:r>
                      <a:rPr lang="en-US" sz="4400" b="0" i="0" smtClean="0">
                        <a:effectLst/>
                        <a:latin typeface="Cambria Math" panose="02040503050406030204" pitchFamily="18" charset="0"/>
                        <a:ea typeface="MS Mincho" panose="02020609040205080304" pitchFamily="49" charset="-128"/>
                      </a:rPr>
                      <m:t> </m:t>
                    </m:r>
                    <m:f>
                      <m:fPr>
                        <m:ctrlPr>
                          <a:rPr lang="en-US" sz="4400" i="1">
                            <a:effectLst/>
                            <a:latin typeface="Cambria Math"/>
                            <a:ea typeface="MS Mincho" panose="02020609040205080304" pitchFamily="49" charset="-128"/>
                          </a:rPr>
                        </m:ctrlPr>
                      </m:fPr>
                      <m:num>
                        <m:r>
                          <a:rPr lang="en-US" sz="4400" i="0">
                            <a:effectLst/>
                            <a:latin typeface="Cambria Math" panose="02040503050406030204" pitchFamily="18" charset="0"/>
                            <a:ea typeface="MS Mincho" panose="02020609040205080304" pitchFamily="49" charset="-128"/>
                          </a:rPr>
                          <m:t>5</m:t>
                        </m:r>
                      </m:num>
                      <m:den>
                        <m:r>
                          <a:rPr lang="en-US" sz="4400" i="0">
                            <a:effectLst/>
                            <a:latin typeface="Cambria Math" panose="02040503050406030204" pitchFamily="18" charset="0"/>
                            <a:ea typeface="MS Mincho" panose="02020609040205080304" pitchFamily="49" charset="-128"/>
                          </a:rPr>
                          <m:t>6</m:t>
                        </m:r>
                      </m:den>
                    </m:f>
                    <m:r>
                      <a:rPr lang="en-US" sz="4400" i="0">
                        <a:effectLst/>
                        <a:latin typeface="Cambria Math" panose="02040503050406030204" pitchFamily="18" charset="0"/>
                        <a:ea typeface="MS Mincho" panose="02020609040205080304" pitchFamily="49" charset="-128"/>
                      </a:rPr>
                      <m:t>: </m:t>
                    </m:r>
                    <m:f>
                      <m:fPr>
                        <m:ctrlPr>
                          <a:rPr lang="en-US" sz="4400" i="1">
                            <a:effectLst/>
                            <a:latin typeface="Cambria Math"/>
                            <a:ea typeface="MS Mincho" panose="02020609040205080304" pitchFamily="49" charset="-128"/>
                          </a:rPr>
                        </m:ctrlPr>
                      </m:fPr>
                      <m:num>
                        <m:r>
                          <a:rPr lang="en-US" sz="4400" i="0">
                            <a:effectLst/>
                            <a:latin typeface="Cambria Math" panose="02040503050406030204" pitchFamily="18" charset="0"/>
                            <a:ea typeface="MS Mincho" panose="02020609040205080304" pitchFamily="49" charset="-128"/>
                          </a:rPr>
                          <m:t>1</m:t>
                        </m:r>
                      </m:num>
                      <m:den>
                        <m:r>
                          <a:rPr lang="en-US" sz="4400" i="0">
                            <a:effectLst/>
                            <a:latin typeface="Cambria Math" panose="02040503050406030204" pitchFamily="18" charset="0"/>
                            <a:ea typeface="MS Mincho" panose="02020609040205080304" pitchFamily="49" charset="-128"/>
                          </a:rPr>
                          <m:t>3</m:t>
                        </m:r>
                      </m:den>
                    </m:f>
                  </m:oMath>
                </a14:m>
                <a:r>
                  <a:rPr lang="en-US" sz="4400" dirty="0">
                    <a:effectLst/>
                    <a:latin typeface="Cambria" panose="02040503050406030204" pitchFamily="18" charset="0"/>
                    <a:ea typeface="Cambria" panose="02040503050406030204" pitchFamily="18" charset="0"/>
                  </a:rPr>
                  <a:t>                 c) </a:t>
                </a:r>
                <a14:m>
                  <m:oMath xmlns:m="http://schemas.openxmlformats.org/officeDocument/2006/math">
                    <m:f>
                      <m:fPr>
                        <m:ctrlPr>
                          <a:rPr lang="en-US" sz="4400" i="1">
                            <a:effectLst/>
                            <a:latin typeface="Cambria Math"/>
                            <a:ea typeface="MS Mincho" panose="02020609040205080304" pitchFamily="49" charset="-128"/>
                          </a:rPr>
                        </m:ctrlPr>
                      </m:fPr>
                      <m:num>
                        <m:r>
                          <a:rPr lang="en-US" sz="4400" i="0">
                            <a:effectLst/>
                            <a:latin typeface="Cambria Math" panose="02040503050406030204" pitchFamily="18" charset="0"/>
                            <a:ea typeface="MS Mincho" panose="02020609040205080304" pitchFamily="49" charset="-128"/>
                          </a:rPr>
                          <m:t>5</m:t>
                        </m:r>
                      </m:num>
                      <m:den>
                        <m:r>
                          <a:rPr lang="en-US" sz="4400" i="0">
                            <a:effectLst/>
                            <a:latin typeface="Cambria Math" panose="02040503050406030204" pitchFamily="18" charset="0"/>
                            <a:ea typeface="MS Mincho" panose="02020609040205080304" pitchFamily="49" charset="-128"/>
                          </a:rPr>
                          <m:t>3</m:t>
                        </m:r>
                      </m:den>
                    </m:f>
                  </m:oMath>
                </a14:m>
                <a:r>
                  <a:rPr lang="en-US" sz="4400" dirty="0">
                    <a:effectLst/>
                    <a:latin typeface="Cambria" panose="02040503050406030204" pitchFamily="18" charset="0"/>
                    <a:ea typeface="Cambria" panose="02040503050406030204" pitchFamily="18" charset="0"/>
                  </a:rPr>
                  <a:t> </a:t>
                </a:r>
                <a14:m>
                  <m:oMath xmlns:m="http://schemas.openxmlformats.org/officeDocument/2006/math">
                    <m:r>
                      <a:rPr lang="en-US" sz="4400" i="0">
                        <a:effectLst/>
                        <a:latin typeface="Cambria Math" panose="02040503050406030204" pitchFamily="18" charset="0"/>
                        <a:ea typeface="MS Mincho" panose="02020609040205080304" pitchFamily="49" charset="-128"/>
                      </a:rPr>
                      <m:t>− </m:t>
                    </m:r>
                    <m:f>
                      <m:fPr>
                        <m:ctrlPr>
                          <a:rPr lang="en-US" sz="4400" i="1">
                            <a:effectLst/>
                            <a:latin typeface="Cambria Math"/>
                            <a:ea typeface="MS Mincho" panose="02020609040205080304" pitchFamily="49" charset="-128"/>
                          </a:rPr>
                        </m:ctrlPr>
                      </m:fPr>
                      <m:num>
                        <m:r>
                          <a:rPr lang="en-US" sz="4400" i="0">
                            <a:effectLst/>
                            <a:latin typeface="Cambria Math" panose="02040503050406030204" pitchFamily="18" charset="0"/>
                            <a:ea typeface="MS Mincho" panose="02020609040205080304" pitchFamily="49" charset="-128"/>
                          </a:rPr>
                          <m:t>1</m:t>
                        </m:r>
                      </m:num>
                      <m:den>
                        <m:r>
                          <a:rPr lang="en-US" sz="4400" i="0">
                            <a:effectLst/>
                            <a:latin typeface="Cambria Math" panose="02040503050406030204" pitchFamily="18" charset="0"/>
                            <a:ea typeface="MS Mincho" panose="02020609040205080304" pitchFamily="49" charset="-128"/>
                          </a:rPr>
                          <m:t>3</m:t>
                        </m:r>
                      </m:den>
                    </m:f>
                  </m:oMath>
                </a14:m>
                <a:r>
                  <a:rPr lang="en-US" sz="4400" dirty="0">
                    <a:effectLst/>
                    <a:latin typeface="Cambria" panose="02040503050406030204" pitchFamily="18" charset="0"/>
                    <a:ea typeface="Cambria" panose="02040503050406030204" pitchFamily="18" charset="0"/>
                  </a:rPr>
                  <a:t> : </a:t>
                </a:r>
                <a14:m>
                  <m:oMath xmlns:m="http://schemas.openxmlformats.org/officeDocument/2006/math">
                    <m:f>
                      <m:fPr>
                        <m:ctrlPr>
                          <a:rPr lang="en-US" sz="4400" i="1">
                            <a:effectLst/>
                            <a:latin typeface="Cambria Math"/>
                            <a:ea typeface="MS Mincho" panose="02020609040205080304" pitchFamily="49" charset="-128"/>
                          </a:rPr>
                        </m:ctrlPr>
                      </m:fPr>
                      <m:num>
                        <m:r>
                          <a:rPr lang="en-US" sz="4400" i="0">
                            <a:effectLst/>
                            <a:latin typeface="Cambria Math" panose="02040503050406030204" pitchFamily="18" charset="0"/>
                            <a:ea typeface="MS Mincho" panose="02020609040205080304" pitchFamily="49" charset="-128"/>
                          </a:rPr>
                          <m:t>1</m:t>
                        </m:r>
                      </m:num>
                      <m:den>
                        <m:r>
                          <a:rPr lang="en-US" sz="4400" i="0">
                            <a:effectLst/>
                            <a:latin typeface="Cambria Math" panose="02040503050406030204" pitchFamily="18" charset="0"/>
                            <a:ea typeface="MS Mincho" panose="02020609040205080304" pitchFamily="49" charset="-128"/>
                          </a:rPr>
                          <m:t>4</m:t>
                        </m:r>
                      </m:den>
                    </m:f>
                  </m:oMath>
                </a14:m>
                <a:endParaRPr lang="en-US" sz="4400" dirty="0">
                  <a:effectLst/>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931D09E6-3F73-4E56-870D-678791C75DB4}"/>
                  </a:ext>
                </a:extLst>
              </p:cNvPr>
              <p:cNvSpPr txBox="1">
                <a:spLocks noRot="1" noChangeAspect="1" noMove="1" noResize="1" noEditPoints="1" noAdjustHandles="1" noChangeArrowheads="1" noChangeShapeType="1" noTextEdit="1"/>
              </p:cNvSpPr>
              <p:nvPr/>
            </p:nvSpPr>
            <p:spPr>
              <a:xfrm>
                <a:off x="628650" y="1400175"/>
                <a:ext cx="10591800" cy="1160895"/>
              </a:xfrm>
              <a:prstGeom prst="rect">
                <a:avLst/>
              </a:prstGeom>
              <a:blipFill>
                <a:blip r:embed="rId4"/>
                <a:stretch>
                  <a:fillRect b="-1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FB6C2DDF-FCD2-692A-914B-4D18F449DC62}"/>
                  </a:ext>
                </a:extLst>
              </p:cNvPr>
              <p:cNvSpPr txBox="1"/>
              <p:nvPr/>
            </p:nvSpPr>
            <p:spPr>
              <a:xfrm>
                <a:off x="742950" y="2847975"/>
                <a:ext cx="2333626" cy="196271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3200" b="1" i="1" smtClean="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3200" b="1" i="1" smtClean="0">
                              <a:solidFill>
                                <a:srgbClr val="FF0000"/>
                              </a:solidFill>
                              <a:effectLst/>
                              <a:latin typeface="Cambria Math"/>
                              <a:ea typeface="MS Mincho" panose="02020609040205080304" pitchFamily="49" charset="-128"/>
                            </a:rPr>
                          </m:ctrlPr>
                        </m:fPr>
                        <m:num>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𝟓</m:t>
                          </m:r>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𝟏</m:t>
                          </m:r>
                        </m:num>
                        <m:den>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𝟔</m:t>
                          </m:r>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𝟑</m:t>
                          </m:r>
                        </m:den>
                      </m:f>
                    </m:oMath>
                  </m:oMathPara>
                </a14:m>
                <a:endParaRPr lang="en-US" sz="3200" b="1" i="1" dirty="0">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en-US" sz="3200" b="1" i="1">
                              <a:solidFill>
                                <a:srgbClr val="FF0000"/>
                              </a:solidFill>
                              <a:effectLst/>
                              <a:latin typeface="Cambria Math"/>
                              <a:ea typeface="MS Mincho" panose="02020609040205080304" pitchFamily="49" charset="-128"/>
                            </a:rPr>
                          </m:ctrlPr>
                        </m:fPr>
                        <m:num>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𝟓</m:t>
                          </m:r>
                        </m:num>
                        <m:den>
                          <m:r>
                            <a:rPr lang="en-US" sz="3200" b="1" i="1">
                              <a:solidFill>
                                <a:srgbClr val="FF0000"/>
                              </a:solidFill>
                              <a:effectLst/>
                              <a:latin typeface="Cambria Math" panose="02040503050406030204" pitchFamily="18" charset="0"/>
                              <a:ea typeface="MS Mincho" panose="02020609040205080304" pitchFamily="49" charset="-128"/>
                              <a:cs typeface="Times New Roman" panose="02020603050405020304" pitchFamily="18" charset="0"/>
                            </a:rPr>
                            <m:t>𝟏𝟖</m:t>
                          </m:r>
                        </m:den>
                      </m:f>
                    </m:oMath>
                  </m:oMathPara>
                </a14:m>
                <a:endParaRPr lang="en-US" sz="3200" b="1" dirty="0">
                  <a:solidFill>
                    <a:srgbClr val="FF0000"/>
                  </a:solidFill>
                </a:endParaRPr>
              </a:p>
            </p:txBody>
          </p:sp>
        </mc:Choice>
        <mc:Fallback xmlns="">
          <p:sp>
            <p:nvSpPr>
              <p:cNvPr id="7" name="TextBox 6">
                <a:extLst>
                  <a:ext uri="{FF2B5EF4-FFF2-40B4-BE49-F238E27FC236}">
                    <a16:creationId xmlns:a16="http://schemas.microsoft.com/office/drawing/2014/main" id="{FB6C2DDF-FCD2-692A-914B-4D18F449DC62}"/>
                  </a:ext>
                </a:extLst>
              </p:cNvPr>
              <p:cNvSpPr txBox="1">
                <a:spLocks noRot="1" noChangeAspect="1" noMove="1" noResize="1" noEditPoints="1" noAdjustHandles="1" noChangeArrowheads="1" noChangeShapeType="1" noTextEdit="1"/>
              </p:cNvSpPr>
              <p:nvPr/>
            </p:nvSpPr>
            <p:spPr>
              <a:xfrm>
                <a:off x="742950" y="2847975"/>
                <a:ext cx="2333626" cy="196271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2027DE7E-4773-D76F-1779-05C5A70321A5}"/>
                  </a:ext>
                </a:extLst>
              </p:cNvPr>
              <p:cNvSpPr txBox="1"/>
              <p:nvPr/>
            </p:nvSpPr>
            <p:spPr>
              <a:xfrm>
                <a:off x="4533900" y="2628900"/>
                <a:ext cx="2333626" cy="191065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3200" b="1" i="1" smtClean="0">
                          <a:solidFill>
                            <a:srgbClr val="FF0000"/>
                          </a:solidFill>
                          <a:latin typeface="Cambria Math" panose="02040503050406030204" pitchFamily="18" charset="0"/>
                        </a:rPr>
                        <m:t>=</m:t>
                      </m:r>
                      <m:f>
                        <m:fPr>
                          <m:ctrlPr>
                            <a:rPr lang="en-US" sz="3200" b="1" i="1">
                              <a:solidFill>
                                <a:srgbClr val="FF0000"/>
                              </a:solidFill>
                              <a:latin typeface="Cambria Math"/>
                            </a:rPr>
                          </m:ctrlPr>
                        </m:fPr>
                        <m:num>
                          <m:r>
                            <a:rPr lang="en-US" sz="3200" b="1" i="1">
                              <a:solidFill>
                                <a:srgbClr val="FF0000"/>
                              </a:solidFill>
                              <a:latin typeface="Cambria Math" panose="02040503050406030204" pitchFamily="18" charset="0"/>
                            </a:rPr>
                            <m:t>𝟓</m:t>
                          </m:r>
                        </m:num>
                        <m:den>
                          <m:r>
                            <a:rPr lang="en-US" sz="3200" b="1" i="1">
                              <a:solidFill>
                                <a:srgbClr val="FF0000"/>
                              </a:solidFill>
                              <a:latin typeface="Cambria Math" panose="02040503050406030204" pitchFamily="18" charset="0"/>
                            </a:rPr>
                            <m:t>𝟔</m:t>
                          </m:r>
                          <m:r>
                            <a:rPr lang="en-US" sz="3200" b="1" i="1">
                              <a:solidFill>
                                <a:srgbClr val="FF0000"/>
                              </a:solidFill>
                              <a:latin typeface="Cambria Math" panose="02040503050406030204" pitchFamily="18" charset="0"/>
                            </a:rPr>
                            <m:t> </m:t>
                          </m:r>
                        </m:den>
                      </m:f>
                      <m:r>
                        <a:rPr lang="en-US" sz="3200" b="1" i="1">
                          <a:solidFill>
                            <a:srgbClr val="FF0000"/>
                          </a:solidFill>
                          <a:latin typeface="Cambria Math" panose="02040503050406030204" pitchFamily="18" charset="0"/>
                        </a:rPr>
                        <m:t>×</m:t>
                      </m:r>
                      <m:f>
                        <m:fPr>
                          <m:ctrlPr>
                            <a:rPr lang="en-US" sz="3200" b="1" i="1">
                              <a:solidFill>
                                <a:srgbClr val="FF0000"/>
                              </a:solidFill>
                              <a:latin typeface="Cambria Math"/>
                            </a:rPr>
                          </m:ctrlPr>
                        </m:fPr>
                        <m:num>
                          <m:r>
                            <a:rPr lang="en-US" sz="3200" b="1" i="1">
                              <a:solidFill>
                                <a:srgbClr val="FF0000"/>
                              </a:solidFill>
                              <a:latin typeface="Cambria Math" panose="02040503050406030204" pitchFamily="18" charset="0"/>
                            </a:rPr>
                            <m:t>𝟑</m:t>
                          </m:r>
                        </m:num>
                        <m:den>
                          <m:r>
                            <a:rPr lang="en-US" sz="3200" b="1" i="1">
                              <a:solidFill>
                                <a:srgbClr val="FF0000"/>
                              </a:solidFill>
                              <a:latin typeface="Cambria Math" panose="02040503050406030204" pitchFamily="18" charset="0"/>
                            </a:rPr>
                            <m:t>𝟏</m:t>
                          </m:r>
                        </m:den>
                      </m:f>
                    </m:oMath>
                  </m:oMathPara>
                </a14:m>
                <a:endParaRPr lang="en-US" sz="3200" b="1" i="1" dirty="0">
                  <a:solidFill>
                    <a:srgbClr val="FF0000"/>
                  </a:solidFill>
                </a:endParaRPr>
              </a:p>
              <a:p>
                <a14:m>
                  <m:oMath xmlns:m="http://schemas.openxmlformats.org/officeDocument/2006/math">
                    <m:r>
                      <a:rPr lang="en-US" sz="4000" b="1" i="1">
                        <a:solidFill>
                          <a:srgbClr val="FF0000"/>
                        </a:solidFill>
                        <a:latin typeface="Cambria Math" panose="02040503050406030204" pitchFamily="18" charset="0"/>
                      </a:rPr>
                      <m:t>=</m:t>
                    </m:r>
                    <m:f>
                      <m:fPr>
                        <m:ctrlPr>
                          <a:rPr lang="en-US" sz="4000" b="1" i="1">
                            <a:solidFill>
                              <a:srgbClr val="FF0000"/>
                            </a:solidFill>
                            <a:latin typeface="Cambria Math"/>
                          </a:rPr>
                        </m:ctrlPr>
                      </m:fPr>
                      <m:num>
                        <m:r>
                          <a:rPr lang="en-US" sz="4000" b="1" i="1">
                            <a:solidFill>
                              <a:srgbClr val="FF0000"/>
                            </a:solidFill>
                            <a:latin typeface="Cambria Math" panose="02040503050406030204" pitchFamily="18" charset="0"/>
                          </a:rPr>
                          <m:t>𝟏𝟓</m:t>
                        </m:r>
                      </m:num>
                      <m:den>
                        <m:r>
                          <a:rPr lang="en-US" sz="4000" b="1" i="1">
                            <a:solidFill>
                              <a:srgbClr val="FF0000"/>
                            </a:solidFill>
                            <a:latin typeface="Cambria Math" panose="02040503050406030204" pitchFamily="18" charset="0"/>
                          </a:rPr>
                          <m:t>𝟔</m:t>
                        </m:r>
                      </m:den>
                    </m:f>
                  </m:oMath>
                </a14:m>
                <a:r>
                  <a:rPr lang="en-US" sz="4000" b="1" dirty="0">
                    <a:solidFill>
                      <a:srgbClr val="FF0000"/>
                    </a:solidFill>
                  </a:rPr>
                  <a:t>  </a:t>
                </a:r>
                <a:endParaRPr lang="en-US" sz="3600" b="1" dirty="0">
                  <a:solidFill>
                    <a:srgbClr val="FF0000"/>
                  </a:solidFill>
                </a:endParaRPr>
              </a:p>
            </p:txBody>
          </p:sp>
        </mc:Choice>
        <mc:Fallback xmlns="">
          <p:sp>
            <p:nvSpPr>
              <p:cNvPr id="8" name="TextBox 7">
                <a:extLst>
                  <a:ext uri="{FF2B5EF4-FFF2-40B4-BE49-F238E27FC236}">
                    <a16:creationId xmlns:a16="http://schemas.microsoft.com/office/drawing/2014/main" id="{2027DE7E-4773-D76F-1779-05C5A70321A5}"/>
                  </a:ext>
                </a:extLst>
              </p:cNvPr>
              <p:cNvSpPr txBox="1">
                <a:spLocks noRot="1" noChangeAspect="1" noMove="1" noResize="1" noEditPoints="1" noAdjustHandles="1" noChangeArrowheads="1" noChangeShapeType="1" noTextEdit="1"/>
              </p:cNvSpPr>
              <p:nvPr/>
            </p:nvSpPr>
            <p:spPr>
              <a:xfrm>
                <a:off x="4533900" y="2628900"/>
                <a:ext cx="2333626" cy="1910651"/>
              </a:xfrm>
              <a:prstGeom prst="rect">
                <a:avLst/>
              </a:prstGeom>
              <a:blipFill>
                <a:blip r:embed="rId6"/>
                <a:stretch>
                  <a:fillRect b="-6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62617092-8B22-ACE1-FEF3-C6E4C4E63D29}"/>
                  </a:ext>
                </a:extLst>
              </p:cNvPr>
              <p:cNvSpPr txBox="1"/>
              <p:nvPr/>
            </p:nvSpPr>
            <p:spPr>
              <a:xfrm>
                <a:off x="8686800" y="2819400"/>
                <a:ext cx="2333626" cy="3059235"/>
              </a:xfrm>
              <a:prstGeom prst="rect">
                <a:avLst/>
              </a:prstGeom>
              <a:noFill/>
            </p:spPr>
            <p:txBody>
              <a:bodyPr wrap="square" rtlCol="0">
                <a:spAutoFit/>
              </a:bodyPr>
              <a:lstStyle/>
              <a:p>
                <a14:m>
                  <m:oMath xmlns:m="http://schemas.openxmlformats.org/officeDocument/2006/math">
                    <m:r>
                      <a:rPr lang="en-US" sz="3200" b="1" i="1" smtClean="0">
                        <a:solidFill>
                          <a:srgbClr val="FF0000"/>
                        </a:solidFill>
                        <a:latin typeface="Cambria Math" panose="02040503050406030204" pitchFamily="18" charset="0"/>
                      </a:rPr>
                      <m:t>=</m:t>
                    </m:r>
                    <m:f>
                      <m:fPr>
                        <m:ctrlPr>
                          <a:rPr lang="en-US" sz="3200" b="1" i="1">
                            <a:solidFill>
                              <a:srgbClr val="FF0000"/>
                            </a:solidFill>
                            <a:latin typeface="Cambria Math"/>
                          </a:rPr>
                        </m:ctrlPr>
                      </m:fPr>
                      <m:num>
                        <m:r>
                          <a:rPr lang="en-US" sz="3200" b="1" i="1">
                            <a:solidFill>
                              <a:srgbClr val="FF0000"/>
                            </a:solidFill>
                            <a:latin typeface="Cambria Math" panose="02040503050406030204" pitchFamily="18" charset="0"/>
                          </a:rPr>
                          <m:t>𝟓</m:t>
                        </m:r>
                      </m:num>
                      <m:den>
                        <m:r>
                          <a:rPr lang="en-US" sz="3200" b="1" i="1">
                            <a:solidFill>
                              <a:srgbClr val="FF0000"/>
                            </a:solidFill>
                            <a:latin typeface="Cambria Math" panose="02040503050406030204" pitchFamily="18" charset="0"/>
                          </a:rPr>
                          <m:t>𝟑</m:t>
                        </m:r>
                      </m:den>
                    </m:f>
                  </m:oMath>
                </a14:m>
                <a:r>
                  <a:rPr lang="en-US" sz="3200" b="1"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sz="3200" b="1" i="1">
                            <a:solidFill>
                              <a:srgbClr val="FF0000"/>
                            </a:solidFill>
                            <a:latin typeface="Cambria Math"/>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𝟑</m:t>
                        </m:r>
                      </m:den>
                    </m:f>
                    <m:r>
                      <a:rPr lang="en-US" sz="3200" b="1" i="1">
                        <a:solidFill>
                          <a:srgbClr val="FF0000"/>
                        </a:solidFill>
                        <a:latin typeface="Cambria Math" panose="02040503050406030204" pitchFamily="18" charset="0"/>
                      </a:rPr>
                      <m:t>×</m:t>
                    </m:r>
                    <m:f>
                      <m:fPr>
                        <m:ctrlPr>
                          <a:rPr lang="en-US" sz="3200" b="1" i="1">
                            <a:solidFill>
                              <a:srgbClr val="FF0000"/>
                            </a:solidFill>
                            <a:latin typeface="Cambria Math"/>
                          </a:rPr>
                        </m:ctrlPr>
                      </m:fPr>
                      <m:num>
                        <m:r>
                          <a:rPr lang="en-US" sz="3200" b="1" i="1">
                            <a:solidFill>
                              <a:srgbClr val="FF0000"/>
                            </a:solidFill>
                            <a:latin typeface="Cambria Math" panose="02040503050406030204" pitchFamily="18" charset="0"/>
                          </a:rPr>
                          <m:t>𝟒</m:t>
                        </m:r>
                      </m:num>
                      <m:den>
                        <m:r>
                          <a:rPr lang="en-US" sz="3200" b="1" i="1">
                            <a:solidFill>
                              <a:srgbClr val="FF0000"/>
                            </a:solidFill>
                            <a:latin typeface="Cambria Math" panose="02040503050406030204" pitchFamily="18" charset="0"/>
                          </a:rPr>
                          <m:t>𝟏</m:t>
                        </m:r>
                      </m:den>
                    </m:f>
                  </m:oMath>
                </a14:m>
                <a:endParaRPr lang="en-US" sz="3200" b="1" i="1" dirty="0">
                  <a:solidFill>
                    <a:srgbClr val="FF0000"/>
                  </a:solidFill>
                  <a:latin typeface="Cambria" panose="02040503050406030204" pitchFamily="18" charset="0"/>
                  <a:ea typeface="Cambria" panose="02040503050406030204" pitchFamily="18" charset="0"/>
                </a:endParaRPr>
              </a:p>
              <a:p>
                <a:pPr/>
                <a14:m>
                  <m:oMathPara xmlns:m="http://schemas.openxmlformats.org/officeDocument/2006/math">
                    <m:oMathParaPr>
                      <m:jc m:val="left"/>
                    </m:oMathParaPr>
                    <m:oMath xmlns:m="http://schemas.openxmlformats.org/officeDocument/2006/math">
                      <m:r>
                        <a:rPr lang="en-US" sz="2800" b="1" i="1">
                          <a:solidFill>
                            <a:srgbClr val="FF0000"/>
                          </a:solidFill>
                          <a:latin typeface="Cambria Math" panose="02040503050406030204" pitchFamily="18" charset="0"/>
                        </a:rPr>
                        <m:t>=</m:t>
                      </m:r>
                      <m:f>
                        <m:fPr>
                          <m:ctrlPr>
                            <a:rPr lang="en-US" sz="2800" b="1" i="1">
                              <a:solidFill>
                                <a:srgbClr val="FF0000"/>
                              </a:solidFill>
                              <a:latin typeface="Cambria Math"/>
                            </a:rPr>
                          </m:ctrlPr>
                        </m:fPr>
                        <m:num>
                          <m:r>
                            <a:rPr lang="en-US" sz="2800" b="1" i="1">
                              <a:solidFill>
                                <a:srgbClr val="FF0000"/>
                              </a:solidFill>
                              <a:latin typeface="Cambria Math" panose="02040503050406030204" pitchFamily="18" charset="0"/>
                            </a:rPr>
                            <m:t>𝟓</m:t>
                          </m:r>
                        </m:num>
                        <m:den>
                          <m:r>
                            <a:rPr lang="en-US" sz="2800" b="1" i="1">
                              <a:solidFill>
                                <a:srgbClr val="FF0000"/>
                              </a:solidFill>
                              <a:latin typeface="Cambria Math" panose="02040503050406030204" pitchFamily="18" charset="0"/>
                            </a:rPr>
                            <m:t>𝟑</m:t>
                          </m:r>
                        </m:den>
                      </m:f>
                      <m:r>
                        <a:rPr lang="en-US" sz="2800" b="1" i="1">
                          <a:solidFill>
                            <a:srgbClr val="FF0000"/>
                          </a:solidFill>
                          <a:latin typeface="Cambria Math" panose="02040503050406030204" pitchFamily="18" charset="0"/>
                        </a:rPr>
                        <m:t>− </m:t>
                      </m:r>
                      <m:f>
                        <m:fPr>
                          <m:ctrlPr>
                            <a:rPr lang="en-US" sz="2800" b="1" i="1">
                              <a:solidFill>
                                <a:srgbClr val="FF0000"/>
                              </a:solidFill>
                              <a:latin typeface="Cambria Math"/>
                            </a:rPr>
                          </m:ctrlPr>
                        </m:fPr>
                        <m:num>
                          <m:r>
                            <a:rPr lang="en-US" sz="2800" b="1" i="1">
                              <a:solidFill>
                                <a:srgbClr val="FF0000"/>
                              </a:solidFill>
                              <a:latin typeface="Cambria Math" panose="02040503050406030204" pitchFamily="18" charset="0"/>
                            </a:rPr>
                            <m:t>𝟒</m:t>
                          </m:r>
                        </m:num>
                        <m:den>
                          <m:r>
                            <a:rPr lang="en-US" sz="2800" b="1" i="1">
                              <a:solidFill>
                                <a:srgbClr val="FF0000"/>
                              </a:solidFill>
                              <a:latin typeface="Cambria Math" panose="02040503050406030204" pitchFamily="18" charset="0"/>
                            </a:rPr>
                            <m:t>𝟑</m:t>
                          </m:r>
                        </m:den>
                      </m:f>
                    </m:oMath>
                  </m:oMathPara>
                </a14:m>
                <a:endParaRPr lang="en-US" sz="2800" b="1" i="1" dirty="0">
                  <a:solidFill>
                    <a:srgbClr val="FF0000"/>
                  </a:solidFill>
                  <a:latin typeface="Cambria" panose="02040503050406030204" pitchFamily="18" charset="0"/>
                  <a:ea typeface="Cambria" panose="02040503050406030204" pitchFamily="18" charset="0"/>
                </a:endParaRPr>
              </a:p>
              <a:p>
                <a14:m>
                  <m:oMath xmlns:m="http://schemas.openxmlformats.org/officeDocument/2006/math">
                    <m:r>
                      <a:rPr lang="en-US" sz="3200" b="1" i="1">
                        <a:solidFill>
                          <a:srgbClr val="FF0000"/>
                        </a:solidFill>
                        <a:latin typeface="Cambria Math" panose="02040503050406030204" pitchFamily="18" charset="0"/>
                      </a:rPr>
                      <m:t>=</m:t>
                    </m:r>
                    <m:f>
                      <m:fPr>
                        <m:ctrlPr>
                          <a:rPr lang="en-US" sz="3200" b="1" i="1">
                            <a:solidFill>
                              <a:srgbClr val="FF0000"/>
                            </a:solidFill>
                            <a:latin typeface="Cambria Math"/>
                          </a:rPr>
                        </m:ctrlPr>
                      </m:fPr>
                      <m:num>
                        <m:r>
                          <a:rPr lang="en-US" sz="3200" b="1" i="1">
                            <a:solidFill>
                              <a:srgbClr val="FF0000"/>
                            </a:solidFill>
                            <a:latin typeface="Cambria Math" panose="02040503050406030204" pitchFamily="18" charset="0"/>
                          </a:rPr>
                          <m:t>𝟓</m:t>
                        </m:r>
                        <m:r>
                          <a:rPr lang="en-US" sz="3200" b="1" i="1">
                            <a:solidFill>
                              <a:srgbClr val="FF0000"/>
                            </a:solidFill>
                            <a:latin typeface="Cambria Math" panose="02040503050406030204" pitchFamily="18" charset="0"/>
                          </a:rPr>
                          <m:t> − </m:t>
                        </m:r>
                        <m:r>
                          <a:rPr lang="en-US" sz="3200" b="1" i="1">
                            <a:solidFill>
                              <a:srgbClr val="FF0000"/>
                            </a:solidFill>
                            <a:latin typeface="Cambria Math" panose="02040503050406030204" pitchFamily="18" charset="0"/>
                          </a:rPr>
                          <m:t>𝟒</m:t>
                        </m:r>
                      </m:num>
                      <m:den>
                        <m:r>
                          <a:rPr lang="en-US" sz="3200" b="1" i="1">
                            <a:solidFill>
                              <a:srgbClr val="FF0000"/>
                            </a:solidFill>
                            <a:latin typeface="Cambria Math" panose="02040503050406030204" pitchFamily="18" charset="0"/>
                          </a:rPr>
                          <m:t>𝟑</m:t>
                        </m:r>
                      </m:den>
                    </m:f>
                  </m:oMath>
                </a14:m>
                <a:r>
                  <a:rPr lang="en-US" sz="3200" b="1" dirty="0">
                    <a:solidFill>
                      <a:srgbClr val="FF0000"/>
                    </a:solidFill>
                    <a:latin typeface="Cambria" panose="02040503050406030204" pitchFamily="18" charset="0"/>
                    <a:ea typeface="Cambria" panose="02040503050406030204" pitchFamily="18" charset="0"/>
                  </a:rPr>
                  <a:t> </a:t>
                </a:r>
              </a:p>
              <a:p>
                <a14:m>
                  <m:oMath xmlns:m="http://schemas.openxmlformats.org/officeDocument/2006/math">
                    <m:r>
                      <a:rPr lang="en-US" sz="3200" b="1" i="1" smtClean="0">
                        <a:solidFill>
                          <a:srgbClr val="FF0000"/>
                        </a:solidFill>
                        <a:latin typeface="Cambria Math" panose="02040503050406030204" pitchFamily="18" charset="0"/>
                      </a:rPr>
                      <m:t>=</m:t>
                    </m:r>
                  </m:oMath>
                </a14:m>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a:rPr>
                        </m:ctrlPr>
                      </m:fPr>
                      <m:num>
                        <m:r>
                          <a:rPr lang="en-US" sz="3200" b="1" i="1">
                            <a:solidFill>
                              <a:srgbClr val="FF0000"/>
                            </a:solidFill>
                            <a:latin typeface="Cambria Math" panose="02040503050406030204" pitchFamily="18" charset="0"/>
                          </a:rPr>
                          <m:t>𝟏</m:t>
                        </m:r>
                      </m:num>
                      <m:den>
                        <m:r>
                          <a:rPr lang="en-US" sz="3200" b="1" i="1">
                            <a:solidFill>
                              <a:srgbClr val="FF0000"/>
                            </a:solidFill>
                            <a:latin typeface="Cambria Math" panose="02040503050406030204" pitchFamily="18" charset="0"/>
                          </a:rPr>
                          <m:t>𝟑</m:t>
                        </m:r>
                      </m:den>
                    </m:f>
                  </m:oMath>
                </a14:m>
                <a:endParaRPr lang="en-US" sz="3200" b="1" dirty="0">
                  <a:solidFill>
                    <a:srgbClr val="FF0000"/>
                  </a:solidFill>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62617092-8B22-ACE1-FEF3-C6E4C4E63D29}"/>
                  </a:ext>
                </a:extLst>
              </p:cNvPr>
              <p:cNvSpPr txBox="1">
                <a:spLocks noRot="1" noChangeAspect="1" noMove="1" noResize="1" noEditPoints="1" noAdjustHandles="1" noChangeArrowheads="1" noChangeShapeType="1" noTextEdit="1"/>
              </p:cNvSpPr>
              <p:nvPr/>
            </p:nvSpPr>
            <p:spPr>
              <a:xfrm>
                <a:off x="8686800" y="2819400"/>
                <a:ext cx="2333626" cy="3059235"/>
              </a:xfrm>
              <a:prstGeom prst="rect">
                <a:avLst/>
              </a:prstGeom>
              <a:blipFill>
                <a:blip r:embed="rId7"/>
                <a:stretch>
                  <a:fillRect b="-1796"/>
                </a:stretch>
              </a:blipFill>
            </p:spPr>
            <p:txBody>
              <a:bodyPr/>
              <a:lstStyle/>
              <a:p>
                <a:r>
                  <a:rPr lang="en-US">
                    <a:noFill/>
                  </a:rPr>
                  <a:t> </a:t>
                </a:r>
              </a:p>
            </p:txBody>
          </p:sp>
        </mc:Fallback>
      </mc:AlternateContent>
    </p:spTree>
    <p:extLst>
      <p:ext uri="{BB962C8B-B14F-4D97-AF65-F5344CB8AC3E}">
        <p14:creationId xmlns:p14="http://schemas.microsoft.com/office/powerpoint/2010/main" val="3135921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down)">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wipe(down)">
                                      <p:cBhvr>
                                        <p:cTn id="31" dur="500"/>
                                        <p:tgtEl>
                                          <p:spTgt spid="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down)">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wipe(down)">
                                      <p:cBhvr>
                                        <p:cTn id="41" dur="500"/>
                                        <p:tgtEl>
                                          <p:spTgt spid="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wipe(down)">
                                      <p:cBhvr>
                                        <p:cTn id="46" dur="500"/>
                                        <p:tgtEl>
                                          <p:spTgt spid="9">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9">
                                            <p:txEl>
                                              <p:pRg st="3" end="3"/>
                                            </p:txEl>
                                          </p:spTgt>
                                        </p:tgtEl>
                                        <p:attrNameLst>
                                          <p:attrName>style.visibility</p:attrName>
                                        </p:attrNameLst>
                                      </p:cBhvr>
                                      <p:to>
                                        <p:strVal val="visible"/>
                                      </p:to>
                                    </p:set>
                                    <p:animEffect transition="in" filter="wipe(down)">
                                      <p:cBhvr>
                                        <p:cTn id="5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Orange tree isolated on white Free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8010" l="0" r="100000"/>
                    </a14:imgEffect>
                  </a14:imgLayer>
                </a14:imgProps>
              </a:ext>
              <a:ext uri="{28A0092B-C50C-407E-A947-70E740481C1C}">
                <a14:useLocalDpi xmlns:a14="http://schemas.microsoft.com/office/drawing/2010/main" val="0"/>
              </a:ext>
            </a:extLst>
          </a:blip>
          <a:srcRect/>
          <a:stretch>
            <a:fillRect/>
          </a:stretch>
        </p:blipFill>
        <p:spPr bwMode="auto">
          <a:xfrm>
            <a:off x="-105689" y="2415281"/>
            <a:ext cx="4492983" cy="43279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281BB8F6-1D3A-B3BE-D5E8-B2528040580F}"/>
              </a:ext>
            </a:extLst>
          </p:cNvPr>
          <p:cNvSpPr/>
          <p:nvPr/>
        </p:nvSpPr>
        <p:spPr>
          <a:xfrm>
            <a:off x="228600" y="247650"/>
            <a:ext cx="11563350" cy="6296025"/>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val 2">
            <a:extLst>
              <a:ext uri="{FF2B5EF4-FFF2-40B4-BE49-F238E27FC236}">
                <a16:creationId xmlns:a16="http://schemas.microsoft.com/office/drawing/2014/main" xmlns="" id="{41A0271A-AEEF-196C-8AC0-B0A29E597BB5}"/>
              </a:ext>
            </a:extLst>
          </p:cNvPr>
          <p:cNvSpPr/>
          <p:nvPr/>
        </p:nvSpPr>
        <p:spPr>
          <a:xfrm>
            <a:off x="266700" y="438150"/>
            <a:ext cx="619125" cy="5619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12441905-A3DF-4788-2A62-A83D08159069}"/>
                  </a:ext>
                </a:extLst>
              </p:cNvPr>
              <p:cNvSpPr txBox="1"/>
              <p:nvPr/>
            </p:nvSpPr>
            <p:spPr>
              <a:xfrm>
                <a:off x="962025" y="447675"/>
                <a:ext cx="10096499" cy="1364476"/>
              </a:xfrm>
              <a:prstGeom prst="rect">
                <a:avLst/>
              </a:prstGeom>
              <a:noFill/>
            </p:spPr>
            <p:txBody>
              <a:bodyPr wrap="square" rtlCol="0">
                <a:spAutoFit/>
              </a:bodyPr>
              <a:lstStyle/>
              <a:p>
                <a:pPr algn="just"/>
                <a:r>
                  <a:rPr lang="vi-VN" sz="2400" dirty="0">
                    <a:solidFill>
                      <a:srgbClr val="002060"/>
                    </a:solidFill>
                    <a:latin typeface="Cambria" panose="02040503050406030204" pitchFamily="18" charset="0"/>
                    <a:ea typeface="Cambria" panose="02040503050406030204" pitchFamily="18" charset="0"/>
                  </a:rPr>
                  <a:t>Quãng đường từ nhà anh </a:t>
                </a:r>
                <a:r>
                  <a:rPr lang="en-US" sz="2400" dirty="0">
                    <a:solidFill>
                      <a:srgbClr val="002060"/>
                    </a:solidFill>
                    <a:latin typeface="Cambria" panose="02040503050406030204" pitchFamily="18" charset="0"/>
                    <a:ea typeface="Cambria" panose="02040503050406030204" pitchFamily="18" charset="0"/>
                  </a:rPr>
                  <a:t>T</a:t>
                </a:r>
                <a:r>
                  <a:rPr lang="vi-VN" sz="2400" dirty="0">
                    <a:solidFill>
                      <a:srgbClr val="002060"/>
                    </a:solidFill>
                    <a:latin typeface="Cambria" panose="02040503050406030204" pitchFamily="18" charset="0"/>
                    <a:ea typeface="Cambria" panose="02040503050406030204" pitchFamily="18" charset="0"/>
                  </a:rPr>
                  <a:t>hanh đến thị trấn dài 45</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km. Anh </a:t>
                </a:r>
                <a:r>
                  <a:rPr lang="en-US" sz="2400" dirty="0">
                    <a:solidFill>
                      <a:srgbClr val="002060"/>
                    </a:solidFill>
                    <a:latin typeface="Cambria" panose="02040503050406030204" pitchFamily="18" charset="0"/>
                    <a:ea typeface="Cambria" panose="02040503050406030204" pitchFamily="18" charset="0"/>
                  </a:rPr>
                  <a:t>T</a:t>
                </a:r>
                <a:r>
                  <a:rPr lang="vi-VN" sz="2400" dirty="0">
                    <a:solidFill>
                      <a:srgbClr val="002060"/>
                    </a:solidFill>
                    <a:latin typeface="Cambria" panose="02040503050406030204" pitchFamily="18" charset="0"/>
                    <a:ea typeface="Cambria" panose="02040503050406030204" pitchFamily="18" charset="0"/>
                  </a:rPr>
                  <a:t>hanh đi từ nhà ra thị trấn. Khi đi được </a:t>
                </a:r>
                <a14:m>
                  <m:oMath xmlns:m="http://schemas.openxmlformats.org/officeDocument/2006/math">
                    <m:f>
                      <m:fPr>
                        <m:ctrlPr>
                          <a:rPr lang="en-US" sz="2400" i="1">
                            <a:solidFill>
                              <a:srgbClr val="002060"/>
                            </a:solidFill>
                            <a:latin typeface="Cambria Math"/>
                          </a:rPr>
                        </m:ctrlPr>
                      </m:fPr>
                      <m:num>
                        <m:r>
                          <a:rPr lang="vi-VN" sz="2400" i="1">
                            <a:solidFill>
                              <a:srgbClr val="002060"/>
                            </a:solidFill>
                            <a:latin typeface="Cambria Math" panose="02040503050406030204" pitchFamily="18" charset="0"/>
                          </a:rPr>
                          <m:t>2</m:t>
                        </m:r>
                      </m:num>
                      <m:den>
                        <m:r>
                          <a:rPr lang="vi-VN" sz="2400" i="1">
                            <a:solidFill>
                              <a:srgbClr val="002060"/>
                            </a:solidFill>
                            <a:latin typeface="Cambria Math" panose="02040503050406030204" pitchFamily="18" charset="0"/>
                          </a:rPr>
                          <m:t>3</m:t>
                        </m:r>
                      </m:den>
                    </m:f>
                  </m:oMath>
                </a14:m>
                <a:r>
                  <a:rPr lang="vi-VN" sz="2400" dirty="0">
                    <a:solidFill>
                      <a:srgbClr val="002060"/>
                    </a:solidFill>
                    <a:latin typeface="Cambria" panose="02040503050406030204" pitchFamily="18" charset="0"/>
                    <a:ea typeface="Cambria" panose="02040503050406030204" pitchFamily="18" charset="0"/>
                  </a:rPr>
                  <a:t> </a:t>
                </a:r>
                <a:r>
                  <a:rPr lang="en-US" sz="2400" dirty="0">
                    <a:solidFill>
                      <a:srgbClr val="002060"/>
                    </a:solidFill>
                    <a:latin typeface="Cambria" panose="02040503050406030204" pitchFamily="18" charset="0"/>
                    <a:ea typeface="Cambria" panose="02040503050406030204" pitchFamily="18" charset="0"/>
                  </a:rPr>
                  <a:t>q</a:t>
                </a:r>
                <a:r>
                  <a:rPr lang="vi-VN" sz="2400" dirty="0">
                    <a:solidFill>
                      <a:srgbClr val="002060"/>
                    </a:solidFill>
                    <a:latin typeface="Cambria" panose="02040503050406030204" pitchFamily="18" charset="0"/>
                    <a:ea typeface="Cambria" panose="02040503050406030204" pitchFamily="18" charset="0"/>
                  </a:rPr>
                  <a:t>uãng đường thì dừng lại nghỉ một lúc. Hỏi anh Thanh phải đi tiếp bao nhiêu ki -lô-mét nữa thì đến thị trấn?</a:t>
                </a:r>
                <a:endParaRPr lang="en-US" sz="2400" dirty="0">
                  <a:solidFill>
                    <a:srgbClr val="00206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12441905-A3DF-4788-2A62-A83D08159069}"/>
                  </a:ext>
                </a:extLst>
              </p:cNvPr>
              <p:cNvSpPr txBox="1">
                <a:spLocks noRot="1" noChangeAspect="1" noMove="1" noResize="1" noEditPoints="1" noAdjustHandles="1" noChangeArrowheads="1" noChangeShapeType="1" noTextEdit="1"/>
              </p:cNvSpPr>
              <p:nvPr/>
            </p:nvSpPr>
            <p:spPr>
              <a:xfrm>
                <a:off x="962025" y="447675"/>
                <a:ext cx="10096499" cy="1364476"/>
              </a:xfrm>
              <a:prstGeom prst="rect">
                <a:avLst/>
              </a:prstGeom>
              <a:blipFill>
                <a:blip r:embed="rId4"/>
                <a:stretch>
                  <a:fillRect l="-966" t="-3571" r="-1570" b="-84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EE06C0C9-79B1-14DE-BCA3-D8EF396D9BA4}"/>
                  </a:ext>
                </a:extLst>
              </p:cNvPr>
              <p:cNvSpPr txBox="1"/>
              <p:nvPr/>
            </p:nvSpPr>
            <p:spPr>
              <a:xfrm>
                <a:off x="1562100" y="3895725"/>
                <a:ext cx="8258175" cy="2668679"/>
              </a:xfrm>
              <a:prstGeom prst="rect">
                <a:avLst/>
              </a:prstGeom>
              <a:noFill/>
            </p:spPr>
            <p:txBody>
              <a:bodyPr wrap="square" rtlCol="0">
                <a:spAutoFit/>
              </a:bodyPr>
              <a:lstStyle/>
              <a:p>
                <a:pPr marL="0" marR="0" algn="ctr">
                  <a:lnSpc>
                    <a:spcPct val="110000"/>
                  </a:lnSpc>
                  <a:spcBef>
                    <a:spcPts val="0"/>
                  </a:spcBef>
                  <a:spcAft>
                    <a:spcPts val="0"/>
                  </a:spcAft>
                </a:pPr>
                <a:r>
                  <a:rPr lang="en-US" sz="2400" b="1" dirty="0">
                    <a:solidFill>
                      <a:srgbClr val="FF0000"/>
                    </a:solidFill>
                    <a:effectLst/>
                    <a:latin typeface="Cambria" panose="02040503050406030204" pitchFamily="18" charset="0"/>
                    <a:ea typeface="Cambria" panose="02040503050406030204" pitchFamily="18" charset="0"/>
                  </a:rPr>
                  <a:t>Bài </a:t>
                </a:r>
                <a:r>
                  <a:rPr lang="en-US" sz="2400" b="1" dirty="0" err="1">
                    <a:solidFill>
                      <a:srgbClr val="FF0000"/>
                    </a:solidFill>
                    <a:effectLst/>
                    <a:latin typeface="Cambria" panose="02040503050406030204" pitchFamily="18" charset="0"/>
                    <a:ea typeface="Cambria" panose="02040503050406030204" pitchFamily="18" charset="0"/>
                  </a:rPr>
                  <a:t>giải</a:t>
                </a:r>
                <a:r>
                  <a:rPr lang="en-US" sz="24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A</a:t>
                </a:r>
                <a:r>
                  <a:rPr lang="vi-VN" sz="2400" dirty="0">
                    <a:solidFill>
                      <a:srgbClr val="FF0000"/>
                    </a:solidFill>
                    <a:effectLst/>
                    <a:latin typeface="Cambria" panose="02040503050406030204" pitchFamily="18" charset="0"/>
                    <a:ea typeface="Cambria" panose="02040503050406030204" pitchFamily="18" charset="0"/>
                  </a:rPr>
                  <a:t>nh </a:t>
                </a:r>
                <a:r>
                  <a:rPr lang="en-US" sz="2400" dirty="0">
                    <a:solidFill>
                      <a:srgbClr val="FF0000"/>
                    </a:solidFill>
                    <a:effectLst/>
                    <a:latin typeface="Cambria" panose="02040503050406030204" pitchFamily="18" charset="0"/>
                    <a:ea typeface="Cambria" panose="02040503050406030204" pitchFamily="18" charset="0"/>
                  </a:rPr>
                  <a:t>T</a:t>
                </a:r>
                <a:r>
                  <a:rPr lang="vi-VN" sz="2400" dirty="0">
                    <a:solidFill>
                      <a:srgbClr val="FF0000"/>
                    </a:solidFill>
                    <a:effectLst/>
                    <a:latin typeface="Cambria" panose="02040503050406030204" pitchFamily="18" charset="0"/>
                    <a:ea typeface="Cambria" panose="02040503050406030204" pitchFamily="18" charset="0"/>
                  </a:rPr>
                  <a:t>hanh </a:t>
                </a:r>
                <a:r>
                  <a:rPr lang="en-US" sz="2400" dirty="0" err="1">
                    <a:solidFill>
                      <a:srgbClr val="FF0000"/>
                    </a:solidFill>
                    <a:effectLst/>
                    <a:latin typeface="Cambria" panose="02040503050406030204" pitchFamily="18" charset="0"/>
                    <a:ea typeface="Cambria" panose="02040503050406030204" pitchFamily="18" charset="0"/>
                  </a:rPr>
                  <a:t>đã</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đi</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số</a:t>
                </a:r>
                <a:r>
                  <a:rPr lang="vi-VN" sz="2400" dirty="0">
                    <a:solidFill>
                      <a:srgbClr val="FF0000"/>
                    </a:solidFill>
                    <a:effectLst/>
                    <a:latin typeface="Cambria" panose="02040503050406030204" pitchFamily="18" charset="0"/>
                    <a:ea typeface="Cambria" panose="02040503050406030204" pitchFamily="18" charset="0"/>
                  </a:rPr>
                  <a:t> k</a:t>
                </a:r>
                <a:r>
                  <a:rPr lang="en-US" sz="2400" dirty="0" err="1">
                    <a:solidFill>
                      <a:srgbClr val="FF0000"/>
                    </a:solidFill>
                    <a:effectLst/>
                    <a:latin typeface="Cambria" panose="02040503050406030204" pitchFamily="18" charset="0"/>
                    <a:ea typeface="Cambria" panose="02040503050406030204" pitchFamily="18" charset="0"/>
                  </a:rPr>
                  <a:t>i</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lô-mét</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45 </a:t>
                </a:r>
                <a14:m>
                  <m:oMath xmlns:m="http://schemas.openxmlformats.org/officeDocument/2006/math">
                    <m:r>
                      <a:rPr lang="en-US" sz="2400" i="0">
                        <a:solidFill>
                          <a:srgbClr val="FF0000"/>
                        </a:solidFill>
                        <a:effectLst/>
                        <a:latin typeface="Cambria Math" panose="02040503050406030204" pitchFamily="18" charset="0"/>
                        <a:ea typeface="Calibri" panose="020F0502020204030204" pitchFamily="34" charset="0"/>
                      </a:rPr>
                      <m:t>×</m:t>
                    </m:r>
                    <m:f>
                      <m:fPr>
                        <m:ctrlPr>
                          <a:rPr lang="en-US" sz="2400" i="1">
                            <a:solidFill>
                              <a:srgbClr val="FF0000"/>
                            </a:solidFill>
                            <a:effectLst/>
                            <a:latin typeface="Cambria Math"/>
                            <a:ea typeface="Calibri" panose="020F0502020204030204" pitchFamily="34" charset="0"/>
                          </a:rPr>
                        </m:ctrlPr>
                      </m:fPr>
                      <m:num>
                        <m:r>
                          <a:rPr lang="en-US" sz="2400" i="0">
                            <a:solidFill>
                              <a:srgbClr val="FF0000"/>
                            </a:solidFill>
                            <a:effectLst/>
                            <a:latin typeface="Cambria Math" panose="02040503050406030204" pitchFamily="18" charset="0"/>
                            <a:ea typeface="Calibri" panose="020F0502020204030204" pitchFamily="34" charset="0"/>
                          </a:rPr>
                          <m:t>2</m:t>
                        </m:r>
                      </m:num>
                      <m:den>
                        <m:r>
                          <a:rPr lang="en-US" sz="2400" i="0">
                            <a:solidFill>
                              <a:srgbClr val="FF0000"/>
                            </a:solidFill>
                            <a:effectLst/>
                            <a:latin typeface="Cambria Math" panose="02040503050406030204" pitchFamily="18" charset="0"/>
                            <a:ea typeface="Calibri" panose="020F0502020204030204" pitchFamily="34" charset="0"/>
                          </a:rPr>
                          <m:t>3</m:t>
                        </m:r>
                      </m:den>
                    </m:f>
                    <m:r>
                      <a:rPr lang="en-US" sz="2400" i="0">
                        <a:solidFill>
                          <a:srgbClr val="FF0000"/>
                        </a:solidFill>
                        <a:effectLst/>
                        <a:latin typeface="Cambria Math" panose="02040503050406030204" pitchFamily="18" charset="0"/>
                        <a:ea typeface="MS Mincho" panose="02020609040205080304" pitchFamily="49" charset="-128"/>
                      </a:rPr>
                      <m:t>= 30</m:t>
                    </m:r>
                    <m:r>
                      <a:rPr lang="en-US" sz="2400" b="0" i="0" smtClean="0">
                        <a:solidFill>
                          <a:srgbClr val="FF0000"/>
                        </a:solidFill>
                        <a:effectLst/>
                        <a:latin typeface="Cambria Math" panose="02040503050406030204" pitchFamily="18" charset="0"/>
                        <a:ea typeface="MS Mincho" panose="02020609040205080304" pitchFamily="49" charset="-128"/>
                      </a:rPr>
                      <m:t> </m:t>
                    </m:r>
                    <m:r>
                      <a:rPr lang="en-US" sz="2400" i="0">
                        <a:solidFill>
                          <a:srgbClr val="FF0000"/>
                        </a:solidFill>
                        <a:effectLst/>
                        <a:latin typeface="Cambria Math" panose="02040503050406030204" pitchFamily="18" charset="0"/>
                        <a:ea typeface="MS Mincho" panose="02020609040205080304" pitchFamily="49" charset="-128"/>
                      </a:rPr>
                      <m:t>(</m:t>
                    </m:r>
                    <m:r>
                      <m:rPr>
                        <m:sty m:val="p"/>
                      </m:rPr>
                      <a:rPr lang="en-US" sz="2400" i="0">
                        <a:solidFill>
                          <a:srgbClr val="FF0000"/>
                        </a:solidFill>
                        <a:effectLst/>
                        <a:latin typeface="Cambria Math" panose="02040503050406030204" pitchFamily="18" charset="0"/>
                        <a:ea typeface="MS Mincho" panose="02020609040205080304" pitchFamily="49" charset="-128"/>
                      </a:rPr>
                      <m:t>km</m:t>
                    </m:r>
                    <m:r>
                      <a:rPr lang="en-US" sz="2400" i="0">
                        <a:solidFill>
                          <a:srgbClr val="FF0000"/>
                        </a:solidFill>
                        <a:effectLst/>
                        <a:latin typeface="Cambria Math" panose="02040503050406030204" pitchFamily="18" charset="0"/>
                        <a:ea typeface="MS Mincho" panose="02020609040205080304" pitchFamily="49" charset="-128"/>
                      </a:rPr>
                      <m:t>)</m:t>
                    </m:r>
                  </m:oMath>
                </a14:m>
                <a:endParaRPr lang="en-US" sz="24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A</a:t>
                </a:r>
                <a:r>
                  <a:rPr lang="vi-VN" sz="2400" dirty="0">
                    <a:solidFill>
                      <a:srgbClr val="FF0000"/>
                    </a:solidFill>
                    <a:effectLst/>
                    <a:latin typeface="Cambria" panose="02040503050406030204" pitchFamily="18" charset="0"/>
                    <a:ea typeface="Cambria" panose="02040503050406030204" pitchFamily="18" charset="0"/>
                  </a:rPr>
                  <a:t>nh </a:t>
                </a:r>
                <a:r>
                  <a:rPr lang="en-US" sz="2400" dirty="0">
                    <a:solidFill>
                      <a:srgbClr val="FF0000"/>
                    </a:solidFill>
                    <a:effectLst/>
                    <a:latin typeface="Cambria" panose="02040503050406030204" pitchFamily="18" charset="0"/>
                    <a:ea typeface="Cambria" panose="02040503050406030204" pitchFamily="18" charset="0"/>
                  </a:rPr>
                  <a:t>T</a:t>
                </a:r>
                <a:r>
                  <a:rPr lang="vi-VN" sz="2400" dirty="0">
                    <a:solidFill>
                      <a:srgbClr val="FF0000"/>
                    </a:solidFill>
                    <a:effectLst/>
                    <a:latin typeface="Cambria" panose="02040503050406030204" pitchFamily="18" charset="0"/>
                    <a:ea typeface="Cambria" panose="02040503050406030204" pitchFamily="18" charset="0"/>
                  </a:rPr>
                  <a:t>hanh phải đi tiếp </a:t>
                </a:r>
                <a:r>
                  <a:rPr lang="en-US" sz="2400" dirty="0" err="1">
                    <a:solidFill>
                      <a:srgbClr val="FF0000"/>
                    </a:solidFill>
                    <a:effectLst/>
                    <a:latin typeface="Cambria" panose="02040503050406030204" pitchFamily="18" charset="0"/>
                    <a:ea typeface="Cambria" panose="02040503050406030204" pitchFamily="18" charset="0"/>
                  </a:rPr>
                  <a:t>số</a:t>
                </a:r>
                <a:r>
                  <a:rPr lang="vi-VN" sz="2400" dirty="0">
                    <a:solidFill>
                      <a:srgbClr val="FF0000"/>
                    </a:solidFill>
                    <a:effectLst/>
                    <a:latin typeface="Cambria" panose="02040503050406030204" pitchFamily="18" charset="0"/>
                    <a:ea typeface="Cambria" panose="02040503050406030204" pitchFamily="18" charset="0"/>
                  </a:rPr>
                  <a:t> k</a:t>
                </a:r>
                <a:r>
                  <a:rPr lang="en-US" sz="2400" dirty="0" err="1">
                    <a:solidFill>
                      <a:srgbClr val="FF0000"/>
                    </a:solidFill>
                    <a:effectLst/>
                    <a:latin typeface="Cambria" panose="02040503050406030204" pitchFamily="18" charset="0"/>
                    <a:ea typeface="Cambria" panose="02040503050406030204" pitchFamily="18" charset="0"/>
                  </a:rPr>
                  <a:t>i</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lô-mét</a:t>
                </a:r>
                <a:r>
                  <a:rPr lang="en-US" sz="2400" dirty="0">
                    <a:solidFill>
                      <a:srgbClr val="FF0000"/>
                    </a:solidFill>
                    <a:effectLst/>
                    <a:latin typeface="Cambria" panose="02040503050406030204" pitchFamily="18" charset="0"/>
                    <a:ea typeface="Cambria" panose="02040503050406030204" pitchFamily="18" charset="0"/>
                  </a:rPr>
                  <a:t> </a:t>
                </a:r>
                <a:r>
                  <a:rPr lang="vi-VN" sz="2400" dirty="0">
                    <a:solidFill>
                      <a:srgbClr val="FF0000"/>
                    </a:solidFill>
                    <a:effectLst/>
                    <a:latin typeface="Cambria" panose="02040503050406030204" pitchFamily="18" charset="0"/>
                    <a:ea typeface="Cambria" panose="02040503050406030204" pitchFamily="18" charset="0"/>
                  </a:rPr>
                  <a:t>nữa </a:t>
                </a:r>
                <a:r>
                  <a:rPr lang="en-US" sz="2400" dirty="0" err="1">
                    <a:solidFill>
                      <a:srgbClr val="FF0000"/>
                    </a:solidFill>
                    <a:effectLst/>
                    <a:latin typeface="Cambria" panose="02040503050406030204" pitchFamily="18" charset="0"/>
                    <a:ea typeface="Cambria" panose="02040503050406030204" pitchFamily="18" charset="0"/>
                  </a:rPr>
                  <a:t>để</a:t>
                </a:r>
                <a:r>
                  <a:rPr lang="vi-VN" sz="2400" dirty="0">
                    <a:solidFill>
                      <a:srgbClr val="FF0000"/>
                    </a:solidFill>
                    <a:effectLst/>
                    <a:latin typeface="Cambria" panose="02040503050406030204" pitchFamily="18" charset="0"/>
                    <a:ea typeface="Cambria" panose="02040503050406030204" pitchFamily="18" charset="0"/>
                  </a:rPr>
                  <a:t> đến thị trấn</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là</a:t>
                </a:r>
                <a:r>
                  <a:rPr lang="en-US" sz="2400"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2400" dirty="0">
                    <a:solidFill>
                      <a:srgbClr val="FF0000"/>
                    </a:solidFill>
                    <a:effectLst/>
                    <a:latin typeface="Cambria" panose="02040503050406030204" pitchFamily="18" charset="0"/>
                    <a:ea typeface="Cambria" panose="02040503050406030204" pitchFamily="18" charset="0"/>
                  </a:rPr>
                  <a:t>45 – 30 = 15 (km)</a:t>
                </a:r>
              </a:p>
              <a:p>
                <a:pPr marL="0" marR="0" algn="r">
                  <a:lnSpc>
                    <a:spcPct val="110000"/>
                  </a:lnSpc>
                  <a:spcBef>
                    <a:spcPts val="0"/>
                  </a:spcBef>
                  <a:spcAft>
                    <a:spcPts val="0"/>
                  </a:spcAft>
                </a:pPr>
                <a:r>
                  <a:rPr lang="en-US" sz="2400" dirty="0" err="1">
                    <a:solidFill>
                      <a:srgbClr val="FF0000"/>
                    </a:solidFill>
                    <a:effectLst/>
                    <a:latin typeface="Cambria" panose="02040503050406030204" pitchFamily="18" charset="0"/>
                    <a:ea typeface="Cambria" panose="02040503050406030204" pitchFamily="18" charset="0"/>
                  </a:rPr>
                  <a:t>Đáp</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số</a:t>
                </a:r>
                <a:r>
                  <a:rPr lang="en-US" sz="2400" dirty="0">
                    <a:solidFill>
                      <a:srgbClr val="FF0000"/>
                    </a:solidFill>
                    <a:effectLst/>
                    <a:latin typeface="Cambria" panose="02040503050406030204" pitchFamily="18" charset="0"/>
                    <a:ea typeface="Cambria" panose="02040503050406030204" pitchFamily="18" charset="0"/>
                  </a:rPr>
                  <a:t>: 15 km</a:t>
                </a:r>
              </a:p>
            </p:txBody>
          </p:sp>
        </mc:Choice>
        <mc:Fallback xmlns="">
          <p:sp>
            <p:nvSpPr>
              <p:cNvPr id="4" name="TextBox 3">
                <a:extLst>
                  <a:ext uri="{FF2B5EF4-FFF2-40B4-BE49-F238E27FC236}">
                    <a16:creationId xmlns:a16="http://schemas.microsoft.com/office/drawing/2014/main" id="{EE06C0C9-79B1-14DE-BCA3-D8EF396D9BA4}"/>
                  </a:ext>
                </a:extLst>
              </p:cNvPr>
              <p:cNvSpPr txBox="1">
                <a:spLocks noRot="1" noChangeAspect="1" noMove="1" noResize="1" noEditPoints="1" noAdjustHandles="1" noChangeArrowheads="1" noChangeShapeType="1" noTextEdit="1"/>
              </p:cNvSpPr>
              <p:nvPr/>
            </p:nvSpPr>
            <p:spPr>
              <a:xfrm>
                <a:off x="1562100" y="3895725"/>
                <a:ext cx="8258175" cy="2668679"/>
              </a:xfrm>
              <a:prstGeom prst="rect">
                <a:avLst/>
              </a:prstGeom>
              <a:blipFill>
                <a:blip r:embed="rId5"/>
                <a:stretch>
                  <a:fillRect t="-1598" r="-1107" b="-4110"/>
                </a:stretch>
              </a:blipFill>
            </p:spPr>
            <p:txBody>
              <a:bodyPr/>
              <a:lstStyle/>
              <a:p>
                <a:r>
                  <a:rPr lang="en-US">
                    <a:noFill/>
                  </a:rPr>
                  <a:t> </a:t>
                </a:r>
              </a:p>
            </p:txBody>
          </p:sp>
        </mc:Fallback>
      </mc:AlternateContent>
      <p:grpSp>
        <p:nvGrpSpPr>
          <p:cNvPr id="18" name="Group 17">
            <a:extLst>
              <a:ext uri="{FF2B5EF4-FFF2-40B4-BE49-F238E27FC236}">
                <a16:creationId xmlns:a16="http://schemas.microsoft.com/office/drawing/2014/main" xmlns="" id="{6C173C0F-BB3F-D382-0B32-0EC7B7B32DEE}"/>
              </a:ext>
            </a:extLst>
          </p:cNvPr>
          <p:cNvGrpSpPr/>
          <p:nvPr/>
        </p:nvGrpSpPr>
        <p:grpSpPr>
          <a:xfrm>
            <a:off x="2962275" y="2590800"/>
            <a:ext cx="5343525" cy="361950"/>
            <a:chOff x="2867025" y="2047875"/>
            <a:chExt cx="5343525" cy="361950"/>
          </a:xfrm>
        </p:grpSpPr>
        <p:cxnSp>
          <p:nvCxnSpPr>
            <p:cNvPr id="12" name="Straight Connector 11">
              <a:extLst>
                <a:ext uri="{FF2B5EF4-FFF2-40B4-BE49-F238E27FC236}">
                  <a16:creationId xmlns:a16="http://schemas.microsoft.com/office/drawing/2014/main" xmlns="" id="{46FCEAEA-C7E6-7ABF-41E1-5174050AD703}"/>
                </a:ext>
              </a:extLst>
            </p:cNvPr>
            <p:cNvCxnSpPr/>
            <p:nvPr/>
          </p:nvCxnSpPr>
          <p:spPr>
            <a:xfrm>
              <a:off x="2867025" y="2247900"/>
              <a:ext cx="5334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C5CE04F-B2E9-5F62-9BE8-E801A843290C}"/>
                </a:ext>
              </a:extLst>
            </p:cNvPr>
            <p:cNvCxnSpPr>
              <a:cxnSpLocks/>
            </p:cNvCxnSpPr>
            <p:nvPr/>
          </p:nvCxnSpPr>
          <p:spPr>
            <a:xfrm flipV="1">
              <a:off x="2876550" y="2095500"/>
              <a:ext cx="0" cy="3143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CB722C4-075F-5793-BF3A-7861B4929452}"/>
                </a:ext>
              </a:extLst>
            </p:cNvPr>
            <p:cNvCxnSpPr>
              <a:cxnSpLocks/>
            </p:cNvCxnSpPr>
            <p:nvPr/>
          </p:nvCxnSpPr>
          <p:spPr>
            <a:xfrm flipV="1">
              <a:off x="8210550" y="2047875"/>
              <a:ext cx="0" cy="3143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EFD6353C-82A3-2BD4-967D-BC782BB41921}"/>
                </a:ext>
              </a:extLst>
            </p:cNvPr>
            <p:cNvCxnSpPr>
              <a:cxnSpLocks/>
            </p:cNvCxnSpPr>
            <p:nvPr/>
          </p:nvCxnSpPr>
          <p:spPr>
            <a:xfrm flipV="1">
              <a:off x="4657725" y="2085975"/>
              <a:ext cx="0" cy="3143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5CFD0D61-F77D-C670-03A3-477F942EDFF1}"/>
                </a:ext>
              </a:extLst>
            </p:cNvPr>
            <p:cNvCxnSpPr>
              <a:cxnSpLocks/>
            </p:cNvCxnSpPr>
            <p:nvPr/>
          </p:nvCxnSpPr>
          <p:spPr>
            <a:xfrm flipV="1">
              <a:off x="6448425" y="2066925"/>
              <a:ext cx="0" cy="3143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0CC76FBC-B3C5-D09A-6152-09B4A9741ED4}"/>
              </a:ext>
            </a:extLst>
          </p:cNvPr>
          <p:cNvSpPr txBox="1"/>
          <p:nvPr/>
        </p:nvSpPr>
        <p:spPr>
          <a:xfrm>
            <a:off x="647701" y="2581275"/>
            <a:ext cx="2590800" cy="461665"/>
          </a:xfrm>
          <a:prstGeom prst="rect">
            <a:avLst/>
          </a:prstGeom>
          <a:noFill/>
        </p:spPr>
        <p:txBody>
          <a:bodyPr wrap="square" rtlCol="0">
            <a:spAutoFit/>
          </a:bodyPr>
          <a:lstStyle/>
          <a:p>
            <a:r>
              <a:rPr lang="en-US" sz="2400" dirty="0" err="1">
                <a:solidFill>
                  <a:srgbClr val="002060"/>
                </a:solidFill>
                <a:latin typeface="Cambria" panose="02040503050406030204" pitchFamily="18" charset="0"/>
                <a:ea typeface="Cambria" panose="02040503050406030204" pitchFamily="18" charset="0"/>
              </a:rPr>
              <a:t>Nhà</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anh</a:t>
            </a:r>
            <a:r>
              <a:rPr lang="en-US" sz="2400" dirty="0">
                <a:solidFill>
                  <a:srgbClr val="002060"/>
                </a:solidFill>
                <a:latin typeface="Cambria" panose="02040503050406030204" pitchFamily="18" charset="0"/>
                <a:ea typeface="Cambria" panose="02040503050406030204" pitchFamily="18" charset="0"/>
              </a:rPr>
              <a:t> Thanh</a:t>
            </a:r>
          </a:p>
        </p:txBody>
      </p:sp>
      <p:sp>
        <p:nvSpPr>
          <p:cNvPr id="20" name="TextBox 19">
            <a:extLst>
              <a:ext uri="{FF2B5EF4-FFF2-40B4-BE49-F238E27FC236}">
                <a16:creationId xmlns:a16="http://schemas.microsoft.com/office/drawing/2014/main" xmlns="" id="{E44BD36E-53D7-1ED4-E602-A58B8BEEA898}"/>
              </a:ext>
            </a:extLst>
          </p:cNvPr>
          <p:cNvSpPr txBox="1"/>
          <p:nvPr/>
        </p:nvSpPr>
        <p:spPr>
          <a:xfrm>
            <a:off x="8382001" y="2505075"/>
            <a:ext cx="2590800" cy="461665"/>
          </a:xfrm>
          <a:prstGeom prst="rect">
            <a:avLst/>
          </a:prstGeom>
          <a:noFill/>
        </p:spPr>
        <p:txBody>
          <a:bodyPr wrap="square" rtlCol="0">
            <a:spAutoFit/>
          </a:bodyPr>
          <a:lstStyle/>
          <a:p>
            <a:r>
              <a:rPr lang="en-US" sz="2400" dirty="0" err="1">
                <a:solidFill>
                  <a:srgbClr val="002060"/>
                </a:solidFill>
                <a:latin typeface="Cambria" panose="02040503050406030204" pitchFamily="18" charset="0"/>
                <a:ea typeface="Cambria" panose="02040503050406030204" pitchFamily="18" charset="0"/>
              </a:rPr>
              <a:t>Thị</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trấn</a:t>
            </a:r>
            <a:endParaRPr lang="en-US" sz="2400" dirty="0">
              <a:solidFill>
                <a:srgbClr val="002060"/>
              </a:solidFill>
              <a:latin typeface="Cambria" panose="02040503050406030204" pitchFamily="18" charset="0"/>
              <a:ea typeface="Cambria" panose="02040503050406030204" pitchFamily="18" charset="0"/>
            </a:endParaRPr>
          </a:p>
        </p:txBody>
      </p:sp>
      <p:sp>
        <p:nvSpPr>
          <p:cNvPr id="22" name="Left Bracket 21">
            <a:extLst>
              <a:ext uri="{FF2B5EF4-FFF2-40B4-BE49-F238E27FC236}">
                <a16:creationId xmlns:a16="http://schemas.microsoft.com/office/drawing/2014/main" xmlns="" id="{780FA6F9-F306-35E2-C586-A8DF35E8B6E5}"/>
              </a:ext>
            </a:extLst>
          </p:cNvPr>
          <p:cNvSpPr/>
          <p:nvPr/>
        </p:nvSpPr>
        <p:spPr>
          <a:xfrm rot="5400000">
            <a:off x="5462586" y="-128587"/>
            <a:ext cx="314325" cy="5314950"/>
          </a:xfrm>
          <a:prstGeom prst="leftBracket">
            <a:avLst>
              <a:gd name="adj" fmla="val 78924"/>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xmlns="" id="{12997B8C-70E2-9C24-4448-6055EFCF871D}"/>
              </a:ext>
            </a:extLst>
          </p:cNvPr>
          <p:cNvSpPr txBox="1"/>
          <p:nvPr/>
        </p:nvSpPr>
        <p:spPr>
          <a:xfrm>
            <a:off x="5029200" y="1819275"/>
            <a:ext cx="1447800" cy="523220"/>
          </a:xfrm>
          <a:prstGeom prst="rect">
            <a:avLst/>
          </a:prstGeom>
          <a:noFill/>
        </p:spPr>
        <p:txBody>
          <a:bodyPr wrap="square" rtlCol="0">
            <a:spAutoFit/>
          </a:bodyPr>
          <a:lstStyle/>
          <a:p>
            <a:r>
              <a:rPr lang="en-US" sz="2800" dirty="0">
                <a:solidFill>
                  <a:srgbClr val="002060"/>
                </a:solidFill>
                <a:latin typeface="Cambria" panose="02040503050406030204" pitchFamily="18" charset="0"/>
                <a:ea typeface="Cambria" panose="02040503050406030204" pitchFamily="18" charset="0"/>
              </a:rPr>
              <a:t>45 km</a:t>
            </a:r>
          </a:p>
        </p:txBody>
      </p:sp>
      <p:sp>
        <p:nvSpPr>
          <p:cNvPr id="24" name="Left Bracket 23">
            <a:extLst>
              <a:ext uri="{FF2B5EF4-FFF2-40B4-BE49-F238E27FC236}">
                <a16:creationId xmlns:a16="http://schemas.microsoft.com/office/drawing/2014/main" xmlns="" id="{FF91DA7A-30EC-BCD3-0BC7-D539008D7FFA}"/>
              </a:ext>
            </a:extLst>
          </p:cNvPr>
          <p:cNvSpPr/>
          <p:nvPr/>
        </p:nvSpPr>
        <p:spPr>
          <a:xfrm rot="5400000" flipH="1">
            <a:off x="4586287" y="1328740"/>
            <a:ext cx="381001" cy="3590925"/>
          </a:xfrm>
          <a:prstGeom prst="leftBracket">
            <a:avLst>
              <a:gd name="adj" fmla="val 78924"/>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xmlns="" id="{42E7EC9D-F3AE-2A60-D853-B3E28652046B}"/>
              </a:ext>
            </a:extLst>
          </p:cNvPr>
          <p:cNvSpPr txBox="1"/>
          <p:nvPr/>
        </p:nvSpPr>
        <p:spPr>
          <a:xfrm>
            <a:off x="3095625" y="3419475"/>
            <a:ext cx="3429000" cy="461665"/>
          </a:xfrm>
          <a:prstGeom prst="rect">
            <a:avLst/>
          </a:prstGeom>
          <a:noFill/>
        </p:spPr>
        <p:txBody>
          <a:bodyPr wrap="square" rtlCol="0">
            <a:spAutoFit/>
          </a:bodyPr>
          <a:lstStyle/>
          <a:p>
            <a:r>
              <a:rPr lang="en-US" sz="2400" dirty="0" err="1">
                <a:solidFill>
                  <a:srgbClr val="002060"/>
                </a:solidFill>
                <a:latin typeface="Cambria" panose="02040503050406030204" pitchFamily="18" charset="0"/>
                <a:ea typeface="Cambria" panose="02040503050406030204" pitchFamily="18" charset="0"/>
              </a:rPr>
              <a:t>Quãng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đường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đã</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a:t>
            </a:r>
            <a:endParaRPr lang="en-US" sz="2400" dirty="0">
              <a:solidFill>
                <a:srgbClr val="002060"/>
              </a:solidFill>
              <a:latin typeface="Cambria" panose="02040503050406030204" pitchFamily="18" charset="0"/>
              <a:ea typeface="Cambria" panose="02040503050406030204" pitchFamily="18" charset="0"/>
            </a:endParaRPr>
          </a:p>
        </p:txBody>
      </p:sp>
      <p:sp>
        <p:nvSpPr>
          <p:cNvPr id="27" name="Left Bracket 26">
            <a:extLst>
              <a:ext uri="{FF2B5EF4-FFF2-40B4-BE49-F238E27FC236}">
                <a16:creationId xmlns:a16="http://schemas.microsoft.com/office/drawing/2014/main" xmlns="" id="{B487C3D7-FA9E-545D-F435-5239DA000E71}"/>
              </a:ext>
            </a:extLst>
          </p:cNvPr>
          <p:cNvSpPr/>
          <p:nvPr/>
        </p:nvSpPr>
        <p:spPr>
          <a:xfrm rot="5400000" flipH="1">
            <a:off x="7248524" y="2238374"/>
            <a:ext cx="352424" cy="1743075"/>
          </a:xfrm>
          <a:prstGeom prst="leftBracket">
            <a:avLst>
              <a:gd name="adj" fmla="val 78924"/>
            </a:avLst>
          </a:prstGeom>
          <a:ln w="3810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xmlns="" id="{116AB6FC-E48A-A312-9936-5290EB1F5D25}"/>
              </a:ext>
            </a:extLst>
          </p:cNvPr>
          <p:cNvSpPr txBox="1"/>
          <p:nvPr/>
        </p:nvSpPr>
        <p:spPr>
          <a:xfrm>
            <a:off x="6343650" y="3333750"/>
            <a:ext cx="3429000" cy="461665"/>
          </a:xfrm>
          <a:prstGeom prst="rect">
            <a:avLst/>
          </a:prstGeom>
          <a:noFill/>
        </p:spPr>
        <p:txBody>
          <a:bodyPr wrap="square" rtlCol="0">
            <a:spAutoFit/>
          </a:bodyPr>
          <a:lstStyle/>
          <a:p>
            <a:r>
              <a:rPr lang="en-US" sz="2400" dirty="0" err="1">
                <a:solidFill>
                  <a:srgbClr val="002060"/>
                </a:solidFill>
                <a:latin typeface="Cambria" panose="02040503050406030204" pitchFamily="18" charset="0"/>
                <a:ea typeface="Cambria" panose="02040503050406030204" pitchFamily="18" charset="0"/>
              </a:rPr>
              <a:t>Quãng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đường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tiếp</a:t>
            </a:r>
            <a:endParaRPr lang="en-US" sz="2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252742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
                                            <p:txEl>
                                              <p:pRg st="0" end="0"/>
                                            </p:txEl>
                                          </p:spTgt>
                                        </p:tgtEl>
                                        <p:attrNameLst>
                                          <p:attrName>style.visibility</p:attrName>
                                        </p:attrNameLst>
                                      </p:cBhvr>
                                      <p:to>
                                        <p:strVal val="visible"/>
                                      </p:to>
                                    </p:set>
                                    <p:animEffect transition="in" filter="wipe(down)">
                                      <p:cBhvr>
                                        <p:cTn id="50" dur="500"/>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wipe(down)">
                                      <p:cBhvr>
                                        <p:cTn id="55" dur="500"/>
                                        <p:tgtEl>
                                          <p:spTgt spid="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
                                            <p:txEl>
                                              <p:pRg st="2" end="2"/>
                                            </p:txEl>
                                          </p:spTgt>
                                        </p:tgtEl>
                                        <p:attrNameLst>
                                          <p:attrName>style.visibility</p:attrName>
                                        </p:attrNameLst>
                                      </p:cBhvr>
                                      <p:to>
                                        <p:strVal val="visible"/>
                                      </p:to>
                                    </p:set>
                                    <p:animEffect transition="in" filter="wipe(down)">
                                      <p:cBhvr>
                                        <p:cTn id="60" dur="500"/>
                                        <p:tgtEl>
                                          <p:spTgt spid="4">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4">
                                            <p:txEl>
                                              <p:pRg st="3" end="3"/>
                                            </p:txEl>
                                          </p:spTgt>
                                        </p:tgtEl>
                                        <p:attrNameLst>
                                          <p:attrName>style.visibility</p:attrName>
                                        </p:attrNameLst>
                                      </p:cBhvr>
                                      <p:to>
                                        <p:strVal val="visible"/>
                                      </p:to>
                                    </p:set>
                                    <p:animEffect transition="in" filter="wipe(down)">
                                      <p:cBhvr>
                                        <p:cTn id="65" dur="500"/>
                                        <p:tgtEl>
                                          <p:spTgt spid="4">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4">
                                            <p:txEl>
                                              <p:pRg st="4" end="4"/>
                                            </p:txEl>
                                          </p:spTgt>
                                        </p:tgtEl>
                                        <p:attrNameLst>
                                          <p:attrName>style.visibility</p:attrName>
                                        </p:attrNameLst>
                                      </p:cBhvr>
                                      <p:to>
                                        <p:strVal val="visible"/>
                                      </p:to>
                                    </p:set>
                                    <p:animEffect transition="in" filter="wipe(down)">
                                      <p:cBhvr>
                                        <p:cTn id="70" dur="500"/>
                                        <p:tgtEl>
                                          <p:spTgt spid="4">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4">
                                            <p:txEl>
                                              <p:pRg st="5" end="5"/>
                                            </p:txEl>
                                          </p:spTgt>
                                        </p:tgtEl>
                                        <p:attrNameLst>
                                          <p:attrName>style.visibility</p:attrName>
                                        </p:attrNameLst>
                                      </p:cBhvr>
                                      <p:to>
                                        <p:strVal val="visible"/>
                                      </p:to>
                                    </p:set>
                                    <p:animEffect transition="in" filter="wipe(down)">
                                      <p:cBhvr>
                                        <p:cTn id="7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9" grpId="0"/>
      <p:bldP spid="20" grpId="0"/>
      <p:bldP spid="22" grpId="0" animBg="1"/>
      <p:bldP spid="23" grpId="0"/>
      <p:bldP spid="24" grpId="0" animBg="1"/>
      <p:bldP spid="25" grpId="0"/>
      <p:bldP spid="27" grpId="0" animBg="1"/>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708</Words>
  <Application>Microsoft Office PowerPoint</Application>
  <PresentationFormat>Custom</PresentationFormat>
  <Paragraphs>81</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Admin</cp:lastModifiedBy>
  <cp:revision>2</cp:revision>
  <dcterms:created xsi:type="dcterms:W3CDTF">2025-04-29T04:24:03Z</dcterms:created>
  <dcterms:modified xsi:type="dcterms:W3CDTF">2025-05-04T11:20:55Z</dcterms:modified>
</cp:coreProperties>
</file>