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82" r:id="rId3"/>
    <p:sldId id="326" r:id="rId4"/>
    <p:sldId id="312" r:id="rId5"/>
    <p:sldId id="313" r:id="rId6"/>
    <p:sldId id="345" r:id="rId7"/>
    <p:sldId id="346" r:id="rId8"/>
    <p:sldId id="332" r:id="rId9"/>
    <p:sldId id="323" r:id="rId10"/>
    <p:sldId id="329" r:id="rId11"/>
    <p:sldId id="336" r:id="rId12"/>
    <p:sldId id="347" r:id="rId13"/>
    <p:sldId id="32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9C616B-EBBF-E9DE-5499-D5F734D627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B80EB3-9F83-AD33-0A10-0044120BF0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2BAA2-59C6-405F-BE78-87E5B278C30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624C9D-308D-7C9D-CAF2-7F43D56CFB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F9402-4A35-2574-9A9B-359F8E12B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495D6-5A8C-48AE-8498-E37DB62BB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66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4E1BA-8415-4710-B7C9-7A2F329692C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8EC2D-617D-4DF5-859B-B875188E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94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47B22-FEA4-C71B-7118-4190FF336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74742-89E3-8CF9-4CD9-699C8E92F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DFB92-38D2-A9CF-2D88-202DDC62E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3C980-C4AC-1655-5F84-47347D4D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2378F-BDD1-760E-EDD4-869C4F16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0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1A25D-3929-C717-1C24-CA1B65A33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865D0B-6B1A-ED39-257E-921F2A8CB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B19D1-ED68-A49C-A237-D9A825CD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33DD3-246D-2695-E1DE-BB82AD20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46C15-B9A8-E609-1874-EEC66A63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8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AF78DA-7E21-D495-4A81-2589966099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77FA8-78A2-4D0B-6C06-8CA009121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BCFA8-BBB1-FFE6-AEA7-D055BDF91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4B0A2-99A8-D238-7CA4-7DE845BCF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2B13D-AF24-3383-F278-558A52E2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8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E1A5-0EEA-4C07-AA6B-CA683899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E4C27-8CEF-497D-8B76-DF5BE4A1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9C13C-912C-4371-BF2C-D0C1CF18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7A2E8-FEF9-4024-94B5-B6C6BE08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56CEC-30E8-4855-B48D-7B7970B9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93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4B08-C8D9-47A3-B910-7B9D30709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7DEAD-30A3-4F57-824F-B0F72228D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9C8C9-9A4B-46D2-9A8C-88B7749B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1FCD9-E9A2-488D-A22D-C4FAC74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C667B-508A-417B-A859-442EA49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3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25CC-30BC-4C4F-BC70-4AA188BC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67FCB-516C-49B0-B40F-4E35629E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E99A1-36BD-433D-8D14-EC9961BF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65CAF-8303-48C9-A97E-CAD89BBE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680CA-8FC0-4F6B-898D-922E602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1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858D-5359-4CE4-B7BB-03DEFF1E8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FDF5-0B34-4886-AF9C-2A7CFB31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7DAC7-5B84-4DCF-AE89-97F50D7A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F7A28-E9A9-4A43-853F-F89B5987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30F7F-B772-4044-842A-C009239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64836-110F-43C7-9DAA-8AC0FC48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67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1037-1296-436E-8EF1-F5ED19F7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8A561-68C1-435B-B08E-8C1FECA2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2D1F5-39B0-4030-8F03-53D127DD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BE43C-E552-4288-B13D-009D867F1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642E0-EA8F-49A5-82AA-C723C9FF1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12B57-5487-4E45-B21B-66FEC617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92414-FFD2-4238-ABC3-F865CD35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EE3344-F653-4ADD-B7DA-F5C35E31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50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94FA-C5C3-4B1C-9519-6BECAEA39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C9969-4663-4223-832A-94AF9D02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19B32-914F-4408-A84F-9B34F470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5A76B-8798-41A4-8EEB-98CF107C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64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74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20A9150-B01C-4199-AD0F-3275964595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0120" y="-557742"/>
            <a:ext cx="3605741" cy="360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9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28547-7ECF-D99E-AEF7-B26D44E9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43CF-8565-FE5E-6AA3-C5B04F784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E3BC7-45D8-57BF-3A9A-283C6B4C05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5A2A0-97D8-2B2F-B36E-A83059F9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4490A-8189-F7B0-666A-A924BEEB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6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28DE09FA-90F8-46AF-B140-1CCF42742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1" y="473736"/>
            <a:ext cx="2519716" cy="2043013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id="{83241ECD-C1DF-4089-BE67-52DCFF32F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3890618" y="545432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0337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5733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7449-5207-43AA-8E8E-1151A127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EC72D-207C-4D85-A683-DC801728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04877-A5E1-406B-9876-629A02CD5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A917A-4B99-4529-91DB-C0D227CF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E13DB-9E4F-4580-967C-A8F5EDD0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01E13-1803-4B14-ACC2-5B3407FC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23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8E9C-BC23-4644-AF13-37094D77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C4DBF-FB55-4857-859D-7F73B84B4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2F2CD-233F-45A2-8C50-926D6F18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7F530-EC1E-4E6B-99D4-C0E06B16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B060A-82A5-4F7F-A48C-BA876270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A52D5-AE9D-4425-AF1B-D44FCFD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55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5B6D-443D-4592-A439-203BF3DBB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D5F68-921C-45EA-9EFA-6B4BB981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BB6A0-5362-4FF9-BC63-3AF4B481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D8C0E-8DF0-401C-8701-68B3D2B8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8F7AE-EE0B-4664-A091-E9C7C49E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01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4F676F-AE10-4A9C-AF62-D881168D0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1ABE9-6644-4B88-9A8A-FBDF205FA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80E5D-C5DB-4EC0-9445-B86136C6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8F260-2560-41EF-A7C2-BDB171E3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2DC3B-852E-481B-8424-199F522E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6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810E2-1136-2D06-5B24-8E50CB623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0F59C-BE05-58A5-3871-9D0B47ABA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DB47C-FC71-C41E-321B-985E67A8A3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4A2F1-B638-C738-AC68-C190EE16C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9BC2D-A9BE-2B68-1A94-C4B65642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4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9DEAD-FE52-695B-F73B-60734A9E6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815EB-49EA-0E0E-4ADA-B0B46F7FC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BA560-2451-D367-A588-F423E9ED3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58D19-48DA-C49D-4520-EC88A73EEE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C22D5-34D9-66F3-CFBC-902E6114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0CC01-4247-E801-2F1B-193ADE52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7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3038B-DF5B-4D58-4366-9F21722B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3BAAB-A5A7-7D63-861C-88EA5E58D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5751B-6A8B-2081-E03E-9ED3A284D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E19EC-6879-C59E-FB6A-C1F0696AA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570389-A3C7-50C9-6EE5-8599ACB83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A8F3AD-83B1-0710-C036-70816296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38E9D-6D4F-3F4D-7E55-3C16E378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22DF8-8A86-6BAD-B6ED-DF3000DA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6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E64D9-53D5-131B-9D09-3AB995D34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EC1187-4F59-8E49-C124-9314491F8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E0653-0CEE-9799-F5A4-AFAFF57CD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D595C-6624-A432-6D20-A1122995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0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8BE86-8D0D-31DB-E33D-B58722641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11C79A-C831-AD13-4484-1B43081C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772A9-369F-D2F1-2325-5400069C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10FEF-593D-2071-413A-973AC057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56519-510B-D2F3-C3E7-F66CAC23F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29A26-89B5-DC5E-CB89-8D6724AD5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293C1-A6DC-AE51-7378-F6BE2962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952CE-BBF4-250E-A99E-50D7FFF5A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3730A-4730-90B9-D26B-BC1BE1D3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6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9CBC3-6398-53BD-3FE9-51DE4958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376E99-025E-CA85-B59B-4AE58EBF1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85E34-3790-D9E9-5039-EB3254F79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7ABD4-E61E-F96E-70A5-0CACB3ED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0CE55-969C-4D96-F358-3188D943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B4572-AAE5-6E12-FF6C-6D496345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4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AA4085B-DB73-D0C6-1256-438813DB55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520" y="340740"/>
            <a:ext cx="1271244" cy="12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6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569ABF8-383C-A446-5673-995E8209111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520" y="340740"/>
            <a:ext cx="1271244" cy="12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9B40E38-A1E4-412E-BE32-15CE830EE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292" y="3541795"/>
            <a:ext cx="7852500" cy="345165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CFE92D4-9EB3-4363-9320-C7FA5B7B2ED3}"/>
              </a:ext>
            </a:extLst>
          </p:cNvPr>
          <p:cNvSpPr/>
          <p:nvPr/>
        </p:nvSpPr>
        <p:spPr>
          <a:xfrm>
            <a:off x="5252485" y="535406"/>
            <a:ext cx="6634716" cy="5567681"/>
          </a:xfrm>
          <a:custGeom>
            <a:avLst/>
            <a:gdLst>
              <a:gd name="connsiteX0" fmla="*/ 0 w 6634716"/>
              <a:gd name="connsiteY0" fmla="*/ 927965 h 5567681"/>
              <a:gd name="connsiteX1" fmla="*/ 927965 w 6634716"/>
              <a:gd name="connsiteY1" fmla="*/ 0 h 5567681"/>
              <a:gd name="connsiteX2" fmla="*/ 5706751 w 6634716"/>
              <a:gd name="connsiteY2" fmla="*/ 0 h 5567681"/>
              <a:gd name="connsiteX3" fmla="*/ 6634716 w 6634716"/>
              <a:gd name="connsiteY3" fmla="*/ 927965 h 5567681"/>
              <a:gd name="connsiteX4" fmla="*/ 6634716 w 6634716"/>
              <a:gd name="connsiteY4" fmla="*/ 4639716 h 5567681"/>
              <a:gd name="connsiteX5" fmla="*/ 5706751 w 6634716"/>
              <a:gd name="connsiteY5" fmla="*/ 5567681 h 5567681"/>
              <a:gd name="connsiteX6" fmla="*/ 927965 w 6634716"/>
              <a:gd name="connsiteY6" fmla="*/ 5567681 h 5567681"/>
              <a:gd name="connsiteX7" fmla="*/ 0 w 6634716"/>
              <a:gd name="connsiteY7" fmla="*/ 4639716 h 5567681"/>
              <a:gd name="connsiteX8" fmla="*/ 0 w 6634716"/>
              <a:gd name="connsiteY8" fmla="*/ 927965 h 556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34716" h="5567681" fill="none" extrusionOk="0">
                <a:moveTo>
                  <a:pt x="0" y="927965"/>
                </a:moveTo>
                <a:cubicBezTo>
                  <a:pt x="-49754" y="425337"/>
                  <a:pt x="432987" y="-4946"/>
                  <a:pt x="927965" y="0"/>
                </a:cubicBezTo>
                <a:cubicBezTo>
                  <a:pt x="3114565" y="-1478"/>
                  <a:pt x="3831933" y="142551"/>
                  <a:pt x="5706751" y="0"/>
                </a:cubicBezTo>
                <a:cubicBezTo>
                  <a:pt x="6259691" y="38417"/>
                  <a:pt x="6642371" y="419630"/>
                  <a:pt x="6634716" y="927965"/>
                </a:cubicBezTo>
                <a:cubicBezTo>
                  <a:pt x="6502561" y="1692249"/>
                  <a:pt x="6642706" y="3972730"/>
                  <a:pt x="6634716" y="4639716"/>
                </a:cubicBezTo>
                <a:cubicBezTo>
                  <a:pt x="6648657" y="5221769"/>
                  <a:pt x="6210060" y="5518609"/>
                  <a:pt x="5706751" y="5567681"/>
                </a:cubicBezTo>
                <a:cubicBezTo>
                  <a:pt x="4483803" y="5496670"/>
                  <a:pt x="3163519" y="5577084"/>
                  <a:pt x="927965" y="5567681"/>
                </a:cubicBezTo>
                <a:cubicBezTo>
                  <a:pt x="448732" y="5512286"/>
                  <a:pt x="-39487" y="5085338"/>
                  <a:pt x="0" y="4639716"/>
                </a:cubicBezTo>
                <a:cubicBezTo>
                  <a:pt x="156397" y="3041313"/>
                  <a:pt x="-144901" y="1711649"/>
                  <a:pt x="0" y="927965"/>
                </a:cubicBezTo>
                <a:close/>
              </a:path>
              <a:path w="6634716" h="5567681" stroke="0" extrusionOk="0">
                <a:moveTo>
                  <a:pt x="0" y="927965"/>
                </a:moveTo>
                <a:cubicBezTo>
                  <a:pt x="15659" y="433506"/>
                  <a:pt x="502560" y="-20598"/>
                  <a:pt x="927965" y="0"/>
                </a:cubicBezTo>
                <a:cubicBezTo>
                  <a:pt x="2381714" y="125070"/>
                  <a:pt x="4475526" y="-120515"/>
                  <a:pt x="5706751" y="0"/>
                </a:cubicBezTo>
                <a:cubicBezTo>
                  <a:pt x="6194938" y="74649"/>
                  <a:pt x="6679339" y="501673"/>
                  <a:pt x="6634716" y="927965"/>
                </a:cubicBezTo>
                <a:cubicBezTo>
                  <a:pt x="6548278" y="1734113"/>
                  <a:pt x="6590236" y="3635156"/>
                  <a:pt x="6634716" y="4639716"/>
                </a:cubicBezTo>
                <a:cubicBezTo>
                  <a:pt x="6643488" y="5154921"/>
                  <a:pt x="6175969" y="5651682"/>
                  <a:pt x="5706751" y="5567681"/>
                </a:cubicBezTo>
                <a:cubicBezTo>
                  <a:pt x="5035027" y="5414617"/>
                  <a:pt x="1757402" y="5512155"/>
                  <a:pt x="927965" y="5567681"/>
                </a:cubicBezTo>
                <a:cubicBezTo>
                  <a:pt x="390113" y="5576641"/>
                  <a:pt x="7868" y="5229606"/>
                  <a:pt x="0" y="4639716"/>
                </a:cubicBezTo>
                <a:cubicBezTo>
                  <a:pt x="-91422" y="3471184"/>
                  <a:pt x="-77704" y="2268023"/>
                  <a:pt x="0" y="9279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3BB9FF"/>
            </a:solidFill>
            <a:extLst>
              <a:ext uri="{C807C97D-BFC1-408E-A445-0C87EB9F89A2}">
                <ask:lineSketchStyleProps xmlns:ask="http://schemas.microsoft.com/office/drawing/2018/sketchyshapes" sd="84437144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782365A4-1084-471A-B534-1A3E54CF9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4" y="3072002"/>
            <a:ext cx="3785998" cy="3785998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186AA32E-D948-45D5-948C-F2D098B149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4" t="34836" r="38635" b="33419"/>
          <a:stretch/>
        </p:blipFill>
        <p:spPr>
          <a:xfrm>
            <a:off x="10626843" y="-216077"/>
            <a:ext cx="1368783" cy="17053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8E89F2-12AB-83E1-92C2-E16CA0ACBB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0437" y="1467177"/>
            <a:ext cx="3907875" cy="12375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88D2F2-4A55-8741-662D-2C5643E14C98}"/>
              </a:ext>
            </a:extLst>
          </p:cNvPr>
          <p:cNvSpPr txBox="1"/>
          <p:nvPr/>
        </p:nvSpPr>
        <p:spPr>
          <a:xfrm>
            <a:off x="5252484" y="3688187"/>
            <a:ext cx="6502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bệnh lên quan đến dinh dưỡng </a:t>
            </a:r>
          </a:p>
          <a:p>
            <a:r>
              <a:rPr lang="de-DE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(Tiết 3)</a:t>
            </a:r>
            <a:endParaRPr 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8BA99-22CA-3F35-FCF5-CB9F3008DCED}"/>
              </a:ext>
            </a:extLst>
          </p:cNvPr>
          <p:cNvSpPr txBox="1"/>
          <p:nvPr/>
        </p:nvSpPr>
        <p:spPr>
          <a:xfrm>
            <a:off x="7333208" y="3068506"/>
            <a:ext cx="6502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25</a:t>
            </a:r>
            <a:endParaRPr 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987741-F2C7-FD51-E95A-3EC8B3CC91B8}"/>
              </a:ext>
            </a:extLst>
          </p:cNvPr>
          <p:cNvSpPr txBox="1"/>
          <p:nvPr/>
        </p:nvSpPr>
        <p:spPr>
          <a:xfrm>
            <a:off x="7333208" y="5158854"/>
            <a:ext cx="282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/>
              <a:t>GV: Phan Anh Dũng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736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8E9717-7746-4BE6-AB0A-50327D76A7DA}"/>
              </a:ext>
            </a:extLst>
          </p:cNvPr>
          <p:cNvSpPr txBox="1"/>
          <p:nvPr/>
        </p:nvSpPr>
        <p:spPr>
          <a:xfrm>
            <a:off x="2517849" y="1999712"/>
            <a:ext cx="75626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2. </a:t>
            </a:r>
            <a:r>
              <a:rPr lang="vi-VN" sz="4800" b="1" dirty="0">
                <a:solidFill>
                  <a:prstClr val="black"/>
                </a:solidFill>
                <a:latin typeface="Calibri" panose="020F0502020204030204"/>
              </a:rPr>
              <a:t>Thực hiện một số việc để phòng tránh bệnh liên quan đến dinh dưỡng và chia sẻ với bạn.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BB081C-EF47-41B7-B0B7-9EC26D316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0159" y="3136887"/>
            <a:ext cx="2855976" cy="38386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63616A-B063-4A1A-8028-04F2A0E411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92" b="93339" l="8337" r="91902">
                        <a14:foregroundMark x1="25299" y1="12348" x2="22185" y2="17547"/>
                        <a14:foregroundMark x1="21850" y1="12754" x2="15860" y2="15597"/>
                        <a14:foregroundMark x1="9248" y1="39399" x2="8481" y2="61495"/>
                        <a14:foregroundMark x1="18256" y1="45735" x2="20029" y2="50447"/>
                        <a14:foregroundMark x1="23287" y1="81722" x2="22952" y2="85703"/>
                        <a14:foregroundMark x1="23191" y1="87977" x2="23191" y2="87977"/>
                        <a14:foregroundMark x1="22952" y1="86515" x2="23191" y2="92770"/>
                        <a14:foregroundMark x1="25779" y1="86271" x2="26210" y2="91389"/>
                        <a14:foregroundMark x1="20364" y1="92933" x2="24868" y2="93176"/>
                        <a14:foregroundMark x1="24868" y1="93176" x2="25108" y2="93339"/>
                        <a14:foregroundMark x1="14183" y1="17547" x2="14183" y2="17547"/>
                        <a14:foregroundMark x1="13512" y1="18846" x2="13512" y2="18846"/>
                        <a14:foregroundMark x1="12841" y1="18278" x2="12841" y2="18278"/>
                        <a14:foregroundMark x1="27791" y1="90496" x2="27791" y2="90496"/>
                        <a14:foregroundMark x1="28222" y1="92201" x2="28222" y2="92201"/>
                        <a14:foregroundMark x1="91902" y1="35256" x2="91902" y2="49310"/>
                        <a14:foregroundMark x1="74844" y1="40536" x2="75515" y2="46060"/>
                        <a14:foregroundMark x1="76857" y1="82291" x2="77528" y2="91227"/>
                        <a14:foregroundMark x1="79684" y1="93176" x2="79684" y2="93176"/>
                        <a14:foregroundMark x1="75611" y1="92039" x2="80882" y2="92364"/>
                        <a14:foregroundMark x1="83709" y1="92039" x2="82032" y2="92039"/>
                        <a14:backgroundMark x1="53091" y1="13485" x2="49497" y2="95207"/>
                        <a14:backgroundMark x1="33301" y1="12023" x2="43843" y2="30626"/>
                        <a14:backgroundMark x1="43843" y1="30626" x2="43220" y2="48010"/>
                        <a14:backgroundMark x1="43220" y1="48010" x2="39003" y2="65394"/>
                        <a14:backgroundMark x1="39003" y1="65394" x2="32439" y2="75061"/>
                        <a14:backgroundMark x1="32439" y1="75061" x2="29947" y2="87246"/>
                        <a14:backgroundMark x1="18352" y1="68562" x2="18591" y2="72543"/>
                        <a14:backgroundMark x1="69334" y1="14703" x2="64878" y2="22096"/>
                        <a14:backgroundMark x1="64878" y1="22096" x2="61620" y2="45085"/>
                        <a14:backgroundMark x1="61620" y1="45085" x2="69957" y2="71162"/>
                        <a14:backgroundMark x1="69957" y1="71162" x2="68184" y2="84565"/>
                        <a14:backgroundMark x1="84044" y1="63038" x2="84044" y2="63038"/>
                        <a14:backgroundMark x1="94058" y1="45735" x2="94058" y2="45735"/>
                      </a14:backgroundRemoval>
                    </a14:imgEffect>
                  </a14:imgLayer>
                </a14:imgProps>
              </a:ext>
            </a:extLst>
          </a:blip>
          <a:srcRect l="50862" r="5280"/>
          <a:stretch/>
        </p:blipFill>
        <p:spPr>
          <a:xfrm>
            <a:off x="9191446" y="3136887"/>
            <a:ext cx="2854279" cy="383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78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50397C-D9B6-4745-BAFE-99BF039DEEAC}"/>
              </a:ext>
            </a:extLst>
          </p:cNvPr>
          <p:cNvSpPr/>
          <p:nvPr/>
        </p:nvSpPr>
        <p:spPr>
          <a:xfrm>
            <a:off x="832798" y="1579325"/>
            <a:ext cx="11165664" cy="4975009"/>
          </a:xfrm>
          <a:custGeom>
            <a:avLst/>
            <a:gdLst>
              <a:gd name="connsiteX0" fmla="*/ 0 w 11165664"/>
              <a:gd name="connsiteY0" fmla="*/ 829185 h 4975009"/>
              <a:gd name="connsiteX1" fmla="*/ 829185 w 11165664"/>
              <a:gd name="connsiteY1" fmla="*/ 0 h 4975009"/>
              <a:gd name="connsiteX2" fmla="*/ 10336479 w 11165664"/>
              <a:gd name="connsiteY2" fmla="*/ 0 h 4975009"/>
              <a:gd name="connsiteX3" fmla="*/ 11165664 w 11165664"/>
              <a:gd name="connsiteY3" fmla="*/ 829185 h 4975009"/>
              <a:gd name="connsiteX4" fmla="*/ 11165664 w 11165664"/>
              <a:gd name="connsiteY4" fmla="*/ 4145824 h 4975009"/>
              <a:gd name="connsiteX5" fmla="*/ 10336479 w 11165664"/>
              <a:gd name="connsiteY5" fmla="*/ 4975009 h 4975009"/>
              <a:gd name="connsiteX6" fmla="*/ 829185 w 11165664"/>
              <a:gd name="connsiteY6" fmla="*/ 4975009 h 4975009"/>
              <a:gd name="connsiteX7" fmla="*/ 0 w 11165664"/>
              <a:gd name="connsiteY7" fmla="*/ 4145824 h 4975009"/>
              <a:gd name="connsiteX8" fmla="*/ 0 w 11165664"/>
              <a:gd name="connsiteY8" fmla="*/ 829185 h 497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65664" h="4975009" fill="none" extrusionOk="0">
                <a:moveTo>
                  <a:pt x="0" y="829185"/>
                </a:moveTo>
                <a:cubicBezTo>
                  <a:pt x="-68348" y="352276"/>
                  <a:pt x="339638" y="-36976"/>
                  <a:pt x="829185" y="0"/>
                </a:cubicBezTo>
                <a:cubicBezTo>
                  <a:pt x="4687985" y="-96408"/>
                  <a:pt x="7106017" y="151392"/>
                  <a:pt x="10336479" y="0"/>
                </a:cubicBezTo>
                <a:cubicBezTo>
                  <a:pt x="10724856" y="-41945"/>
                  <a:pt x="11190998" y="397401"/>
                  <a:pt x="11165664" y="829185"/>
                </a:cubicBezTo>
                <a:cubicBezTo>
                  <a:pt x="11226345" y="1274637"/>
                  <a:pt x="10998158" y="2825148"/>
                  <a:pt x="11165664" y="4145824"/>
                </a:cubicBezTo>
                <a:cubicBezTo>
                  <a:pt x="11158620" y="4613882"/>
                  <a:pt x="10775955" y="4961934"/>
                  <a:pt x="10336479" y="4975009"/>
                </a:cubicBezTo>
                <a:cubicBezTo>
                  <a:pt x="8040654" y="4960735"/>
                  <a:pt x="2292964" y="5043542"/>
                  <a:pt x="829185" y="4975009"/>
                </a:cubicBezTo>
                <a:cubicBezTo>
                  <a:pt x="396920" y="4922316"/>
                  <a:pt x="35830" y="4554638"/>
                  <a:pt x="0" y="4145824"/>
                </a:cubicBezTo>
                <a:cubicBezTo>
                  <a:pt x="-90696" y="3604854"/>
                  <a:pt x="90184" y="1652763"/>
                  <a:pt x="0" y="829185"/>
                </a:cubicBezTo>
                <a:close/>
              </a:path>
              <a:path w="11165664" h="4975009" stroke="0" extrusionOk="0">
                <a:moveTo>
                  <a:pt x="0" y="829185"/>
                </a:moveTo>
                <a:cubicBezTo>
                  <a:pt x="-2604" y="412810"/>
                  <a:pt x="405531" y="-62226"/>
                  <a:pt x="829185" y="0"/>
                </a:cubicBezTo>
                <a:cubicBezTo>
                  <a:pt x="3583598" y="-163311"/>
                  <a:pt x="8538252" y="-26297"/>
                  <a:pt x="10336479" y="0"/>
                </a:cubicBezTo>
                <a:cubicBezTo>
                  <a:pt x="10792935" y="81131"/>
                  <a:pt x="11233281" y="387283"/>
                  <a:pt x="11165664" y="829185"/>
                </a:cubicBezTo>
                <a:cubicBezTo>
                  <a:pt x="11183830" y="1692329"/>
                  <a:pt x="11178124" y="3143558"/>
                  <a:pt x="11165664" y="4145824"/>
                </a:cubicBezTo>
                <a:cubicBezTo>
                  <a:pt x="11188652" y="4649219"/>
                  <a:pt x="10749516" y="5016214"/>
                  <a:pt x="10336479" y="4975009"/>
                </a:cubicBezTo>
                <a:cubicBezTo>
                  <a:pt x="8947325" y="4953888"/>
                  <a:pt x="2820272" y="5069821"/>
                  <a:pt x="829185" y="4975009"/>
                </a:cubicBezTo>
                <a:cubicBezTo>
                  <a:pt x="387837" y="4939838"/>
                  <a:pt x="43023" y="4629428"/>
                  <a:pt x="0" y="4145824"/>
                </a:cubicBezTo>
                <a:cubicBezTo>
                  <a:pt x="133952" y="3577122"/>
                  <a:pt x="69591" y="1227121"/>
                  <a:pt x="0" y="829185"/>
                </a:cubicBezTo>
                <a:close/>
              </a:path>
            </a:pathLst>
          </a:custGeom>
          <a:solidFill>
            <a:srgbClr val="FFFFFF">
              <a:alpha val="89804"/>
            </a:srgbClr>
          </a:solidFill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12334645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F9C7D8-DC82-456C-BA75-3211F67173CB}"/>
              </a:ext>
            </a:extLst>
          </p:cNvPr>
          <p:cNvGrpSpPr/>
          <p:nvPr/>
        </p:nvGrpSpPr>
        <p:grpSpPr>
          <a:xfrm>
            <a:off x="-1" y="0"/>
            <a:ext cx="12315826" cy="2306426"/>
            <a:chOff x="1617227" y="-27443"/>
            <a:chExt cx="9048055" cy="2306426"/>
          </a:xfrm>
        </p:grpSpPr>
        <p:pic>
          <p:nvPicPr>
            <p:cNvPr id="26" name="Picture 25" descr="A picture containing arrow&#10;&#10;Description automatically generated">
              <a:extLst>
                <a:ext uri="{FF2B5EF4-FFF2-40B4-BE49-F238E27FC236}">
                  <a16:creationId xmlns:a16="http://schemas.microsoft.com/office/drawing/2014/main" id="{C94974B7-3B41-44B1-9F32-ADF547F0C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327" b="3329"/>
            <a:stretch/>
          </p:blipFill>
          <p:spPr>
            <a:xfrm>
              <a:off x="1617227" y="-27443"/>
              <a:ext cx="9048055" cy="230642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8AEC677-86C9-4B20-BB0D-8D552AF236A7}"/>
                </a:ext>
              </a:extLst>
            </p:cNvPr>
            <p:cNvSpPr txBox="1"/>
            <p:nvPr/>
          </p:nvSpPr>
          <p:spPr>
            <a:xfrm>
              <a:off x="1994175" y="423279"/>
              <a:ext cx="804672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Để phòng tránh bệnh liên quan đến dinh dưỡng cần: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3B9FF9C-EAB9-93D9-DDBB-40CDECA1BF5A}"/>
              </a:ext>
            </a:extLst>
          </p:cNvPr>
          <p:cNvSpPr txBox="1"/>
          <p:nvPr/>
        </p:nvSpPr>
        <p:spPr>
          <a:xfrm>
            <a:off x="1419225" y="1971675"/>
            <a:ext cx="96297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 đủ bữa và đủ các nhóm chất dinh dưỡng.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 động cơ thể ít nhất 60 phút mỗi ngày.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dõi chiều cao và cân nặng cơ thể thường xuyên.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Gặp bác sĩ để kiểm tra sức khoẻ nếu cơ thể có dấu hiệu tăng cân hoặc giảm cân quá mức, mệt mỏi,...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9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F9D236-C279-4317-8503-7933E9030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6EB186-1A01-FBEB-4A1B-0DBD2061E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367" y="385030"/>
            <a:ext cx="5151566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9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7D0A223-A5E1-4CF5-A003-6D210875300C}"/>
              </a:ext>
            </a:extLst>
          </p:cNvPr>
          <p:cNvSpPr/>
          <p:nvPr/>
        </p:nvSpPr>
        <p:spPr>
          <a:xfrm>
            <a:off x="717550" y="986846"/>
            <a:ext cx="10756900" cy="3028536"/>
          </a:xfrm>
          <a:custGeom>
            <a:avLst/>
            <a:gdLst>
              <a:gd name="connsiteX0" fmla="*/ 0 w 10756900"/>
              <a:gd name="connsiteY0" fmla="*/ 504766 h 3028536"/>
              <a:gd name="connsiteX1" fmla="*/ 504766 w 10756900"/>
              <a:gd name="connsiteY1" fmla="*/ 0 h 3028536"/>
              <a:gd name="connsiteX2" fmla="*/ 10252134 w 10756900"/>
              <a:gd name="connsiteY2" fmla="*/ 0 h 3028536"/>
              <a:gd name="connsiteX3" fmla="*/ 10756900 w 10756900"/>
              <a:gd name="connsiteY3" fmla="*/ 504766 h 3028536"/>
              <a:gd name="connsiteX4" fmla="*/ 10756900 w 10756900"/>
              <a:gd name="connsiteY4" fmla="*/ 2523770 h 3028536"/>
              <a:gd name="connsiteX5" fmla="*/ 10252134 w 10756900"/>
              <a:gd name="connsiteY5" fmla="*/ 3028536 h 3028536"/>
              <a:gd name="connsiteX6" fmla="*/ 504766 w 10756900"/>
              <a:gd name="connsiteY6" fmla="*/ 3028536 h 3028536"/>
              <a:gd name="connsiteX7" fmla="*/ 0 w 10756900"/>
              <a:gd name="connsiteY7" fmla="*/ 2523770 h 3028536"/>
              <a:gd name="connsiteX8" fmla="*/ 0 w 10756900"/>
              <a:gd name="connsiteY8" fmla="*/ 504766 h 302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56900" h="3028536" fill="none" extrusionOk="0">
                <a:moveTo>
                  <a:pt x="0" y="504766"/>
                </a:moveTo>
                <a:cubicBezTo>
                  <a:pt x="666" y="244031"/>
                  <a:pt x="251278" y="42440"/>
                  <a:pt x="504766" y="0"/>
                </a:cubicBezTo>
                <a:cubicBezTo>
                  <a:pt x="3365643" y="72427"/>
                  <a:pt x="8203175" y="61419"/>
                  <a:pt x="10252134" y="0"/>
                </a:cubicBezTo>
                <a:cubicBezTo>
                  <a:pt x="10528270" y="-18168"/>
                  <a:pt x="10712813" y="212656"/>
                  <a:pt x="10756900" y="504766"/>
                </a:cubicBezTo>
                <a:cubicBezTo>
                  <a:pt x="10857776" y="1130630"/>
                  <a:pt x="10649587" y="1551884"/>
                  <a:pt x="10756900" y="2523770"/>
                </a:cubicBezTo>
                <a:cubicBezTo>
                  <a:pt x="10761017" y="2781650"/>
                  <a:pt x="10500362" y="2994292"/>
                  <a:pt x="10252134" y="3028536"/>
                </a:cubicBezTo>
                <a:cubicBezTo>
                  <a:pt x="9167908" y="3058363"/>
                  <a:pt x="4134211" y="2949230"/>
                  <a:pt x="504766" y="3028536"/>
                </a:cubicBezTo>
                <a:cubicBezTo>
                  <a:pt x="244546" y="3026438"/>
                  <a:pt x="-4388" y="2803413"/>
                  <a:pt x="0" y="2523770"/>
                </a:cubicBezTo>
                <a:cubicBezTo>
                  <a:pt x="50037" y="1958075"/>
                  <a:pt x="770" y="1151803"/>
                  <a:pt x="0" y="504766"/>
                </a:cubicBezTo>
                <a:close/>
              </a:path>
              <a:path w="10756900" h="3028536" stroke="0" extrusionOk="0">
                <a:moveTo>
                  <a:pt x="0" y="504766"/>
                </a:moveTo>
                <a:cubicBezTo>
                  <a:pt x="39495" y="236757"/>
                  <a:pt x="242021" y="33397"/>
                  <a:pt x="504766" y="0"/>
                </a:cubicBezTo>
                <a:cubicBezTo>
                  <a:pt x="2120684" y="123000"/>
                  <a:pt x="7374435" y="-96860"/>
                  <a:pt x="10252134" y="0"/>
                </a:cubicBezTo>
                <a:cubicBezTo>
                  <a:pt x="10502374" y="-21748"/>
                  <a:pt x="10776962" y="185545"/>
                  <a:pt x="10756900" y="504766"/>
                </a:cubicBezTo>
                <a:cubicBezTo>
                  <a:pt x="10760073" y="910013"/>
                  <a:pt x="10851167" y="2206067"/>
                  <a:pt x="10756900" y="2523770"/>
                </a:cubicBezTo>
                <a:cubicBezTo>
                  <a:pt x="10705295" y="2821241"/>
                  <a:pt x="10511932" y="3025430"/>
                  <a:pt x="10252134" y="3028536"/>
                </a:cubicBezTo>
                <a:cubicBezTo>
                  <a:pt x="6720411" y="2867829"/>
                  <a:pt x="2344050" y="3068203"/>
                  <a:pt x="504766" y="3028536"/>
                </a:cubicBezTo>
                <a:cubicBezTo>
                  <a:pt x="173321" y="3017898"/>
                  <a:pt x="-8751" y="2798580"/>
                  <a:pt x="0" y="2523770"/>
                </a:cubicBezTo>
                <a:cubicBezTo>
                  <a:pt x="32216" y="1958272"/>
                  <a:pt x="57206" y="1259736"/>
                  <a:pt x="0" y="504766"/>
                </a:cubicBezTo>
                <a:close/>
              </a:path>
            </a:pathLst>
          </a:custGeom>
          <a:solidFill>
            <a:srgbClr val="FFFFFF">
              <a:alpha val="92941"/>
            </a:srgbClr>
          </a:solidFill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ADDE9B-DF0F-4CA3-B26F-51600AD14EC5}"/>
              </a:ext>
            </a:extLst>
          </p:cNvPr>
          <p:cNvSpPr txBox="1"/>
          <p:nvPr/>
        </p:nvSpPr>
        <p:spPr>
          <a:xfrm>
            <a:off x="1752600" y="1756708"/>
            <a:ext cx="9209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Hoạt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1: </a:t>
            </a: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 hành phòng tránh bệnh liên quan đến dinh dưỡng. 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E9B8D97-24E2-4E60-91F7-C77AD6E05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94" y="3467100"/>
            <a:ext cx="5938815" cy="3263223"/>
          </a:xfrm>
          <a:prstGeom prst="rect">
            <a:avLst/>
          </a:prstGeom>
        </p:spPr>
      </p:pic>
      <p:pic>
        <p:nvPicPr>
          <p:cNvPr id="6" name="Picture 2" descr="Emotion,art,happiness - Girl Thinking Cartoon Png, Transparent Png - vhv">
            <a:extLst>
              <a:ext uri="{FF2B5EF4-FFF2-40B4-BE49-F238E27FC236}">
                <a16:creationId xmlns:a16="http://schemas.microsoft.com/office/drawing/2014/main" id="{217B2269-5F4C-4C3D-B030-351BCD7D0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75" b="92410" l="10000" r="90000">
                        <a14:foregroundMark x1="62907" y1="8675" x2="62907" y2="8675"/>
                        <a14:foregroundMark x1="78837" y1="24819" x2="78837" y2="24819"/>
                        <a14:foregroundMark x1="81395" y1="22048" x2="85814" y2="31205"/>
                        <a14:foregroundMark x1="28023" y1="25783" x2="28023" y2="25783"/>
                        <a14:foregroundMark x1="59651" y1="58554" x2="60814" y2="63494"/>
                        <a14:foregroundMark x1="56744" y1="54940" x2="56163" y2="66867"/>
                        <a14:foregroundMark x1="58488" y1="92410" x2="58488" y2="92410"/>
                        <a14:foregroundMark x1="56744" y1="81687" x2="56744" y2="81687"/>
                        <a14:foregroundMark x1="56163" y1="77470" x2="57093" y2="87229"/>
                        <a14:foregroundMark x1="14767" y1="44578" x2="14767" y2="44578"/>
                        <a14:foregroundMark x1="15349" y1="40964" x2="15349" y2="46145"/>
                        <a14:foregroundMark x1="27674" y1="27229" x2="27674" y2="27229"/>
                        <a14:foregroundMark x1="28837" y1="25783" x2="26744" y2="34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583" y="0"/>
            <a:ext cx="2548402" cy="245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40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7D0A223-A5E1-4CF5-A003-6D210875300C}"/>
              </a:ext>
            </a:extLst>
          </p:cNvPr>
          <p:cNvSpPr/>
          <p:nvPr/>
        </p:nvSpPr>
        <p:spPr>
          <a:xfrm>
            <a:off x="381000" y="228601"/>
            <a:ext cx="11449050" cy="6353174"/>
          </a:xfrm>
          <a:custGeom>
            <a:avLst/>
            <a:gdLst>
              <a:gd name="connsiteX0" fmla="*/ 0 w 11449050"/>
              <a:gd name="connsiteY0" fmla="*/ 1058883 h 6353174"/>
              <a:gd name="connsiteX1" fmla="*/ 1047602 w 11449050"/>
              <a:gd name="connsiteY1" fmla="*/ 0 h 6353174"/>
              <a:gd name="connsiteX2" fmla="*/ 10401447 w 11449050"/>
              <a:gd name="connsiteY2" fmla="*/ 0 h 6353174"/>
              <a:gd name="connsiteX3" fmla="*/ 11449050 w 11449050"/>
              <a:gd name="connsiteY3" fmla="*/ 1058883 h 6353174"/>
              <a:gd name="connsiteX4" fmla="*/ 11449050 w 11449050"/>
              <a:gd name="connsiteY4" fmla="*/ 5294290 h 6353174"/>
              <a:gd name="connsiteX5" fmla="*/ 10401447 w 11449050"/>
              <a:gd name="connsiteY5" fmla="*/ 6353173 h 6353174"/>
              <a:gd name="connsiteX6" fmla="*/ 1047602 w 11449050"/>
              <a:gd name="connsiteY6" fmla="*/ 6353173 h 6353174"/>
              <a:gd name="connsiteX7" fmla="*/ 0 w 11449050"/>
              <a:gd name="connsiteY7" fmla="*/ 5294290 h 6353174"/>
              <a:gd name="connsiteX8" fmla="*/ 0 w 11449050"/>
              <a:gd name="connsiteY8" fmla="*/ 1058883 h 6353174"/>
              <a:gd name="connsiteX0" fmla="*/ 0 w 11449050"/>
              <a:gd name="connsiteY0" fmla="*/ 1058883 h 6353174"/>
              <a:gd name="connsiteX1" fmla="*/ 1047602 w 11449050"/>
              <a:gd name="connsiteY1" fmla="*/ 0 h 6353174"/>
              <a:gd name="connsiteX2" fmla="*/ 10401447 w 11449050"/>
              <a:gd name="connsiteY2" fmla="*/ 0 h 6353174"/>
              <a:gd name="connsiteX3" fmla="*/ 11449050 w 11449050"/>
              <a:gd name="connsiteY3" fmla="*/ 1058883 h 6353174"/>
              <a:gd name="connsiteX4" fmla="*/ 11449050 w 11449050"/>
              <a:gd name="connsiteY4" fmla="*/ 5294290 h 6353174"/>
              <a:gd name="connsiteX5" fmla="*/ 10401447 w 11449050"/>
              <a:gd name="connsiteY5" fmla="*/ 6353173 h 6353174"/>
              <a:gd name="connsiteX6" fmla="*/ 1047602 w 11449050"/>
              <a:gd name="connsiteY6" fmla="*/ 6353173 h 6353174"/>
              <a:gd name="connsiteX7" fmla="*/ 0 w 11449050"/>
              <a:gd name="connsiteY7" fmla="*/ 5294290 h 6353174"/>
              <a:gd name="connsiteX8" fmla="*/ 0 w 11449050"/>
              <a:gd name="connsiteY8" fmla="*/ 1058883 h 6353174"/>
              <a:gd name="connsiteX0" fmla="*/ 0 w 11449050"/>
              <a:gd name="connsiteY0" fmla="*/ 1058883 h 6353174"/>
              <a:gd name="connsiteX1" fmla="*/ 1047602 w 11449050"/>
              <a:gd name="connsiteY1" fmla="*/ 0 h 6353174"/>
              <a:gd name="connsiteX2" fmla="*/ 10401447 w 11449050"/>
              <a:gd name="connsiteY2" fmla="*/ 0 h 6353174"/>
              <a:gd name="connsiteX3" fmla="*/ 11449050 w 11449050"/>
              <a:gd name="connsiteY3" fmla="*/ 1058883 h 6353174"/>
              <a:gd name="connsiteX4" fmla="*/ 11449050 w 11449050"/>
              <a:gd name="connsiteY4" fmla="*/ 5294290 h 6353174"/>
              <a:gd name="connsiteX5" fmla="*/ 10401447 w 11449050"/>
              <a:gd name="connsiteY5" fmla="*/ 6353173 h 6353174"/>
              <a:gd name="connsiteX6" fmla="*/ 1047602 w 11449050"/>
              <a:gd name="connsiteY6" fmla="*/ 6353173 h 6353174"/>
              <a:gd name="connsiteX7" fmla="*/ 0 w 11449050"/>
              <a:gd name="connsiteY7" fmla="*/ 5294290 h 6353174"/>
              <a:gd name="connsiteX8" fmla="*/ 0 w 11449050"/>
              <a:gd name="connsiteY8" fmla="*/ 1058883 h 635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9050" h="6353174" fill="none" extrusionOk="0">
                <a:moveTo>
                  <a:pt x="0" y="1058883"/>
                </a:moveTo>
                <a:cubicBezTo>
                  <a:pt x="8632" y="708171"/>
                  <a:pt x="546445" y="130594"/>
                  <a:pt x="1047602" y="0"/>
                </a:cubicBezTo>
                <a:cubicBezTo>
                  <a:pt x="2740650" y="104403"/>
                  <a:pt x="9121561" y="223637"/>
                  <a:pt x="10401447" y="0"/>
                </a:cubicBezTo>
                <a:cubicBezTo>
                  <a:pt x="10933861" y="-318664"/>
                  <a:pt x="11210589" y="401593"/>
                  <a:pt x="11449050" y="1058883"/>
                </a:cubicBezTo>
                <a:cubicBezTo>
                  <a:pt x="11810471" y="1670327"/>
                  <a:pt x="11206600" y="4537810"/>
                  <a:pt x="11449050" y="5294290"/>
                </a:cubicBezTo>
                <a:cubicBezTo>
                  <a:pt x="11481199" y="5715185"/>
                  <a:pt x="10864193" y="6222447"/>
                  <a:pt x="10401447" y="6353173"/>
                </a:cubicBezTo>
                <a:cubicBezTo>
                  <a:pt x="9239245" y="6533341"/>
                  <a:pt x="2698003" y="6568752"/>
                  <a:pt x="1047602" y="6353173"/>
                </a:cubicBezTo>
                <a:cubicBezTo>
                  <a:pt x="610675" y="6337094"/>
                  <a:pt x="-254527" y="5929568"/>
                  <a:pt x="0" y="5294290"/>
                </a:cubicBezTo>
                <a:cubicBezTo>
                  <a:pt x="149352" y="3425507"/>
                  <a:pt x="-24897" y="2652197"/>
                  <a:pt x="0" y="1058883"/>
                </a:cubicBezTo>
                <a:close/>
              </a:path>
              <a:path w="11449050" h="6353174" stroke="0" extrusionOk="0">
                <a:moveTo>
                  <a:pt x="0" y="1058883"/>
                </a:moveTo>
                <a:cubicBezTo>
                  <a:pt x="-51011" y="643030"/>
                  <a:pt x="503819" y="7310"/>
                  <a:pt x="1047602" y="0"/>
                </a:cubicBezTo>
                <a:cubicBezTo>
                  <a:pt x="2621956" y="-129182"/>
                  <a:pt x="9008514" y="130338"/>
                  <a:pt x="10401447" y="0"/>
                </a:cubicBezTo>
                <a:cubicBezTo>
                  <a:pt x="10821668" y="1422"/>
                  <a:pt x="11629807" y="491843"/>
                  <a:pt x="11449050" y="1058883"/>
                </a:cubicBezTo>
                <a:cubicBezTo>
                  <a:pt x="11547212" y="3084828"/>
                  <a:pt x="11629795" y="3487127"/>
                  <a:pt x="11449050" y="5294290"/>
                </a:cubicBezTo>
                <a:cubicBezTo>
                  <a:pt x="11464230" y="5798042"/>
                  <a:pt x="10832010" y="6282444"/>
                  <a:pt x="10401447" y="6353173"/>
                </a:cubicBezTo>
                <a:cubicBezTo>
                  <a:pt x="9054201" y="5705343"/>
                  <a:pt x="2951032" y="6987771"/>
                  <a:pt x="1047602" y="6353173"/>
                </a:cubicBezTo>
                <a:cubicBezTo>
                  <a:pt x="470610" y="6501983"/>
                  <a:pt x="-61363" y="5779693"/>
                  <a:pt x="0" y="5294290"/>
                </a:cubicBezTo>
                <a:cubicBezTo>
                  <a:pt x="39451" y="4015423"/>
                  <a:pt x="78495" y="1783760"/>
                  <a:pt x="0" y="1058883"/>
                </a:cubicBezTo>
                <a:close/>
              </a:path>
              <a:path w="11449050" h="6353174" fill="none" stroke="0" extrusionOk="0">
                <a:moveTo>
                  <a:pt x="0" y="1058883"/>
                </a:moveTo>
                <a:cubicBezTo>
                  <a:pt x="163073" y="493504"/>
                  <a:pt x="606870" y="78036"/>
                  <a:pt x="1047602" y="0"/>
                </a:cubicBezTo>
                <a:cubicBezTo>
                  <a:pt x="3392643" y="257293"/>
                  <a:pt x="8934694" y="166068"/>
                  <a:pt x="10401447" y="0"/>
                </a:cubicBezTo>
                <a:cubicBezTo>
                  <a:pt x="10978982" y="-214997"/>
                  <a:pt x="11398431" y="306242"/>
                  <a:pt x="11449050" y="1058883"/>
                </a:cubicBezTo>
                <a:cubicBezTo>
                  <a:pt x="11520514" y="1564595"/>
                  <a:pt x="11555981" y="4269289"/>
                  <a:pt x="11449050" y="5294290"/>
                </a:cubicBezTo>
                <a:cubicBezTo>
                  <a:pt x="11513073" y="5826161"/>
                  <a:pt x="10846248" y="6210961"/>
                  <a:pt x="10401447" y="6353173"/>
                </a:cubicBezTo>
                <a:cubicBezTo>
                  <a:pt x="8875024" y="6212147"/>
                  <a:pt x="2393506" y="6243829"/>
                  <a:pt x="1047602" y="6353173"/>
                </a:cubicBezTo>
                <a:cubicBezTo>
                  <a:pt x="360148" y="6269808"/>
                  <a:pt x="-155978" y="5794391"/>
                  <a:pt x="0" y="5294290"/>
                </a:cubicBezTo>
                <a:cubicBezTo>
                  <a:pt x="-24408" y="3657279"/>
                  <a:pt x="-113395" y="2644465"/>
                  <a:pt x="0" y="1058883"/>
                </a:cubicBezTo>
                <a:close/>
              </a:path>
              <a:path w="11449050" h="6353174" fill="none" stroke="0" extrusionOk="0">
                <a:moveTo>
                  <a:pt x="0" y="1058883"/>
                </a:moveTo>
                <a:cubicBezTo>
                  <a:pt x="39648" y="625545"/>
                  <a:pt x="541600" y="127455"/>
                  <a:pt x="1047602" y="0"/>
                </a:cubicBezTo>
                <a:cubicBezTo>
                  <a:pt x="2976691" y="102889"/>
                  <a:pt x="9044721" y="209729"/>
                  <a:pt x="10401447" y="0"/>
                </a:cubicBezTo>
                <a:cubicBezTo>
                  <a:pt x="10935858" y="-209716"/>
                  <a:pt x="11290775" y="402830"/>
                  <a:pt x="11449050" y="1058883"/>
                </a:cubicBezTo>
                <a:cubicBezTo>
                  <a:pt x="11748244" y="1584128"/>
                  <a:pt x="11337659" y="4357701"/>
                  <a:pt x="11449050" y="5294290"/>
                </a:cubicBezTo>
                <a:cubicBezTo>
                  <a:pt x="11413543" y="5804368"/>
                  <a:pt x="10839684" y="6246501"/>
                  <a:pt x="10401447" y="6353173"/>
                </a:cubicBezTo>
                <a:cubicBezTo>
                  <a:pt x="9024905" y="6264611"/>
                  <a:pt x="2552671" y="6563907"/>
                  <a:pt x="1047602" y="6353173"/>
                </a:cubicBezTo>
                <a:cubicBezTo>
                  <a:pt x="511310" y="6334053"/>
                  <a:pt x="-248551" y="5871473"/>
                  <a:pt x="0" y="5294290"/>
                </a:cubicBezTo>
                <a:cubicBezTo>
                  <a:pt x="84887" y="3576388"/>
                  <a:pt x="-46505" y="2675511"/>
                  <a:pt x="0" y="1058883"/>
                </a:cubicBezTo>
                <a:close/>
              </a:path>
            </a:pathLst>
          </a:custGeom>
          <a:solidFill>
            <a:srgbClr val="FFFFFF">
              <a:alpha val="92941"/>
            </a:srgbClr>
          </a:solidFill>
          <a:ln>
            <a:solidFill>
              <a:srgbClr val="0099FF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11449050"/>
                      <a:gd name="connsiteY0" fmla="*/ 1058883 h 6353174"/>
                      <a:gd name="connsiteX1" fmla="*/ 1047602 w 11449050"/>
                      <a:gd name="connsiteY1" fmla="*/ 0 h 6353174"/>
                      <a:gd name="connsiteX2" fmla="*/ 10401447 w 11449050"/>
                      <a:gd name="connsiteY2" fmla="*/ 0 h 6353174"/>
                      <a:gd name="connsiteX3" fmla="*/ 11449050 w 11449050"/>
                      <a:gd name="connsiteY3" fmla="*/ 1058883 h 6353174"/>
                      <a:gd name="connsiteX4" fmla="*/ 11449050 w 11449050"/>
                      <a:gd name="connsiteY4" fmla="*/ 5294290 h 6353174"/>
                      <a:gd name="connsiteX5" fmla="*/ 10401447 w 11449050"/>
                      <a:gd name="connsiteY5" fmla="*/ 6353173 h 6353174"/>
                      <a:gd name="connsiteX6" fmla="*/ 1047602 w 11449050"/>
                      <a:gd name="connsiteY6" fmla="*/ 6353173 h 6353174"/>
                      <a:gd name="connsiteX7" fmla="*/ 0 w 11449050"/>
                      <a:gd name="connsiteY7" fmla="*/ 5294290 h 6353174"/>
                      <a:gd name="connsiteX8" fmla="*/ 0 w 11449050"/>
                      <a:gd name="connsiteY8" fmla="*/ 1058883 h 6353174"/>
                      <a:gd name="connsiteX0" fmla="*/ 0 w 11449050"/>
                      <a:gd name="connsiteY0" fmla="*/ 1058883 h 6353174"/>
                      <a:gd name="connsiteX1" fmla="*/ 1047602 w 11449050"/>
                      <a:gd name="connsiteY1" fmla="*/ 0 h 6353174"/>
                      <a:gd name="connsiteX2" fmla="*/ 10401447 w 11449050"/>
                      <a:gd name="connsiteY2" fmla="*/ 0 h 6353174"/>
                      <a:gd name="connsiteX3" fmla="*/ 11449050 w 11449050"/>
                      <a:gd name="connsiteY3" fmla="*/ 1058883 h 6353174"/>
                      <a:gd name="connsiteX4" fmla="*/ 11449050 w 11449050"/>
                      <a:gd name="connsiteY4" fmla="*/ 5294290 h 6353174"/>
                      <a:gd name="connsiteX5" fmla="*/ 10401447 w 11449050"/>
                      <a:gd name="connsiteY5" fmla="*/ 6353173 h 6353174"/>
                      <a:gd name="connsiteX6" fmla="*/ 1047602 w 11449050"/>
                      <a:gd name="connsiteY6" fmla="*/ 6353173 h 6353174"/>
                      <a:gd name="connsiteX7" fmla="*/ 0 w 11449050"/>
                      <a:gd name="connsiteY7" fmla="*/ 5294290 h 6353174"/>
                      <a:gd name="connsiteX8" fmla="*/ 0 w 11449050"/>
                      <a:gd name="connsiteY8" fmla="*/ 1058883 h 635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449050" h="6353174" fill="none" extrusionOk="0">
                        <a:moveTo>
                          <a:pt x="0" y="1058883"/>
                        </a:moveTo>
                        <a:cubicBezTo>
                          <a:pt x="5233" y="616164"/>
                          <a:pt x="529277" y="101780"/>
                          <a:pt x="1047602" y="0"/>
                        </a:cubicBezTo>
                        <a:cubicBezTo>
                          <a:pt x="2959599" y="91408"/>
                          <a:pt x="9090929" y="155376"/>
                          <a:pt x="10401447" y="0"/>
                        </a:cubicBezTo>
                        <a:cubicBezTo>
                          <a:pt x="10951409" y="-197864"/>
                          <a:pt x="11280847" y="422844"/>
                          <a:pt x="11449050" y="1058883"/>
                        </a:cubicBezTo>
                        <a:cubicBezTo>
                          <a:pt x="11718912" y="1609067"/>
                          <a:pt x="11275016" y="4402829"/>
                          <a:pt x="11449050" y="5294290"/>
                        </a:cubicBezTo>
                        <a:cubicBezTo>
                          <a:pt x="11467477" y="5784829"/>
                          <a:pt x="10893509" y="6255310"/>
                          <a:pt x="10401447" y="6353173"/>
                        </a:cubicBezTo>
                        <a:cubicBezTo>
                          <a:pt x="9076810" y="6475379"/>
                          <a:pt x="2691888" y="6491710"/>
                          <a:pt x="1047602" y="6353173"/>
                        </a:cubicBezTo>
                        <a:cubicBezTo>
                          <a:pt x="556621" y="6343205"/>
                          <a:pt x="-161095" y="5911093"/>
                          <a:pt x="0" y="5294290"/>
                        </a:cubicBezTo>
                        <a:cubicBezTo>
                          <a:pt x="102528" y="3512679"/>
                          <a:pt x="-19712" y="2665572"/>
                          <a:pt x="0" y="1058883"/>
                        </a:cubicBezTo>
                        <a:close/>
                      </a:path>
                      <a:path w="11449050" h="6353174" stroke="0" extrusionOk="0">
                        <a:moveTo>
                          <a:pt x="0" y="1058883"/>
                        </a:moveTo>
                        <a:cubicBezTo>
                          <a:pt x="-23497" y="577135"/>
                          <a:pt x="505043" y="19663"/>
                          <a:pt x="1047602" y="0"/>
                        </a:cubicBezTo>
                        <a:cubicBezTo>
                          <a:pt x="2619220" y="-98731"/>
                          <a:pt x="8923772" y="14819"/>
                          <a:pt x="10401447" y="0"/>
                        </a:cubicBezTo>
                        <a:cubicBezTo>
                          <a:pt x="10929912" y="-9496"/>
                          <a:pt x="11549951" y="474605"/>
                          <a:pt x="11449050" y="1058883"/>
                        </a:cubicBezTo>
                        <a:cubicBezTo>
                          <a:pt x="11506867" y="3089686"/>
                          <a:pt x="11615511" y="3484101"/>
                          <a:pt x="11449050" y="5294290"/>
                        </a:cubicBezTo>
                        <a:cubicBezTo>
                          <a:pt x="11455687" y="5828362"/>
                          <a:pt x="10891919" y="6315622"/>
                          <a:pt x="10401447" y="6353173"/>
                        </a:cubicBezTo>
                        <a:cubicBezTo>
                          <a:pt x="9039421" y="5858419"/>
                          <a:pt x="2982607" y="6770599"/>
                          <a:pt x="1047602" y="6353173"/>
                        </a:cubicBezTo>
                        <a:cubicBezTo>
                          <a:pt x="448481" y="6438248"/>
                          <a:pt x="-53200" y="5819083"/>
                          <a:pt x="0" y="5294290"/>
                        </a:cubicBezTo>
                        <a:cubicBezTo>
                          <a:pt x="38085" y="4034461"/>
                          <a:pt x="68382" y="1943712"/>
                          <a:pt x="0" y="1058883"/>
                        </a:cubicBezTo>
                        <a:close/>
                      </a:path>
                      <a:path w="11449050" h="6353174" fill="none" stroke="0" extrusionOk="0">
                        <a:moveTo>
                          <a:pt x="0" y="1058883"/>
                        </a:moveTo>
                        <a:cubicBezTo>
                          <a:pt x="81390" y="536449"/>
                          <a:pt x="540516" y="134757"/>
                          <a:pt x="1047602" y="0"/>
                        </a:cubicBezTo>
                        <a:cubicBezTo>
                          <a:pt x="3317837" y="165858"/>
                          <a:pt x="9009747" y="114428"/>
                          <a:pt x="10401447" y="0"/>
                        </a:cubicBezTo>
                        <a:cubicBezTo>
                          <a:pt x="10948108" y="-99966"/>
                          <a:pt x="11393473" y="330534"/>
                          <a:pt x="11449050" y="1058883"/>
                        </a:cubicBezTo>
                        <a:cubicBezTo>
                          <a:pt x="11605074" y="1458974"/>
                          <a:pt x="11453306" y="4199468"/>
                          <a:pt x="11449050" y="5294290"/>
                        </a:cubicBezTo>
                        <a:cubicBezTo>
                          <a:pt x="11446297" y="5815243"/>
                          <a:pt x="10889754" y="6267607"/>
                          <a:pt x="10401447" y="6353173"/>
                        </a:cubicBezTo>
                        <a:cubicBezTo>
                          <a:pt x="8797619" y="6277071"/>
                          <a:pt x="2555781" y="6329227"/>
                          <a:pt x="1047602" y="6353173"/>
                        </a:cubicBezTo>
                        <a:cubicBezTo>
                          <a:pt x="437491" y="6329352"/>
                          <a:pt x="-141397" y="5859057"/>
                          <a:pt x="0" y="5294290"/>
                        </a:cubicBezTo>
                        <a:cubicBezTo>
                          <a:pt x="46071" y="3630356"/>
                          <a:pt x="-81163" y="2748946"/>
                          <a:pt x="0" y="105888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ADDE9B-DF0F-4CA3-B26F-51600AD14EC5}"/>
              </a:ext>
            </a:extLst>
          </p:cNvPr>
          <p:cNvSpPr txBox="1"/>
          <p:nvPr/>
        </p:nvSpPr>
        <p:spPr>
          <a:xfrm>
            <a:off x="873125" y="395065"/>
            <a:ext cx="10118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i="1" dirty="0">
                <a:solidFill>
                  <a:srgbClr val="002060"/>
                </a:solidFill>
                <a:latin typeface="Calibri" panose="020F0502020204030204"/>
              </a:rPr>
              <a:t>Cho biết việc làm trong các hình dưới đây giúp phòng tránh được những bệnh gì? Giải thích vì sao?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1859F5-D6F8-53AA-BFF9-6663B7107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712" y="1704974"/>
            <a:ext cx="5910263" cy="4387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74947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7D0A223-A5E1-4CF5-A003-6D210875300C}"/>
              </a:ext>
            </a:extLst>
          </p:cNvPr>
          <p:cNvSpPr/>
          <p:nvPr/>
        </p:nvSpPr>
        <p:spPr>
          <a:xfrm>
            <a:off x="717550" y="476250"/>
            <a:ext cx="10756900" cy="5905500"/>
          </a:xfrm>
          <a:custGeom>
            <a:avLst/>
            <a:gdLst>
              <a:gd name="connsiteX0" fmla="*/ 0 w 10756900"/>
              <a:gd name="connsiteY0" fmla="*/ 984270 h 5905500"/>
              <a:gd name="connsiteX1" fmla="*/ 984270 w 10756900"/>
              <a:gd name="connsiteY1" fmla="*/ 0 h 5905500"/>
              <a:gd name="connsiteX2" fmla="*/ 9772630 w 10756900"/>
              <a:gd name="connsiteY2" fmla="*/ 0 h 5905500"/>
              <a:gd name="connsiteX3" fmla="*/ 10756900 w 10756900"/>
              <a:gd name="connsiteY3" fmla="*/ 984270 h 5905500"/>
              <a:gd name="connsiteX4" fmla="*/ 10756900 w 10756900"/>
              <a:gd name="connsiteY4" fmla="*/ 4921230 h 5905500"/>
              <a:gd name="connsiteX5" fmla="*/ 9772630 w 10756900"/>
              <a:gd name="connsiteY5" fmla="*/ 5905500 h 5905500"/>
              <a:gd name="connsiteX6" fmla="*/ 984270 w 10756900"/>
              <a:gd name="connsiteY6" fmla="*/ 5905500 h 5905500"/>
              <a:gd name="connsiteX7" fmla="*/ 0 w 10756900"/>
              <a:gd name="connsiteY7" fmla="*/ 4921230 h 5905500"/>
              <a:gd name="connsiteX8" fmla="*/ 0 w 10756900"/>
              <a:gd name="connsiteY8" fmla="*/ 98427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56900" h="5905500" fill="none" extrusionOk="0">
                <a:moveTo>
                  <a:pt x="0" y="984270"/>
                </a:moveTo>
                <a:cubicBezTo>
                  <a:pt x="1394" y="478403"/>
                  <a:pt x="475109" y="57794"/>
                  <a:pt x="984270" y="0"/>
                </a:cubicBezTo>
                <a:cubicBezTo>
                  <a:pt x="2994252" y="72427"/>
                  <a:pt x="8503688" y="61419"/>
                  <a:pt x="9772630" y="0"/>
                </a:cubicBezTo>
                <a:cubicBezTo>
                  <a:pt x="10304756" y="-78963"/>
                  <a:pt x="10653472" y="409389"/>
                  <a:pt x="10756900" y="984270"/>
                </a:cubicBezTo>
                <a:cubicBezTo>
                  <a:pt x="10857776" y="1394623"/>
                  <a:pt x="10649587" y="3982890"/>
                  <a:pt x="10756900" y="4921230"/>
                </a:cubicBezTo>
                <a:cubicBezTo>
                  <a:pt x="10769680" y="5399967"/>
                  <a:pt x="10247616" y="5828586"/>
                  <a:pt x="9772630" y="5905500"/>
                </a:cubicBezTo>
                <a:cubicBezTo>
                  <a:pt x="8290794" y="5935327"/>
                  <a:pt x="2512458" y="5826194"/>
                  <a:pt x="984270" y="5905500"/>
                </a:cubicBezTo>
                <a:cubicBezTo>
                  <a:pt x="492523" y="5899639"/>
                  <a:pt x="-63346" y="5477353"/>
                  <a:pt x="0" y="4921230"/>
                </a:cubicBezTo>
                <a:cubicBezTo>
                  <a:pt x="50037" y="3350426"/>
                  <a:pt x="770" y="2526974"/>
                  <a:pt x="0" y="984270"/>
                </a:cubicBezTo>
                <a:close/>
              </a:path>
              <a:path w="10756900" h="5905500" stroke="0" extrusionOk="0">
                <a:moveTo>
                  <a:pt x="0" y="984270"/>
                </a:moveTo>
                <a:cubicBezTo>
                  <a:pt x="16459" y="445159"/>
                  <a:pt x="481121" y="84273"/>
                  <a:pt x="984270" y="0"/>
                </a:cubicBezTo>
                <a:cubicBezTo>
                  <a:pt x="2441371" y="123000"/>
                  <a:pt x="8302254" y="-96860"/>
                  <a:pt x="9772630" y="0"/>
                </a:cubicBezTo>
                <a:cubicBezTo>
                  <a:pt x="10300536" y="-11959"/>
                  <a:pt x="10765761" y="422809"/>
                  <a:pt x="10756900" y="984270"/>
                </a:cubicBezTo>
                <a:cubicBezTo>
                  <a:pt x="10760073" y="2878066"/>
                  <a:pt x="10851167" y="3225572"/>
                  <a:pt x="10756900" y="4921230"/>
                </a:cubicBezTo>
                <a:cubicBezTo>
                  <a:pt x="10748879" y="5467733"/>
                  <a:pt x="10289036" y="5901050"/>
                  <a:pt x="9772630" y="5905500"/>
                </a:cubicBezTo>
                <a:cubicBezTo>
                  <a:pt x="8463747" y="5744793"/>
                  <a:pt x="2853486" y="5945167"/>
                  <a:pt x="984270" y="5905500"/>
                </a:cubicBezTo>
                <a:cubicBezTo>
                  <a:pt x="390026" y="5895271"/>
                  <a:pt x="-42314" y="5445658"/>
                  <a:pt x="0" y="4921230"/>
                </a:cubicBezTo>
                <a:cubicBezTo>
                  <a:pt x="32216" y="3799353"/>
                  <a:pt x="57206" y="1916961"/>
                  <a:pt x="0" y="984270"/>
                </a:cubicBezTo>
                <a:close/>
              </a:path>
            </a:pathLst>
          </a:custGeom>
          <a:solidFill>
            <a:srgbClr val="FFFFFF">
              <a:alpha val="92941"/>
            </a:srgbClr>
          </a:solidFill>
          <a:ln>
            <a:solidFill>
              <a:srgbClr val="0099FF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E4E1A54B-6208-4CB5-7B94-803226057153}"/>
              </a:ext>
            </a:extLst>
          </p:cNvPr>
          <p:cNvSpPr/>
          <p:nvPr/>
        </p:nvSpPr>
        <p:spPr>
          <a:xfrm flipH="1">
            <a:off x="5679438" y="2206734"/>
            <a:ext cx="5423989" cy="251766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 đủ chất dinh dưỡng giúp phòng bệnh suy dinh dưỡng thấp còi hoặc thiếu máu thiếu sắt...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484B28-1AA4-9F6D-AE0D-707E054B4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921" y="617267"/>
            <a:ext cx="7010400" cy="943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640163-A751-E742-11BD-B1364A5B3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962" y="2190751"/>
            <a:ext cx="4046083" cy="3167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1479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7D0A223-A5E1-4CF5-A003-6D210875300C}"/>
              </a:ext>
            </a:extLst>
          </p:cNvPr>
          <p:cNvSpPr/>
          <p:nvPr/>
        </p:nvSpPr>
        <p:spPr>
          <a:xfrm>
            <a:off x="717550" y="476250"/>
            <a:ext cx="10756900" cy="5905500"/>
          </a:xfrm>
          <a:custGeom>
            <a:avLst/>
            <a:gdLst>
              <a:gd name="connsiteX0" fmla="*/ 0 w 10756900"/>
              <a:gd name="connsiteY0" fmla="*/ 984270 h 5905500"/>
              <a:gd name="connsiteX1" fmla="*/ 984270 w 10756900"/>
              <a:gd name="connsiteY1" fmla="*/ 0 h 5905500"/>
              <a:gd name="connsiteX2" fmla="*/ 9772630 w 10756900"/>
              <a:gd name="connsiteY2" fmla="*/ 0 h 5905500"/>
              <a:gd name="connsiteX3" fmla="*/ 10756900 w 10756900"/>
              <a:gd name="connsiteY3" fmla="*/ 984270 h 5905500"/>
              <a:gd name="connsiteX4" fmla="*/ 10756900 w 10756900"/>
              <a:gd name="connsiteY4" fmla="*/ 4921230 h 5905500"/>
              <a:gd name="connsiteX5" fmla="*/ 9772630 w 10756900"/>
              <a:gd name="connsiteY5" fmla="*/ 5905500 h 5905500"/>
              <a:gd name="connsiteX6" fmla="*/ 984270 w 10756900"/>
              <a:gd name="connsiteY6" fmla="*/ 5905500 h 5905500"/>
              <a:gd name="connsiteX7" fmla="*/ 0 w 10756900"/>
              <a:gd name="connsiteY7" fmla="*/ 4921230 h 5905500"/>
              <a:gd name="connsiteX8" fmla="*/ 0 w 10756900"/>
              <a:gd name="connsiteY8" fmla="*/ 98427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56900" h="5905500" fill="none" extrusionOk="0">
                <a:moveTo>
                  <a:pt x="0" y="984270"/>
                </a:moveTo>
                <a:cubicBezTo>
                  <a:pt x="1394" y="478403"/>
                  <a:pt x="475109" y="57794"/>
                  <a:pt x="984270" y="0"/>
                </a:cubicBezTo>
                <a:cubicBezTo>
                  <a:pt x="2994252" y="72427"/>
                  <a:pt x="8503688" y="61419"/>
                  <a:pt x="9772630" y="0"/>
                </a:cubicBezTo>
                <a:cubicBezTo>
                  <a:pt x="10304756" y="-78963"/>
                  <a:pt x="10653472" y="409389"/>
                  <a:pt x="10756900" y="984270"/>
                </a:cubicBezTo>
                <a:cubicBezTo>
                  <a:pt x="10857776" y="1394623"/>
                  <a:pt x="10649587" y="3982890"/>
                  <a:pt x="10756900" y="4921230"/>
                </a:cubicBezTo>
                <a:cubicBezTo>
                  <a:pt x="10769680" y="5399967"/>
                  <a:pt x="10247616" y="5828586"/>
                  <a:pt x="9772630" y="5905500"/>
                </a:cubicBezTo>
                <a:cubicBezTo>
                  <a:pt x="8290794" y="5935327"/>
                  <a:pt x="2512458" y="5826194"/>
                  <a:pt x="984270" y="5905500"/>
                </a:cubicBezTo>
                <a:cubicBezTo>
                  <a:pt x="492523" y="5899639"/>
                  <a:pt x="-63346" y="5477353"/>
                  <a:pt x="0" y="4921230"/>
                </a:cubicBezTo>
                <a:cubicBezTo>
                  <a:pt x="50037" y="3350426"/>
                  <a:pt x="770" y="2526974"/>
                  <a:pt x="0" y="984270"/>
                </a:cubicBezTo>
                <a:close/>
              </a:path>
              <a:path w="10756900" h="5905500" stroke="0" extrusionOk="0">
                <a:moveTo>
                  <a:pt x="0" y="984270"/>
                </a:moveTo>
                <a:cubicBezTo>
                  <a:pt x="16459" y="445159"/>
                  <a:pt x="481121" y="84273"/>
                  <a:pt x="984270" y="0"/>
                </a:cubicBezTo>
                <a:cubicBezTo>
                  <a:pt x="2441371" y="123000"/>
                  <a:pt x="8302254" y="-96860"/>
                  <a:pt x="9772630" y="0"/>
                </a:cubicBezTo>
                <a:cubicBezTo>
                  <a:pt x="10300536" y="-11959"/>
                  <a:pt x="10765761" y="422809"/>
                  <a:pt x="10756900" y="984270"/>
                </a:cubicBezTo>
                <a:cubicBezTo>
                  <a:pt x="10760073" y="2878066"/>
                  <a:pt x="10851167" y="3225572"/>
                  <a:pt x="10756900" y="4921230"/>
                </a:cubicBezTo>
                <a:cubicBezTo>
                  <a:pt x="10748879" y="5467733"/>
                  <a:pt x="10289036" y="5901050"/>
                  <a:pt x="9772630" y="5905500"/>
                </a:cubicBezTo>
                <a:cubicBezTo>
                  <a:pt x="8463747" y="5744793"/>
                  <a:pt x="2853486" y="5945167"/>
                  <a:pt x="984270" y="5905500"/>
                </a:cubicBezTo>
                <a:cubicBezTo>
                  <a:pt x="390026" y="5895271"/>
                  <a:pt x="-42314" y="5445658"/>
                  <a:pt x="0" y="4921230"/>
                </a:cubicBezTo>
                <a:cubicBezTo>
                  <a:pt x="32216" y="3799353"/>
                  <a:pt x="57206" y="1916961"/>
                  <a:pt x="0" y="984270"/>
                </a:cubicBezTo>
                <a:close/>
              </a:path>
            </a:pathLst>
          </a:custGeom>
          <a:solidFill>
            <a:srgbClr val="FFFFFF">
              <a:alpha val="92941"/>
            </a:srgbClr>
          </a:solidFill>
          <a:ln>
            <a:solidFill>
              <a:srgbClr val="0099FF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E4E1A54B-6208-4CB5-7B94-803226057153}"/>
              </a:ext>
            </a:extLst>
          </p:cNvPr>
          <p:cNvSpPr/>
          <p:nvPr/>
        </p:nvSpPr>
        <p:spPr>
          <a:xfrm flipH="1">
            <a:off x="5679438" y="2206734"/>
            <a:ext cx="5423989" cy="251766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ạn theo dõi chiều cao, cân nặng thường xuyên giúp ngăn ngừa bệnh béo phì, suy dinh dưỡng thấp còi...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484B28-1AA4-9F6D-AE0D-707E054B4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921" y="617267"/>
            <a:ext cx="7010400" cy="943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38E8A4-9439-74C9-A727-1720073D8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299" y="2371725"/>
            <a:ext cx="3897343" cy="3081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7463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7D0A223-A5E1-4CF5-A003-6D210875300C}"/>
              </a:ext>
            </a:extLst>
          </p:cNvPr>
          <p:cNvSpPr/>
          <p:nvPr/>
        </p:nvSpPr>
        <p:spPr>
          <a:xfrm>
            <a:off x="717550" y="986846"/>
            <a:ext cx="10756900" cy="3028536"/>
          </a:xfrm>
          <a:custGeom>
            <a:avLst/>
            <a:gdLst>
              <a:gd name="connsiteX0" fmla="*/ 0 w 10756900"/>
              <a:gd name="connsiteY0" fmla="*/ 504766 h 3028536"/>
              <a:gd name="connsiteX1" fmla="*/ 504766 w 10756900"/>
              <a:gd name="connsiteY1" fmla="*/ 0 h 3028536"/>
              <a:gd name="connsiteX2" fmla="*/ 10252134 w 10756900"/>
              <a:gd name="connsiteY2" fmla="*/ 0 h 3028536"/>
              <a:gd name="connsiteX3" fmla="*/ 10756900 w 10756900"/>
              <a:gd name="connsiteY3" fmla="*/ 504766 h 3028536"/>
              <a:gd name="connsiteX4" fmla="*/ 10756900 w 10756900"/>
              <a:gd name="connsiteY4" fmla="*/ 2523770 h 3028536"/>
              <a:gd name="connsiteX5" fmla="*/ 10252134 w 10756900"/>
              <a:gd name="connsiteY5" fmla="*/ 3028536 h 3028536"/>
              <a:gd name="connsiteX6" fmla="*/ 504766 w 10756900"/>
              <a:gd name="connsiteY6" fmla="*/ 3028536 h 3028536"/>
              <a:gd name="connsiteX7" fmla="*/ 0 w 10756900"/>
              <a:gd name="connsiteY7" fmla="*/ 2523770 h 3028536"/>
              <a:gd name="connsiteX8" fmla="*/ 0 w 10756900"/>
              <a:gd name="connsiteY8" fmla="*/ 504766 h 302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56900" h="3028536" fill="none" extrusionOk="0">
                <a:moveTo>
                  <a:pt x="0" y="504766"/>
                </a:moveTo>
                <a:cubicBezTo>
                  <a:pt x="666" y="244031"/>
                  <a:pt x="251278" y="42440"/>
                  <a:pt x="504766" y="0"/>
                </a:cubicBezTo>
                <a:cubicBezTo>
                  <a:pt x="3365643" y="72427"/>
                  <a:pt x="8203175" y="61419"/>
                  <a:pt x="10252134" y="0"/>
                </a:cubicBezTo>
                <a:cubicBezTo>
                  <a:pt x="10528270" y="-18168"/>
                  <a:pt x="10712813" y="212656"/>
                  <a:pt x="10756900" y="504766"/>
                </a:cubicBezTo>
                <a:cubicBezTo>
                  <a:pt x="10857776" y="1130630"/>
                  <a:pt x="10649587" y="1551884"/>
                  <a:pt x="10756900" y="2523770"/>
                </a:cubicBezTo>
                <a:cubicBezTo>
                  <a:pt x="10761017" y="2781650"/>
                  <a:pt x="10500362" y="2994292"/>
                  <a:pt x="10252134" y="3028536"/>
                </a:cubicBezTo>
                <a:cubicBezTo>
                  <a:pt x="9167908" y="3058363"/>
                  <a:pt x="4134211" y="2949230"/>
                  <a:pt x="504766" y="3028536"/>
                </a:cubicBezTo>
                <a:cubicBezTo>
                  <a:pt x="244546" y="3026438"/>
                  <a:pt x="-4388" y="2803413"/>
                  <a:pt x="0" y="2523770"/>
                </a:cubicBezTo>
                <a:cubicBezTo>
                  <a:pt x="50037" y="1958075"/>
                  <a:pt x="770" y="1151803"/>
                  <a:pt x="0" y="504766"/>
                </a:cubicBezTo>
                <a:close/>
              </a:path>
              <a:path w="10756900" h="3028536" stroke="0" extrusionOk="0">
                <a:moveTo>
                  <a:pt x="0" y="504766"/>
                </a:moveTo>
                <a:cubicBezTo>
                  <a:pt x="39495" y="236757"/>
                  <a:pt x="242021" y="33397"/>
                  <a:pt x="504766" y="0"/>
                </a:cubicBezTo>
                <a:cubicBezTo>
                  <a:pt x="2120684" y="123000"/>
                  <a:pt x="7374435" y="-96860"/>
                  <a:pt x="10252134" y="0"/>
                </a:cubicBezTo>
                <a:cubicBezTo>
                  <a:pt x="10502374" y="-21748"/>
                  <a:pt x="10776962" y="185545"/>
                  <a:pt x="10756900" y="504766"/>
                </a:cubicBezTo>
                <a:cubicBezTo>
                  <a:pt x="10760073" y="910013"/>
                  <a:pt x="10851167" y="2206067"/>
                  <a:pt x="10756900" y="2523770"/>
                </a:cubicBezTo>
                <a:cubicBezTo>
                  <a:pt x="10705295" y="2821241"/>
                  <a:pt x="10511932" y="3025430"/>
                  <a:pt x="10252134" y="3028536"/>
                </a:cubicBezTo>
                <a:cubicBezTo>
                  <a:pt x="6720411" y="2867829"/>
                  <a:pt x="2344050" y="3068203"/>
                  <a:pt x="504766" y="3028536"/>
                </a:cubicBezTo>
                <a:cubicBezTo>
                  <a:pt x="173321" y="3017898"/>
                  <a:pt x="-8751" y="2798580"/>
                  <a:pt x="0" y="2523770"/>
                </a:cubicBezTo>
                <a:cubicBezTo>
                  <a:pt x="32216" y="1958272"/>
                  <a:pt x="57206" y="1259736"/>
                  <a:pt x="0" y="504766"/>
                </a:cubicBezTo>
                <a:close/>
              </a:path>
            </a:pathLst>
          </a:custGeom>
          <a:solidFill>
            <a:srgbClr val="FFFFFF">
              <a:alpha val="92941"/>
            </a:srgbClr>
          </a:solidFill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ADDE9B-DF0F-4CA3-B26F-51600AD14EC5}"/>
              </a:ext>
            </a:extLst>
          </p:cNvPr>
          <p:cNvSpPr txBox="1"/>
          <p:nvPr/>
        </p:nvSpPr>
        <p:spPr>
          <a:xfrm>
            <a:off x="1752600" y="1756708"/>
            <a:ext cx="920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Hoạt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2: </a:t>
            </a: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Xây dựng bữa ăn hợp lí 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E9B8D97-24E2-4E60-91F7-C77AD6E05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94" y="3467100"/>
            <a:ext cx="5938815" cy="3263223"/>
          </a:xfrm>
          <a:prstGeom prst="rect">
            <a:avLst/>
          </a:prstGeom>
        </p:spPr>
      </p:pic>
      <p:pic>
        <p:nvPicPr>
          <p:cNvPr id="6" name="Picture 2" descr="Emotion,art,happiness - Girl Thinking Cartoon Png, Transparent Png - vhv">
            <a:extLst>
              <a:ext uri="{FF2B5EF4-FFF2-40B4-BE49-F238E27FC236}">
                <a16:creationId xmlns:a16="http://schemas.microsoft.com/office/drawing/2014/main" id="{217B2269-5F4C-4C3D-B030-351BCD7D0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75" b="92410" l="10000" r="90000">
                        <a14:foregroundMark x1="62907" y1="8675" x2="62907" y2="8675"/>
                        <a14:foregroundMark x1="78837" y1="24819" x2="78837" y2="24819"/>
                        <a14:foregroundMark x1="81395" y1="22048" x2="85814" y2="31205"/>
                        <a14:foregroundMark x1="28023" y1="25783" x2="28023" y2="25783"/>
                        <a14:foregroundMark x1="59651" y1="58554" x2="60814" y2="63494"/>
                        <a14:foregroundMark x1="56744" y1="54940" x2="56163" y2="66867"/>
                        <a14:foregroundMark x1="58488" y1="92410" x2="58488" y2="92410"/>
                        <a14:foregroundMark x1="56744" y1="81687" x2="56744" y2="81687"/>
                        <a14:foregroundMark x1="56163" y1="77470" x2="57093" y2="87229"/>
                        <a14:foregroundMark x1="14767" y1="44578" x2="14767" y2="44578"/>
                        <a14:foregroundMark x1="15349" y1="40964" x2="15349" y2="46145"/>
                        <a14:foregroundMark x1="27674" y1="27229" x2="27674" y2="27229"/>
                        <a14:foregroundMark x1="28837" y1="25783" x2="26744" y2="34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583" y="0"/>
            <a:ext cx="2548402" cy="245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5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B39CD7A-C139-4427-9FE5-1CBB66B14FEC}"/>
              </a:ext>
            </a:extLst>
          </p:cNvPr>
          <p:cNvSpPr/>
          <p:nvPr/>
        </p:nvSpPr>
        <p:spPr>
          <a:xfrm>
            <a:off x="371475" y="1857375"/>
            <a:ext cx="11610975" cy="4622937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127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2C2CB1-85DA-498F-9F41-39F5D8FF864A}"/>
              </a:ext>
            </a:extLst>
          </p:cNvPr>
          <p:cNvGrpSpPr/>
          <p:nvPr/>
        </p:nvGrpSpPr>
        <p:grpSpPr>
          <a:xfrm>
            <a:off x="0" y="209551"/>
            <a:ext cx="11258550" cy="1247270"/>
            <a:chOff x="892535" y="368353"/>
            <a:chExt cx="9931723" cy="108099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6056A5-B45E-4F60-AD19-5F332E3333E0}"/>
                </a:ext>
              </a:extLst>
            </p:cNvPr>
            <p:cNvGrpSpPr/>
            <p:nvPr/>
          </p:nvGrpSpPr>
          <p:grpSpPr>
            <a:xfrm>
              <a:off x="892535" y="384176"/>
              <a:ext cx="9931723" cy="1065176"/>
              <a:chOff x="2683464" y="3077691"/>
              <a:chExt cx="6739545" cy="550671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F090C68-314D-4CE2-A4AA-701CF4EB69C6}"/>
                  </a:ext>
                </a:extLst>
              </p:cNvPr>
              <p:cNvSpPr/>
              <p:nvPr/>
            </p:nvSpPr>
            <p:spPr>
              <a:xfrm>
                <a:off x="2768991" y="3077691"/>
                <a:ext cx="6654018" cy="550671"/>
              </a:xfrm>
              <a:prstGeom prst="roundRect">
                <a:avLst>
                  <a:gd name="adj" fmla="val 449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2B2E5BD-12B9-44AF-A14D-E9A87BD737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3464" y="3259633"/>
                <a:ext cx="285270" cy="285270"/>
              </a:xfrm>
              <a:prstGeom prst="rect">
                <a:avLst/>
              </a:prstGeom>
            </p:spPr>
          </p:pic>
          <p:pic>
            <p:nvPicPr>
              <p:cNvPr id="12" name="Picture 11" descr="Icon&#10;&#10;Description automatically generated">
                <a:extLst>
                  <a:ext uri="{FF2B5EF4-FFF2-40B4-BE49-F238E27FC236}">
                    <a16:creationId xmlns:a16="http://schemas.microsoft.com/office/drawing/2014/main" id="{719B1F04-65C2-4C61-B8AD-9708F86321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009001" y="3250651"/>
                <a:ext cx="143165" cy="204749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05E610-5590-431C-8143-0F3969D64721}"/>
                </a:ext>
              </a:extLst>
            </p:cNvPr>
            <p:cNvSpPr txBox="1"/>
            <p:nvPr/>
          </p:nvSpPr>
          <p:spPr>
            <a:xfrm>
              <a:off x="1371476" y="368353"/>
              <a:ext cx="8704962" cy="1040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Dựa vào bảng “thực đơn” gợi ý, hãy xây dựng một số bữa ăn có lợi cho sức khoẻ, phòng tránh một trong các bệnh: suy dinh dưỡng thấp còi, thiếu máu thiếu sắt, thừa cân béo phì.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64AC14F-08B3-4F35-B99D-447B9B28D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84" b="94764" l="10000" r="90270">
                        <a14:foregroundMark x1="45946" y1="57264" x2="24865" y2="64865"/>
                        <a14:foregroundMark x1="35541" y1="62838" x2="34189" y2="70946"/>
                        <a14:foregroundMark x1="38243" y1="69088" x2="39189" y2="77027"/>
                        <a14:foregroundMark x1="42162" y1="71284" x2="43919" y2="75169"/>
                        <a14:foregroundMark x1="48108" y1="10135" x2="48108" y2="10135"/>
                        <a14:foregroundMark x1="68403" y1="45679" x2="69730" y2="52534"/>
                        <a14:foregroundMark x1="65413" y1="44426" x2="67568" y2="52872"/>
                        <a14:foregroundMark x1="65284" y1="43919" x2="65413" y2="44426"/>
                        <a14:foregroundMark x1="64595" y1="41216" x2="65284" y2="43919"/>
                        <a14:foregroundMark x1="80946" y1="45608" x2="80946" y2="45608"/>
                        <a14:foregroundMark x1="58649" y1="76689" x2="58649" y2="76689"/>
                        <a14:foregroundMark x1="59730" y1="70439" x2="59595" y2="74155"/>
                        <a14:foregroundMark x1="44595" y1="78209" x2="44595" y2="78209"/>
                        <a14:foregroundMark x1="32838" y1="70946" x2="32838" y2="70946"/>
                        <a14:foregroundMark x1="23514" y1="73480" x2="23514" y2="73480"/>
                        <a14:foregroundMark x1="19730" y1="67905" x2="19730" y2="67905"/>
                        <a14:foregroundMark x1="20541" y1="63345" x2="25676" y2="82939"/>
                        <a14:foregroundMark x1="24054" y1="73480" x2="30000" y2="71115"/>
                        <a14:foregroundMark x1="44189" y1="94932" x2="44189" y2="94932"/>
                        <a14:foregroundMark x1="57297" y1="94595" x2="57297" y2="94595"/>
                        <a14:foregroundMark x1="77432" y1="45101" x2="77432" y2="45777"/>
                        <a14:foregroundMark x1="82027" y1="44595" x2="82027" y2="44595"/>
                        <a14:foregroundMark x1="86486" y1="41892" x2="86486" y2="41892"/>
                        <a14:foregroundMark x1="90000" y1="39527" x2="90000" y2="39527"/>
                        <a14:foregroundMark x1="90405" y1="39020" x2="90405" y2="39020"/>
                        <a14:foregroundMark x1="43919" y1="10135" x2="43919" y2="10135"/>
                        <a14:foregroundMark x1="47838" y1="8784" x2="47838" y2="8784"/>
                        <a14:foregroundMark x1="54865" y1="77027" x2="54865" y2="77027"/>
                        <a14:foregroundMark x1="56081" y1="77534" x2="56081" y2="77534"/>
                        <a14:foregroundMark x1="34189" y1="77872" x2="34189" y2="77872"/>
                        <a14:foregroundMark x1="45676" y1="93750" x2="45676" y2="93750"/>
                        <a14:backgroundMark x1="23378" y1="30068" x2="20946" y2="42905"/>
                        <a14:backgroundMark x1="72162" y1="64358" x2="70946" y2="74155"/>
                        <a14:backgroundMark x1="68243" y1="27703" x2="72297" y2="34628"/>
                        <a14:backgroundMark x1="67297" y1="43919" x2="67297" y2="43919"/>
                        <a14:backgroundMark x1="67703" y1="44426" x2="67703" y2="44426"/>
                        <a14:backgroundMark x1="67838" y1="43074" x2="69730" y2="43074"/>
                        <a14:backgroundMark x1="67973" y1="42399" x2="70541" y2="40709"/>
                        <a14:backgroundMark x1="67297" y1="42399" x2="70405" y2="41385"/>
                        <a14:backgroundMark x1="37027" y1="82264" x2="37027" y2="88514"/>
                        <a14:backgroundMark x1="50811" y1="83784" x2="51892" y2="88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59" y="31079"/>
            <a:ext cx="2032839" cy="1626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0E809B-6D6C-78F7-32D2-E0F7E8369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4049" y="2147887"/>
            <a:ext cx="7907843" cy="3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5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7D0A223-A5E1-4CF5-A003-6D210875300C}"/>
              </a:ext>
            </a:extLst>
          </p:cNvPr>
          <p:cNvSpPr/>
          <p:nvPr/>
        </p:nvSpPr>
        <p:spPr>
          <a:xfrm>
            <a:off x="717550" y="288235"/>
            <a:ext cx="10756900" cy="6073637"/>
          </a:xfrm>
          <a:custGeom>
            <a:avLst/>
            <a:gdLst>
              <a:gd name="connsiteX0" fmla="*/ 0 w 10756900"/>
              <a:gd name="connsiteY0" fmla="*/ 1012293 h 6073637"/>
              <a:gd name="connsiteX1" fmla="*/ 1012293 w 10756900"/>
              <a:gd name="connsiteY1" fmla="*/ 0 h 6073637"/>
              <a:gd name="connsiteX2" fmla="*/ 9744607 w 10756900"/>
              <a:gd name="connsiteY2" fmla="*/ 0 h 6073637"/>
              <a:gd name="connsiteX3" fmla="*/ 10756900 w 10756900"/>
              <a:gd name="connsiteY3" fmla="*/ 1012293 h 6073637"/>
              <a:gd name="connsiteX4" fmla="*/ 10756900 w 10756900"/>
              <a:gd name="connsiteY4" fmla="*/ 5061344 h 6073637"/>
              <a:gd name="connsiteX5" fmla="*/ 9744607 w 10756900"/>
              <a:gd name="connsiteY5" fmla="*/ 6073637 h 6073637"/>
              <a:gd name="connsiteX6" fmla="*/ 1012293 w 10756900"/>
              <a:gd name="connsiteY6" fmla="*/ 6073637 h 6073637"/>
              <a:gd name="connsiteX7" fmla="*/ 0 w 10756900"/>
              <a:gd name="connsiteY7" fmla="*/ 5061344 h 6073637"/>
              <a:gd name="connsiteX8" fmla="*/ 0 w 10756900"/>
              <a:gd name="connsiteY8" fmla="*/ 1012293 h 607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56900" h="6073637" fill="none" extrusionOk="0">
                <a:moveTo>
                  <a:pt x="0" y="1012293"/>
                </a:moveTo>
                <a:cubicBezTo>
                  <a:pt x="2732" y="527181"/>
                  <a:pt x="506661" y="89692"/>
                  <a:pt x="1012293" y="0"/>
                </a:cubicBezTo>
                <a:cubicBezTo>
                  <a:pt x="2213952" y="72427"/>
                  <a:pt x="8068351" y="61419"/>
                  <a:pt x="9744607" y="0"/>
                </a:cubicBezTo>
                <a:cubicBezTo>
                  <a:pt x="10290636" y="-89798"/>
                  <a:pt x="10695938" y="434780"/>
                  <a:pt x="10756900" y="1012293"/>
                </a:cubicBezTo>
                <a:cubicBezTo>
                  <a:pt x="10857776" y="2448832"/>
                  <a:pt x="10649587" y="3796443"/>
                  <a:pt x="10756900" y="5061344"/>
                </a:cubicBezTo>
                <a:cubicBezTo>
                  <a:pt x="10770161" y="5553116"/>
                  <a:pt x="10257064" y="6021379"/>
                  <a:pt x="9744607" y="6073637"/>
                </a:cubicBezTo>
                <a:cubicBezTo>
                  <a:pt x="8081040" y="6103464"/>
                  <a:pt x="4162732" y="5994331"/>
                  <a:pt x="1012293" y="6073637"/>
                </a:cubicBezTo>
                <a:cubicBezTo>
                  <a:pt x="469178" y="6071833"/>
                  <a:pt x="-51859" y="5630673"/>
                  <a:pt x="0" y="5061344"/>
                </a:cubicBezTo>
                <a:cubicBezTo>
                  <a:pt x="50037" y="3058998"/>
                  <a:pt x="770" y="2189213"/>
                  <a:pt x="0" y="1012293"/>
                </a:cubicBezTo>
                <a:close/>
              </a:path>
              <a:path w="10756900" h="6073637" stroke="0" extrusionOk="0">
                <a:moveTo>
                  <a:pt x="0" y="1012293"/>
                </a:moveTo>
                <a:cubicBezTo>
                  <a:pt x="90449" y="477874"/>
                  <a:pt x="487319" y="71045"/>
                  <a:pt x="1012293" y="0"/>
                </a:cubicBezTo>
                <a:cubicBezTo>
                  <a:pt x="2687973" y="123000"/>
                  <a:pt x="5552779" y="-96860"/>
                  <a:pt x="9744607" y="0"/>
                </a:cubicBezTo>
                <a:cubicBezTo>
                  <a:pt x="10227147" y="-58330"/>
                  <a:pt x="10806036" y="354159"/>
                  <a:pt x="10756900" y="1012293"/>
                </a:cubicBezTo>
                <a:cubicBezTo>
                  <a:pt x="10760073" y="2973429"/>
                  <a:pt x="10851167" y="4260730"/>
                  <a:pt x="10756900" y="5061344"/>
                </a:cubicBezTo>
                <a:cubicBezTo>
                  <a:pt x="10709589" y="5637558"/>
                  <a:pt x="10226029" y="6060929"/>
                  <a:pt x="9744607" y="6073637"/>
                </a:cubicBezTo>
                <a:cubicBezTo>
                  <a:pt x="8562808" y="5912930"/>
                  <a:pt x="2427536" y="6113304"/>
                  <a:pt x="1012293" y="6073637"/>
                </a:cubicBezTo>
                <a:cubicBezTo>
                  <a:pt x="389381" y="6060744"/>
                  <a:pt x="-51127" y="5597256"/>
                  <a:pt x="0" y="5061344"/>
                </a:cubicBezTo>
                <a:cubicBezTo>
                  <a:pt x="32216" y="3608892"/>
                  <a:pt x="57206" y="2962869"/>
                  <a:pt x="0" y="1012293"/>
                </a:cubicBezTo>
                <a:close/>
              </a:path>
            </a:pathLst>
          </a:custGeom>
          <a:solidFill>
            <a:srgbClr val="FFFFFF">
              <a:alpha val="92941"/>
            </a:srgbClr>
          </a:solidFill>
          <a:ln>
            <a:solidFill>
              <a:srgbClr val="0099FF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ADDE9B-DF0F-4CA3-B26F-51600AD14EC5}"/>
              </a:ext>
            </a:extLst>
          </p:cNvPr>
          <p:cNvSpPr txBox="1"/>
          <p:nvPr/>
        </p:nvSpPr>
        <p:spPr>
          <a:xfrm>
            <a:off x="1856383" y="734253"/>
            <a:ext cx="9030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i="1" dirty="0">
                <a:solidFill>
                  <a:srgbClr val="FF0000"/>
                </a:solidFill>
              </a:rPr>
              <a:t>Q</a:t>
            </a:r>
            <a:r>
              <a:rPr lang="vi-VN" sz="4000" b="1" i="1" dirty="0">
                <a:solidFill>
                  <a:srgbClr val="FF0000"/>
                </a:solidFill>
              </a:rPr>
              <a:t>uan sát tranh, thảo luận và đưa ra các phương án trả lời.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5A3BA6DA-9E3D-4D2B-850C-71230FF98F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5" t="61242"/>
          <a:stretch/>
        </p:blipFill>
        <p:spPr>
          <a:xfrm>
            <a:off x="11115315" y="1492478"/>
            <a:ext cx="780863" cy="761832"/>
          </a:xfrm>
          <a:prstGeom prst="rect">
            <a:avLst/>
          </a:prstGeom>
        </p:spPr>
      </p:pic>
      <p:pic>
        <p:nvPicPr>
          <p:cNvPr id="42" name="Picture 41" descr="A group of kids reading books&#10;&#10;Description automatically generated with low confidence">
            <a:extLst>
              <a:ext uri="{FF2B5EF4-FFF2-40B4-BE49-F238E27FC236}">
                <a16:creationId xmlns:a16="http://schemas.microsoft.com/office/drawing/2014/main" id="{A567CC9E-0F86-4DBB-BFC4-E710BE3FF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54" y="2560858"/>
            <a:ext cx="4483576" cy="25364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8CE11-6186-8BAE-D0AB-7D2F518D6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3744" y="2101411"/>
            <a:ext cx="3493311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977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50397C-D9B6-4745-BAFE-99BF039DEEAC}"/>
              </a:ext>
            </a:extLst>
          </p:cNvPr>
          <p:cNvSpPr/>
          <p:nvPr/>
        </p:nvSpPr>
        <p:spPr>
          <a:xfrm>
            <a:off x="832798" y="1579325"/>
            <a:ext cx="11165664" cy="4975009"/>
          </a:xfrm>
          <a:custGeom>
            <a:avLst/>
            <a:gdLst>
              <a:gd name="connsiteX0" fmla="*/ 0 w 11165664"/>
              <a:gd name="connsiteY0" fmla="*/ 829185 h 4975009"/>
              <a:gd name="connsiteX1" fmla="*/ 829185 w 11165664"/>
              <a:gd name="connsiteY1" fmla="*/ 0 h 4975009"/>
              <a:gd name="connsiteX2" fmla="*/ 10336479 w 11165664"/>
              <a:gd name="connsiteY2" fmla="*/ 0 h 4975009"/>
              <a:gd name="connsiteX3" fmla="*/ 11165664 w 11165664"/>
              <a:gd name="connsiteY3" fmla="*/ 829185 h 4975009"/>
              <a:gd name="connsiteX4" fmla="*/ 11165664 w 11165664"/>
              <a:gd name="connsiteY4" fmla="*/ 4145824 h 4975009"/>
              <a:gd name="connsiteX5" fmla="*/ 10336479 w 11165664"/>
              <a:gd name="connsiteY5" fmla="*/ 4975009 h 4975009"/>
              <a:gd name="connsiteX6" fmla="*/ 829185 w 11165664"/>
              <a:gd name="connsiteY6" fmla="*/ 4975009 h 4975009"/>
              <a:gd name="connsiteX7" fmla="*/ 0 w 11165664"/>
              <a:gd name="connsiteY7" fmla="*/ 4145824 h 4975009"/>
              <a:gd name="connsiteX8" fmla="*/ 0 w 11165664"/>
              <a:gd name="connsiteY8" fmla="*/ 829185 h 497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65664" h="4975009" fill="none" extrusionOk="0">
                <a:moveTo>
                  <a:pt x="0" y="829185"/>
                </a:moveTo>
                <a:cubicBezTo>
                  <a:pt x="-68348" y="352276"/>
                  <a:pt x="339638" y="-36976"/>
                  <a:pt x="829185" y="0"/>
                </a:cubicBezTo>
                <a:cubicBezTo>
                  <a:pt x="4687985" y="-96408"/>
                  <a:pt x="7106017" y="151392"/>
                  <a:pt x="10336479" y="0"/>
                </a:cubicBezTo>
                <a:cubicBezTo>
                  <a:pt x="10724856" y="-41945"/>
                  <a:pt x="11190998" y="397401"/>
                  <a:pt x="11165664" y="829185"/>
                </a:cubicBezTo>
                <a:cubicBezTo>
                  <a:pt x="11226345" y="1274637"/>
                  <a:pt x="10998158" y="2825148"/>
                  <a:pt x="11165664" y="4145824"/>
                </a:cubicBezTo>
                <a:cubicBezTo>
                  <a:pt x="11158620" y="4613882"/>
                  <a:pt x="10775955" y="4961934"/>
                  <a:pt x="10336479" y="4975009"/>
                </a:cubicBezTo>
                <a:cubicBezTo>
                  <a:pt x="8040654" y="4960735"/>
                  <a:pt x="2292964" y="5043542"/>
                  <a:pt x="829185" y="4975009"/>
                </a:cubicBezTo>
                <a:cubicBezTo>
                  <a:pt x="396920" y="4922316"/>
                  <a:pt x="35830" y="4554638"/>
                  <a:pt x="0" y="4145824"/>
                </a:cubicBezTo>
                <a:cubicBezTo>
                  <a:pt x="-90696" y="3604854"/>
                  <a:pt x="90184" y="1652763"/>
                  <a:pt x="0" y="829185"/>
                </a:cubicBezTo>
                <a:close/>
              </a:path>
              <a:path w="11165664" h="4975009" stroke="0" extrusionOk="0">
                <a:moveTo>
                  <a:pt x="0" y="829185"/>
                </a:moveTo>
                <a:cubicBezTo>
                  <a:pt x="-2604" y="412810"/>
                  <a:pt x="405531" y="-62226"/>
                  <a:pt x="829185" y="0"/>
                </a:cubicBezTo>
                <a:cubicBezTo>
                  <a:pt x="3583598" y="-163311"/>
                  <a:pt x="8538252" y="-26297"/>
                  <a:pt x="10336479" y="0"/>
                </a:cubicBezTo>
                <a:cubicBezTo>
                  <a:pt x="10792935" y="81131"/>
                  <a:pt x="11233281" y="387283"/>
                  <a:pt x="11165664" y="829185"/>
                </a:cubicBezTo>
                <a:cubicBezTo>
                  <a:pt x="11183830" y="1692329"/>
                  <a:pt x="11178124" y="3143558"/>
                  <a:pt x="11165664" y="4145824"/>
                </a:cubicBezTo>
                <a:cubicBezTo>
                  <a:pt x="11188652" y="4649219"/>
                  <a:pt x="10749516" y="5016214"/>
                  <a:pt x="10336479" y="4975009"/>
                </a:cubicBezTo>
                <a:cubicBezTo>
                  <a:pt x="8947325" y="4953888"/>
                  <a:pt x="2820272" y="5069821"/>
                  <a:pt x="829185" y="4975009"/>
                </a:cubicBezTo>
                <a:cubicBezTo>
                  <a:pt x="387837" y="4939838"/>
                  <a:pt x="43023" y="4629428"/>
                  <a:pt x="0" y="4145824"/>
                </a:cubicBezTo>
                <a:cubicBezTo>
                  <a:pt x="133952" y="3577122"/>
                  <a:pt x="69591" y="1227121"/>
                  <a:pt x="0" y="829185"/>
                </a:cubicBezTo>
                <a:close/>
              </a:path>
            </a:pathLst>
          </a:custGeom>
          <a:solidFill>
            <a:srgbClr val="FFFFFF">
              <a:alpha val="89804"/>
            </a:srgbClr>
          </a:solidFill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12334645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F9C7D8-DC82-456C-BA75-3211F67173CB}"/>
              </a:ext>
            </a:extLst>
          </p:cNvPr>
          <p:cNvGrpSpPr/>
          <p:nvPr/>
        </p:nvGrpSpPr>
        <p:grpSpPr>
          <a:xfrm>
            <a:off x="1617227" y="-27443"/>
            <a:ext cx="9048055" cy="2306426"/>
            <a:chOff x="1617227" y="-27443"/>
            <a:chExt cx="9048055" cy="2306426"/>
          </a:xfrm>
        </p:grpSpPr>
        <p:pic>
          <p:nvPicPr>
            <p:cNvPr id="26" name="Picture 25" descr="A picture containing arrow&#10;&#10;Description automatically generated">
              <a:extLst>
                <a:ext uri="{FF2B5EF4-FFF2-40B4-BE49-F238E27FC236}">
                  <a16:creationId xmlns:a16="http://schemas.microsoft.com/office/drawing/2014/main" id="{C94974B7-3B41-44B1-9F32-ADF547F0C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327" b="3329"/>
            <a:stretch/>
          </p:blipFill>
          <p:spPr>
            <a:xfrm>
              <a:off x="1617227" y="-27443"/>
              <a:ext cx="9048055" cy="230642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8AEC677-86C9-4B20-BB0D-8D552AF236A7}"/>
                </a:ext>
              </a:extLst>
            </p:cNvPr>
            <p:cNvSpPr txBox="1"/>
            <p:nvPr/>
          </p:nvSpPr>
          <p:spPr>
            <a:xfrm>
              <a:off x="1994175" y="423279"/>
              <a:ext cx="804672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Thiếu máu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thiếu sắt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3C4B46-4C48-4F9B-9731-00D470300F06}"/>
              </a:ext>
            </a:extLst>
          </p:cNvPr>
          <p:cNvGrpSpPr/>
          <p:nvPr/>
        </p:nvGrpSpPr>
        <p:grpSpPr>
          <a:xfrm>
            <a:off x="189050" y="114448"/>
            <a:ext cx="1601411" cy="1527866"/>
            <a:chOff x="10300478" y="542535"/>
            <a:chExt cx="1846897" cy="1833436"/>
          </a:xfrm>
        </p:grpSpPr>
        <p:pic>
          <p:nvPicPr>
            <p:cNvPr id="23" name="Picture 22" descr="A picture containing room, gambling house&#10;&#10;Description automatically generated">
              <a:extLst>
                <a:ext uri="{FF2B5EF4-FFF2-40B4-BE49-F238E27FC236}">
                  <a16:creationId xmlns:a16="http://schemas.microsoft.com/office/drawing/2014/main" id="{5A0BCCD9-F747-4749-868F-97792D550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0478" y="542535"/>
              <a:ext cx="1846897" cy="183343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FF9438-0AC8-4641-963B-0B099C23C8E3}"/>
                </a:ext>
              </a:extLst>
            </p:cNvPr>
            <p:cNvSpPr txBox="1"/>
            <p:nvPr/>
          </p:nvSpPr>
          <p:spPr>
            <a:xfrm>
              <a:off x="10524435" y="969239"/>
              <a:ext cx="1600199" cy="849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Ví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dụ</a:t>
              </a:r>
              <a:endPara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3B9FF9C-EAB9-93D9-DDBB-40CDECA1BF5A}"/>
              </a:ext>
            </a:extLst>
          </p:cNvPr>
          <p:cNvSpPr txBox="1"/>
          <p:nvPr/>
        </p:nvSpPr>
        <p:spPr>
          <a:xfrm>
            <a:off x="1485900" y="2495550"/>
            <a:ext cx="96297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Bữa 1: Cơm, rau xào, thịt gà luộc, trứng chiên, nước chanh.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Bữa 2: Cơm, bò hầm rau củ, cua sốt me và nước quả tươi.</a:t>
            </a:r>
          </a:p>
        </p:txBody>
      </p:sp>
    </p:spTree>
    <p:extLst>
      <p:ext uri="{BB962C8B-B14F-4D97-AF65-F5344CB8AC3E}">
        <p14:creationId xmlns:p14="http://schemas.microsoft.com/office/powerpoint/2010/main" val="50856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307</Words>
  <Application>Microsoft Office PowerPoint</Application>
  <PresentationFormat>Widescreen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19</cp:revision>
  <dcterms:created xsi:type="dcterms:W3CDTF">2024-01-30T03:54:13Z</dcterms:created>
  <dcterms:modified xsi:type="dcterms:W3CDTF">2025-05-09T15:41:58Z</dcterms:modified>
</cp:coreProperties>
</file>