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14"/>
  </p:notesMasterIdLst>
  <p:sldIdLst>
    <p:sldId id="360" r:id="rId4"/>
    <p:sldId id="364" r:id="rId5"/>
    <p:sldId id="357" r:id="rId6"/>
    <p:sldId id="362" r:id="rId7"/>
    <p:sldId id="365" r:id="rId8"/>
    <p:sldId id="377" r:id="rId9"/>
    <p:sldId id="378" r:id="rId10"/>
    <p:sldId id="379" r:id="rId11"/>
    <p:sldId id="372" r:id="rId12"/>
    <p:sldId id="381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B49"/>
    <a:srgbClr val="ADB1F2"/>
    <a:srgbClr val="3E877E"/>
    <a:srgbClr val="B70007"/>
    <a:srgbClr val="8F96EB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94660"/>
  </p:normalViewPr>
  <p:slideViewPr>
    <p:cSldViewPr snapToGrid="0">
      <p:cViewPr varScale="1">
        <p:scale>
          <a:sx n="70" d="100"/>
          <a:sy n="70" d="100"/>
        </p:scale>
        <p:origin x="3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A3638-00E7-4C61-96E4-2B56B5BD84EE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18F76-B426-4704-8DC7-C944A723A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51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2025/1/13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3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2025/1/13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41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72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7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0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62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61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4"/>
    </p:custDataLst>
    <p:extLst>
      <p:ext uri="{BB962C8B-B14F-4D97-AF65-F5344CB8AC3E}">
        <p14:creationId xmlns:p14="http://schemas.microsoft.com/office/powerpoint/2010/main" val="119485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2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4" r:id="rId2"/>
    <p:sldLayoutId id="2147483673" r:id="rId3"/>
    <p:sldLayoutId id="2147483672" r:id="rId4"/>
    <p:sldLayoutId id="2147483671" r:id="rId5"/>
    <p:sldLayoutId id="2147483664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.png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450" y="391160"/>
            <a:ext cx="6043295" cy="6047740"/>
          </a:xfrm>
          <a:prstGeom prst="rect">
            <a:avLst/>
          </a:prstGeom>
        </p:spPr>
      </p:pic>
      <p:pic>
        <p:nvPicPr>
          <p:cNvPr id="7" name="图片 6" descr="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79" y="1507644"/>
            <a:ext cx="9236681" cy="4931255"/>
          </a:xfrm>
          <a:prstGeom prst="rect">
            <a:avLst/>
          </a:prstGeom>
        </p:spPr>
      </p:pic>
      <p:pic>
        <p:nvPicPr>
          <p:cNvPr id="8" name="图片 7" descr="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165" y="3497934"/>
            <a:ext cx="2362835" cy="3253740"/>
          </a:xfrm>
          <a:prstGeom prst="rect">
            <a:avLst/>
          </a:prstGeom>
        </p:spPr>
      </p:pic>
      <p:pic>
        <p:nvPicPr>
          <p:cNvPr id="10" name="图片 9" descr="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94615"/>
            <a:ext cx="2000250" cy="4429125"/>
          </a:xfrm>
          <a:prstGeom prst="rect">
            <a:avLst/>
          </a:prstGeom>
        </p:spPr>
      </p:pic>
      <p:pic>
        <p:nvPicPr>
          <p:cNvPr id="11" name="图片 10" descr="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2510" y="2895600"/>
            <a:ext cx="999490" cy="979170"/>
          </a:xfrm>
          <a:prstGeom prst="rect">
            <a:avLst/>
          </a:prstGeom>
        </p:spPr>
      </p:pic>
      <p:pic>
        <p:nvPicPr>
          <p:cNvPr id="12" name="图片 11" descr="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3825" y="5287645"/>
            <a:ext cx="1545590" cy="1218565"/>
          </a:xfrm>
          <a:prstGeom prst="rect">
            <a:avLst/>
          </a:prstGeom>
        </p:spPr>
      </p:pic>
      <p:pic>
        <p:nvPicPr>
          <p:cNvPr id="14" name="图片 13" descr="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1995" y="544830"/>
            <a:ext cx="1214120" cy="1214120"/>
          </a:xfrm>
          <a:prstGeom prst="rect">
            <a:avLst/>
          </a:prstGeom>
        </p:spPr>
      </p:pic>
      <p:pic>
        <p:nvPicPr>
          <p:cNvPr id="15" name="图片 14" descr="20"/>
          <p:cNvPicPr>
            <a:picLocks noChangeAspect="1"/>
          </p:cNvPicPr>
          <p:nvPr/>
        </p:nvPicPr>
        <p:blipFill>
          <a:blip r:embed="rId11"/>
          <a:srcRect l="69989" t="-208" b="84615"/>
          <a:stretch>
            <a:fillRect/>
          </a:stretch>
        </p:blipFill>
        <p:spPr>
          <a:xfrm>
            <a:off x="10494010" y="0"/>
            <a:ext cx="1697990" cy="1568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68" y="219504"/>
            <a:ext cx="1506306" cy="15063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3F37A1-186B-47EC-E51B-33209C9708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14448" y="320777"/>
            <a:ext cx="5279594" cy="993734"/>
          </a:xfrm>
          <a:prstGeom prst="rect">
            <a:avLst/>
          </a:prstGeom>
        </p:spPr>
      </p:pic>
      <p:pic>
        <p:nvPicPr>
          <p:cNvPr id="13" name="图片 8" descr="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4530129"/>
            <a:ext cx="2450272" cy="21725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977B2E-2DE8-A986-268F-DD999A61E5C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24309" y="2660038"/>
            <a:ext cx="7986452" cy="2005758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E1CAE5A-DD3D-C1E4-3DDE-BC75C0CF7A9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542" y="5049520"/>
            <a:ext cx="1474945" cy="14749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27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34108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HĐ3: </a:t>
            </a: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những việc em dự định làm để thể hiện lòng biết ơn người thân trong gia đình.</a:t>
            </a:r>
            <a:endParaRPr kumimoji="0" lang="en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稻壳优创意 1"/>
          <p:cNvGrpSpPr/>
          <p:nvPr/>
        </p:nvGrpSpPr>
        <p:grpSpPr bwMode="auto">
          <a:xfrm>
            <a:off x="2121216" y="2177415"/>
            <a:ext cx="7950835" cy="3251200"/>
            <a:chOff x="1050601" y="2863011"/>
            <a:chExt cx="7954347" cy="32508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稻壳优创意 1-1"/>
            <p:cNvSpPr/>
            <p:nvPr/>
          </p:nvSpPr>
          <p:spPr>
            <a:xfrm>
              <a:off x="1050601" y="2863011"/>
              <a:ext cx="7954347" cy="3250867"/>
            </a:xfrm>
            <a:prstGeom prst="roundRect">
              <a:avLst>
                <a:gd name="adj" fmla="val 4342"/>
              </a:avLst>
            </a:prstGeom>
            <a:solidFill>
              <a:srgbClr val="F9BA6A"/>
            </a:solidFill>
            <a:ln>
              <a:solidFill>
                <a:srgbClr val="F9B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7" name="稻壳优创意 1-2"/>
            <p:cNvSpPr>
              <a:spLocks noChangeArrowheads="1"/>
            </p:cNvSpPr>
            <p:nvPr/>
          </p:nvSpPr>
          <p:spPr bwMode="auto">
            <a:xfrm>
              <a:off x="4472064" y="2863011"/>
              <a:ext cx="4088665" cy="3046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KHÁM</a:t>
              </a:r>
            </a:p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96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#9Slide07 Cadena" panose="02000503000000020004" pitchFamily="2" charset="0"/>
                  <a:ea typeface="汉仪正圆-55W" panose="00020600040101010101"/>
                </a:rPr>
                <a:t>PHÁ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7 Cadena" panose="02000503000000020004" pitchFamily="2" charset="0"/>
                <a:ea typeface="汉仪正圆-55W" panose="00020600040101010101"/>
              </a:endParaRPr>
            </a:p>
          </p:txBody>
        </p:sp>
        <p:sp>
          <p:nvSpPr>
            <p:cNvPr id="8" name="稻壳优创意 1-3"/>
            <p:cNvSpPr/>
            <p:nvPr/>
          </p:nvSpPr>
          <p:spPr>
            <a:xfrm>
              <a:off x="1834753" y="3294564"/>
              <a:ext cx="2031514" cy="580571"/>
            </a:xfrm>
            <a:prstGeom prst="roundRect">
              <a:avLst/>
            </a:prstGeom>
            <a:solidFill>
              <a:srgbClr val="F66B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9" name="稻壳优创意 1-4"/>
            <p:cNvSpPr>
              <a:spLocks noChangeArrowheads="1"/>
            </p:cNvSpPr>
            <p:nvPr/>
          </p:nvSpPr>
          <p:spPr bwMode="auto">
            <a:xfrm>
              <a:off x="1751206" y="3148720"/>
              <a:ext cx="2031311" cy="7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7 Cadena" panose="02000503000000020004" pitchFamily="2" charset="0"/>
                  <a:ea typeface="字魂131号-酷乐潮玩体" panose="00000500000000000000" charset="-122"/>
                  <a:sym typeface="Times New Roman" panose="02020603050405020304" pitchFamily="18" charset="0"/>
                </a:rPr>
                <a:t>02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Cadena" panose="02000503000000020004" pitchFamily="2" charset="0"/>
                <a:ea typeface="字魂131号-酷乐潮玩体" panose="00000500000000000000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2" name="图片 1" descr="C:\Users\Am'be'r\Desktop\千库网_亲子阅读看书_元素编号13328207.png千库网_亲子阅读看书_元素编号133282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5105" y="3086735"/>
            <a:ext cx="2352040" cy="20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4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02612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Hoạt động 1: Chia sẻ về lòng biết ơn của em với người thân.</a:t>
            </a:r>
            <a:endParaRPr lang="en-VN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5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33591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60676E-9C64-3210-B814-990553FE9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850" y="1087120"/>
            <a:ext cx="4666576" cy="5323840"/>
          </a:xfrm>
          <a:prstGeom prst="rect">
            <a:avLst/>
          </a:prstGeom>
        </p:spPr>
      </p:pic>
      <p:grpSp>
        <p:nvGrpSpPr>
          <p:cNvPr id="17" name="กลุ่ม 47">
            <a:extLst>
              <a:ext uri="{FF2B5EF4-FFF2-40B4-BE49-F238E27FC236}">
                <a16:creationId xmlns:a16="http://schemas.microsoft.com/office/drawing/2014/main" id="{E33E6F1B-2743-D701-0590-0CBD8BC642E9}"/>
              </a:ext>
            </a:extLst>
          </p:cNvPr>
          <p:cNvGrpSpPr/>
          <p:nvPr/>
        </p:nvGrpSpPr>
        <p:grpSpPr>
          <a:xfrm>
            <a:off x="632030" y="451826"/>
            <a:ext cx="7343569" cy="1335788"/>
            <a:chOff x="2884840" y="2413561"/>
            <a:chExt cx="4304831" cy="705004"/>
          </a:xfrm>
        </p:grpSpPr>
        <p:sp>
          <p:nvSpPr>
            <p:cNvPr id="18" name="สี่เหลี่ยมผืนผ้า 79">
              <a:extLst>
                <a:ext uri="{FF2B5EF4-FFF2-40B4-BE49-F238E27FC236}">
                  <a16:creationId xmlns:a16="http://schemas.microsoft.com/office/drawing/2014/main" id="{EEAF5B68-9746-05FE-AA7F-4B91AFAABE51}"/>
                </a:ext>
              </a:extLst>
            </p:cNvPr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th-TH" sz="2400" b="1">
                <a:solidFill>
                  <a:srgbClr val="7030A0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21" name="สี่เหลี่ยมผืนผ้า 76">
              <a:extLst>
                <a:ext uri="{FF2B5EF4-FFF2-40B4-BE49-F238E27FC236}">
                  <a16:creationId xmlns:a16="http://schemas.microsoft.com/office/drawing/2014/main" id="{5C38BE8A-2D91-793A-7795-184E56919143}"/>
                </a:ext>
              </a:extLst>
            </p:cNvPr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Kể về những điều tốt đẹp mà người thân trong gia đình mang lại cho em.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</p:grpSp>
      <p:grpSp>
        <p:nvGrpSpPr>
          <p:cNvPr id="22" name="กลุ่ม 47">
            <a:extLst>
              <a:ext uri="{FF2B5EF4-FFF2-40B4-BE49-F238E27FC236}">
                <a16:creationId xmlns:a16="http://schemas.microsoft.com/office/drawing/2014/main" id="{DF1A5350-E1C8-B0DF-AD6F-2BE0AC23AE34}"/>
              </a:ext>
            </a:extLst>
          </p:cNvPr>
          <p:cNvGrpSpPr/>
          <p:nvPr/>
        </p:nvGrpSpPr>
        <p:grpSpPr>
          <a:xfrm>
            <a:off x="499951" y="2941026"/>
            <a:ext cx="6571410" cy="1956094"/>
            <a:chOff x="2884840" y="2413561"/>
            <a:chExt cx="4304831" cy="705004"/>
          </a:xfrm>
        </p:grpSpPr>
        <p:sp>
          <p:nvSpPr>
            <p:cNvPr id="23" name="สี่เหลี่ยมผืนผ้า 79">
              <a:extLst>
                <a:ext uri="{FF2B5EF4-FFF2-40B4-BE49-F238E27FC236}">
                  <a16:creationId xmlns:a16="http://schemas.microsoft.com/office/drawing/2014/main" id="{5F9C5DCE-DADE-8F48-0957-39E355ED12BA}"/>
                </a:ext>
              </a:extLst>
            </p:cNvPr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th-TH" sz="2400" b="1">
                <a:solidFill>
                  <a:srgbClr val="7030A0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24" name="สี่เหลี่ยมผืนผ้า 76">
              <a:extLst>
                <a:ext uri="{FF2B5EF4-FFF2-40B4-BE49-F238E27FC236}">
                  <a16:creationId xmlns:a16="http://schemas.microsoft.com/office/drawing/2014/main" id="{17674812-8B21-D2C2-9E0B-615D7083794C}"/>
                </a:ext>
              </a:extLst>
            </p:cNvPr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Nêu nh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ữ</a:t>
              </a: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ng thái độ, lời nói, việc làm của em để thể hiện lòng biết ơn với người thân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7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>
            <a:extLst>
              <a:ext uri="{FF2B5EF4-FFF2-40B4-BE49-F238E27FC236}">
                <a16:creationId xmlns:a16="http://schemas.microsoft.com/office/drawing/2014/main" id="{94679431-6B5C-2AD2-B3F0-76B88939D7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06488" y="1016152"/>
            <a:ext cx="3506573" cy="5648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BF8A3-14EA-279D-8ED6-A90BAB6E8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383" y="0"/>
            <a:ext cx="4261473" cy="1548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15EE6-249F-6F1C-B39A-D2CF8014415E}"/>
              </a:ext>
            </a:extLst>
          </p:cNvPr>
          <p:cNvSpPr txBox="1"/>
          <p:nvPr/>
        </p:nvSpPr>
        <p:spPr>
          <a:xfrm>
            <a:off x="3525520" y="1991360"/>
            <a:ext cx="76606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hững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luôn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dành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hằng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7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02612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2: Xác định cách thể hiện lòng biết ơn người thân trong gia đình.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6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AF53A6-DA71-54B9-75FD-8E12AEFA3F07}"/>
              </a:ext>
            </a:extLst>
          </p:cNvPr>
          <p:cNvGrpSpPr/>
          <p:nvPr/>
        </p:nvGrpSpPr>
        <p:grpSpPr>
          <a:xfrm>
            <a:off x="878608" y="0"/>
            <a:ext cx="10490432" cy="1902991"/>
            <a:chOff x="566208" y="1111225"/>
            <a:chExt cx="5275792" cy="4705375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FE819EB0-8610-0A29-9CE8-9788AA6BD432}"/>
                </a:ext>
              </a:extLst>
            </p:cNvPr>
            <p:cNvSpPr/>
            <p:nvPr/>
          </p:nvSpPr>
          <p:spPr>
            <a:xfrm>
              <a:off x="566208" y="1111225"/>
              <a:ext cx="5275792" cy="4705375"/>
            </a:xfrm>
            <a:custGeom>
              <a:avLst/>
              <a:gdLst/>
              <a:ahLst/>
              <a:cxnLst/>
              <a:rect l="l" t="t" r="r" b="b"/>
              <a:pathLst>
                <a:path w="8918053" h="4314108">
                  <a:moveTo>
                    <a:pt x="0" y="0"/>
                  </a:moveTo>
                  <a:lnTo>
                    <a:pt x="8918053" y="0"/>
                  </a:lnTo>
                  <a:lnTo>
                    <a:pt x="8918053" y="4314108"/>
                  </a:lnTo>
                  <a:lnTo>
                    <a:pt x="0" y="4314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just">
                <a:lnSpc>
                  <a:spcPct val="150000"/>
                </a:lnSpc>
              </a:pP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753700-FA90-8FB7-3CE5-043A1E0C4921}"/>
                </a:ext>
              </a:extLst>
            </p:cNvPr>
            <p:cNvSpPr/>
            <p:nvPr/>
          </p:nvSpPr>
          <p:spPr>
            <a:xfrm>
              <a:off x="806660" y="1430495"/>
              <a:ext cx="481943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hảo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tờ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giấy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khổ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thái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9C3D7E-AD1F-0713-1205-098559AB8511}"/>
              </a:ext>
            </a:extLst>
          </p:cNvPr>
          <p:cNvGrpSpPr/>
          <p:nvPr/>
        </p:nvGrpSpPr>
        <p:grpSpPr>
          <a:xfrm>
            <a:off x="191024" y="2493809"/>
            <a:ext cx="3883136" cy="3185632"/>
            <a:chOff x="621490" y="1736799"/>
            <a:chExt cx="5169710" cy="3773887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417764F7-0C90-D2FD-13E9-F55C1C8A5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892850-86EB-5D9E-CF11-9E94B093D25E}"/>
                </a:ext>
              </a:extLst>
            </p:cNvPr>
            <p:cNvSpPr/>
            <p:nvPr/>
          </p:nvSpPr>
          <p:spPr>
            <a:xfrm>
              <a:off x="1012536" y="2858460"/>
              <a:ext cx="4209603" cy="120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Thái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lễ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endParaRPr lang="vi-VN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2B35DC-D409-7394-3FB9-32B4B39E69AF}"/>
              </a:ext>
            </a:extLst>
          </p:cNvPr>
          <p:cNvGrpSpPr/>
          <p:nvPr/>
        </p:nvGrpSpPr>
        <p:grpSpPr>
          <a:xfrm>
            <a:off x="4092464" y="2321089"/>
            <a:ext cx="4157456" cy="3185632"/>
            <a:chOff x="621490" y="1736799"/>
            <a:chExt cx="5169710" cy="3773887"/>
          </a:xfrm>
        </p:grpSpPr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21E782BD-733F-050B-FABF-D1B49E504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4A0FFD-1F6A-DBCA-C606-07A84628643A}"/>
                </a:ext>
              </a:extLst>
            </p:cNvPr>
            <p:cNvSpPr/>
            <p:nvPr/>
          </p:nvSpPr>
          <p:spPr>
            <a:xfrm>
              <a:off x="1012536" y="2581629"/>
              <a:ext cx="4209604" cy="1750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an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ủi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,…</a:t>
              </a:r>
              <a:endParaRPr lang="vi-VN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095E1E-C7A9-62A8-A8A0-E431982C9D35}"/>
              </a:ext>
            </a:extLst>
          </p:cNvPr>
          <p:cNvGrpSpPr/>
          <p:nvPr/>
        </p:nvGrpSpPr>
        <p:grpSpPr>
          <a:xfrm>
            <a:off x="8432800" y="2189009"/>
            <a:ext cx="3616960" cy="3185632"/>
            <a:chOff x="621490" y="1736799"/>
            <a:chExt cx="5169710" cy="3773887"/>
          </a:xfrm>
        </p:grpSpPr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0CE4A019-2008-0A8F-D484-8DC83ECA1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3E0E00-E70C-1FA8-76AA-8E16F960BEF7}"/>
                </a:ext>
              </a:extLst>
            </p:cNvPr>
            <p:cNvSpPr/>
            <p:nvPr/>
          </p:nvSpPr>
          <p:spPr>
            <a:xfrm>
              <a:off x="1012536" y="2581629"/>
              <a:ext cx="4209604" cy="120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đỡ</a:t>
              </a:r>
              <a:endParaRPr lang="vi-VN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92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>
            <a:extLst>
              <a:ext uri="{FF2B5EF4-FFF2-40B4-BE49-F238E27FC236}">
                <a16:creationId xmlns:a16="http://schemas.microsoft.com/office/drawing/2014/main" id="{94679431-6B5C-2AD2-B3F0-76B88939D7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06488" y="1016152"/>
            <a:ext cx="3506573" cy="5648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BF8A3-14EA-279D-8ED6-A90BAB6E8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383" y="0"/>
            <a:ext cx="4261473" cy="1548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15EE6-249F-6F1C-B39A-D2CF8014415E}"/>
              </a:ext>
            </a:extLst>
          </p:cNvPr>
          <p:cNvSpPr txBox="1"/>
          <p:nvPr/>
        </p:nvSpPr>
        <p:spPr>
          <a:xfrm>
            <a:off x="3515360" y="168656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nhiều cách để thể hiện lòng biết ơn với những người thân trong gia đình:</a:t>
            </a:r>
          </a:p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Quan lời nói: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thương, động viên, an ủi, chúc mừng,…</a:t>
            </a:r>
          </a:p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 thái độ: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tâm, chia sẻ, gần gũi, vui vẻ,…</a:t>
            </a:r>
          </a:p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 việc làm: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 hỏi, chúc mừng, gửi thiệp mừng, tặng quà nhân dịp sinh nhật, lễ tết,…hoặc những dịp đặc biệt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i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75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稻壳优创意 1"/>
          <p:cNvGrpSpPr/>
          <p:nvPr/>
        </p:nvGrpSpPr>
        <p:grpSpPr bwMode="auto">
          <a:xfrm>
            <a:off x="2121216" y="2177415"/>
            <a:ext cx="7950835" cy="3251200"/>
            <a:chOff x="1050601" y="2863011"/>
            <a:chExt cx="7954347" cy="32508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稻壳优创意 1-1"/>
            <p:cNvSpPr/>
            <p:nvPr/>
          </p:nvSpPr>
          <p:spPr>
            <a:xfrm>
              <a:off x="1050601" y="2863011"/>
              <a:ext cx="7954347" cy="3250867"/>
            </a:xfrm>
            <a:prstGeom prst="roundRect">
              <a:avLst>
                <a:gd name="adj" fmla="val 4342"/>
              </a:avLst>
            </a:prstGeom>
            <a:solidFill>
              <a:srgbClr val="F9BA6A"/>
            </a:solidFill>
            <a:ln>
              <a:solidFill>
                <a:srgbClr val="F9B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7" name="稻壳优创意 1-2"/>
            <p:cNvSpPr>
              <a:spLocks noChangeArrowheads="1"/>
            </p:cNvSpPr>
            <p:nvPr/>
          </p:nvSpPr>
          <p:spPr bwMode="auto">
            <a:xfrm>
              <a:off x="4472064" y="2863011"/>
              <a:ext cx="4088665" cy="3046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VẬN</a:t>
              </a:r>
              <a:r>
                <a:rPr kumimoji="0" lang="en-US" altLang="zh-CN" sz="9600" b="0" i="0" u="none" strike="noStrike" kern="1200" cap="none" spc="0" normalizeH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 </a:t>
              </a:r>
            </a:p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9600" baseline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#9Slide07 Cadena" panose="02000503000000020004" pitchFamily="2" charset="0"/>
                  <a:ea typeface="汉仪正圆-55W" panose="00020600040101010101"/>
                </a:rPr>
                <a:t>DỤNG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7 Cadena" panose="02000503000000020004" pitchFamily="2" charset="0"/>
                <a:ea typeface="汉仪正圆-55W" panose="00020600040101010101"/>
              </a:endParaRPr>
            </a:p>
          </p:txBody>
        </p:sp>
        <p:sp>
          <p:nvSpPr>
            <p:cNvPr id="8" name="稻壳优创意 1-3"/>
            <p:cNvSpPr/>
            <p:nvPr/>
          </p:nvSpPr>
          <p:spPr>
            <a:xfrm>
              <a:off x="1834753" y="3294564"/>
              <a:ext cx="2031514" cy="580571"/>
            </a:xfrm>
            <a:prstGeom prst="roundRect">
              <a:avLst/>
            </a:prstGeom>
            <a:solidFill>
              <a:srgbClr val="F66B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9" name="稻壳优创意 1-4"/>
            <p:cNvSpPr>
              <a:spLocks noChangeArrowheads="1"/>
            </p:cNvSpPr>
            <p:nvPr/>
          </p:nvSpPr>
          <p:spPr bwMode="auto">
            <a:xfrm>
              <a:off x="1751206" y="3148720"/>
              <a:ext cx="2031311" cy="7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7 Cadena" panose="02000503000000020004" pitchFamily="2" charset="0"/>
                  <a:ea typeface="字魂131号-酷乐潮玩体" panose="00000500000000000000" charset="-122"/>
                  <a:sym typeface="Times New Roman" panose="02020603050405020304" pitchFamily="18" charset="0"/>
                </a:rPr>
                <a:t>03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Cadena" panose="02000503000000020004" pitchFamily="2" charset="0"/>
                <a:ea typeface="字魂131号-酷乐潮玩体" panose="00000500000000000000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2" name="图片 1" descr="C:\Users\Am'be'r\Desktop\千库网_亲子阅读看书_元素编号13328207.png千库网_亲子阅读看书_元素编号133282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5105" y="3086735"/>
            <a:ext cx="2352040" cy="20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1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4285438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未定义">
  <a:themeElements>
    <a:clrScheme name="自定义 77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27AAE"/>
      </a:accent1>
      <a:accent2>
        <a:srgbClr val="F66589"/>
      </a:accent2>
      <a:accent3>
        <a:srgbClr val="627AAE"/>
      </a:accent3>
      <a:accent4>
        <a:srgbClr val="F66589"/>
      </a:accent4>
      <a:accent5>
        <a:srgbClr val="627AAE"/>
      </a:accent5>
      <a:accent6>
        <a:srgbClr val="F66589"/>
      </a:accent6>
      <a:hlink>
        <a:srgbClr val="627AAE"/>
      </a:hlink>
      <a:folHlink>
        <a:srgbClr val="F66589"/>
      </a:folHlink>
    </a:clrScheme>
    <a:fontScheme name="1212121">
      <a:majorFont>
        <a:latin typeface="字魂131号-酷乐潮玩体"/>
        <a:ea typeface="字魂131号-酷乐潮玩体"/>
        <a:cs typeface=""/>
      </a:majorFont>
      <a:minorFont>
        <a:latin typeface="字魂131号-酷乐潮玩体"/>
        <a:ea typeface="汉仪正圆-55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</TotalTime>
  <Words>304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微软雅黑</vt:lpstr>
      <vt:lpstr>#9Slide07 Cadena</vt:lpstr>
      <vt:lpstr>Arial</vt:lpstr>
      <vt:lpstr>Calibri</vt:lpstr>
      <vt:lpstr>Cambria</vt:lpstr>
      <vt:lpstr>等线</vt:lpstr>
      <vt:lpstr>FC Onigiri Outline</vt:lpstr>
      <vt:lpstr>Times New Roman</vt:lpstr>
      <vt:lpstr>Wingdings</vt:lpstr>
      <vt:lpstr>字魂131号-酷乐潮玩体</vt:lpstr>
      <vt:lpstr>汉仪正圆-55W</vt:lpstr>
      <vt:lpstr>Office 主题</vt:lpstr>
      <vt:lpstr>Office 主题​​</vt:lpstr>
      <vt:lpstr>未定义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Huong Thao - 0972115126</dc:creator>
  <cp:lastModifiedBy>Admin</cp:lastModifiedBy>
  <cp:revision>151</cp:revision>
  <dcterms:created xsi:type="dcterms:W3CDTF">2020-12-18T11:03:25Z</dcterms:created>
  <dcterms:modified xsi:type="dcterms:W3CDTF">2025-01-13T00:47:50Z</dcterms:modified>
</cp:coreProperties>
</file>