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4" r:id="rId2"/>
    <p:sldMasterId id="2147483747" r:id="rId3"/>
  </p:sldMasterIdLst>
  <p:notesMasterIdLst>
    <p:notesMasterId r:id="rId11"/>
  </p:notesMasterIdLst>
  <p:sldIdLst>
    <p:sldId id="256" r:id="rId4"/>
    <p:sldId id="558" r:id="rId5"/>
    <p:sldId id="259" r:id="rId6"/>
    <p:sldId id="269" r:id="rId7"/>
    <p:sldId id="2893" r:id="rId8"/>
    <p:sldId id="2894" r:id="rId9"/>
    <p:sldId id="280" r:id="rId1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7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7E7FD-BFF2-478B-8B34-D49C881A675E}" type="datetimeFigureOut">
              <a:rPr lang="en-US" smtClean="0"/>
              <a:t>13/1/2025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34FA5-0BD4-4D44-81DD-5903EB7FE0F9}" type="slidenum">
              <a:rPr lang="en-US" smtClean="0"/>
              <a:t>‹#›</a:t>
            </a:fld>
            <a:endParaRPr lang="en-US"/>
          </a:p>
        </p:txBody>
      </p:sp>
    </p:spTree>
    <p:extLst>
      <p:ext uri="{BB962C8B-B14F-4D97-AF65-F5344CB8AC3E}">
        <p14:creationId xmlns:p14="http://schemas.microsoft.com/office/powerpoint/2010/main" val="698335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6"/>
            <a:ext cx="13716000" cy="2483645"/>
          </a:xfrm>
        </p:spPr>
        <p:txBody>
          <a:bodyPr/>
          <a:lstStyle>
            <a:lvl1pPr marL="0" indent="0" algn="ctr">
              <a:buNone/>
              <a:defRPr sz="3600"/>
            </a:lvl1pPr>
            <a:lvl2pPr marL="685784" indent="0" algn="ctr">
              <a:buNone/>
              <a:defRPr sz="3000"/>
            </a:lvl2pPr>
            <a:lvl3pPr marL="1371566" indent="0" algn="ctr">
              <a:buNone/>
              <a:defRPr sz="2700"/>
            </a:lvl3pPr>
            <a:lvl4pPr marL="2057349" indent="0" algn="ctr">
              <a:buNone/>
              <a:defRPr sz="2400"/>
            </a:lvl4pPr>
            <a:lvl5pPr marL="2743131" indent="0" algn="ctr">
              <a:buNone/>
              <a:defRPr sz="2400"/>
            </a:lvl5pPr>
            <a:lvl6pPr marL="3428915" indent="0" algn="ctr">
              <a:buNone/>
              <a:defRPr sz="2400"/>
            </a:lvl6pPr>
            <a:lvl7pPr marL="4114697" indent="0" algn="ctr">
              <a:buNone/>
              <a:defRPr sz="2400"/>
            </a:lvl7pPr>
            <a:lvl8pPr marL="4800480" indent="0" algn="ctr">
              <a:buNone/>
              <a:defRPr sz="2400"/>
            </a:lvl8pPr>
            <a:lvl9pPr marL="5486264"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57271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59437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7" y="2564611"/>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7" y="6884197"/>
            <a:ext cx="15773400" cy="2250281"/>
          </a:xfrm>
        </p:spPr>
        <p:txBody>
          <a:bodyPr/>
          <a:lstStyle>
            <a:lvl1pPr marL="0" indent="0">
              <a:buNone/>
              <a:defRPr sz="3600">
                <a:solidFill>
                  <a:schemeClr val="tx1">
                    <a:tint val="75000"/>
                  </a:schemeClr>
                </a:solidFill>
              </a:defRPr>
            </a:lvl1pPr>
            <a:lvl2pPr marL="685784" indent="0">
              <a:buNone/>
              <a:defRPr sz="3000">
                <a:solidFill>
                  <a:schemeClr val="tx1">
                    <a:tint val="75000"/>
                  </a:schemeClr>
                </a:solidFill>
              </a:defRPr>
            </a:lvl2pPr>
            <a:lvl3pPr marL="1371566" indent="0">
              <a:buNone/>
              <a:defRPr sz="2700">
                <a:solidFill>
                  <a:schemeClr val="tx1">
                    <a:tint val="75000"/>
                  </a:schemeClr>
                </a:solidFill>
              </a:defRPr>
            </a:lvl3pPr>
            <a:lvl4pPr marL="2057349" indent="0">
              <a:buNone/>
              <a:defRPr sz="2400">
                <a:solidFill>
                  <a:schemeClr val="tx1">
                    <a:tint val="75000"/>
                  </a:schemeClr>
                </a:solidFill>
              </a:defRPr>
            </a:lvl4pPr>
            <a:lvl5pPr marL="2743131" indent="0">
              <a:buNone/>
              <a:defRPr sz="2400">
                <a:solidFill>
                  <a:schemeClr val="tx1">
                    <a:tint val="75000"/>
                  </a:schemeClr>
                </a:solidFill>
              </a:defRPr>
            </a:lvl5pPr>
            <a:lvl6pPr marL="3428915" indent="0">
              <a:buNone/>
              <a:defRPr sz="2400">
                <a:solidFill>
                  <a:schemeClr val="tx1">
                    <a:tint val="75000"/>
                  </a:schemeClr>
                </a:solidFill>
              </a:defRPr>
            </a:lvl6pPr>
            <a:lvl7pPr marL="4114697" indent="0">
              <a:buNone/>
              <a:defRPr sz="2400">
                <a:solidFill>
                  <a:schemeClr val="tx1">
                    <a:tint val="75000"/>
                  </a:schemeClr>
                </a:solidFill>
              </a:defRPr>
            </a:lvl7pPr>
            <a:lvl8pPr marL="4800480" indent="0">
              <a:buNone/>
              <a:defRPr sz="2400">
                <a:solidFill>
                  <a:schemeClr val="tx1">
                    <a:tint val="75000"/>
                  </a:schemeClr>
                </a:solidFill>
              </a:defRPr>
            </a:lvl8pPr>
            <a:lvl9pPr marL="5486264"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3936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2025/1/13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64424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4" y="2521745"/>
            <a:ext cx="7736681" cy="1235868"/>
          </a:xfrm>
        </p:spPr>
        <p:txBody>
          <a:bodyPr anchor="b"/>
          <a:lstStyle>
            <a:lvl1pPr marL="0" indent="0">
              <a:buNone/>
              <a:defRPr sz="3600" b="1"/>
            </a:lvl1pPr>
            <a:lvl2pPr marL="685784" indent="0">
              <a:buNone/>
              <a:defRPr sz="3000" b="1"/>
            </a:lvl2pPr>
            <a:lvl3pPr marL="1371566" indent="0">
              <a:buNone/>
              <a:defRPr sz="2700" b="1"/>
            </a:lvl3pPr>
            <a:lvl4pPr marL="2057349" indent="0">
              <a:buNone/>
              <a:defRPr sz="2400" b="1"/>
            </a:lvl4pPr>
            <a:lvl5pPr marL="2743131" indent="0">
              <a:buNone/>
              <a:defRPr sz="2400" b="1"/>
            </a:lvl5pPr>
            <a:lvl6pPr marL="3428915" indent="0">
              <a:buNone/>
              <a:defRPr sz="2400" b="1"/>
            </a:lvl6pPr>
            <a:lvl7pPr marL="4114697" indent="0">
              <a:buNone/>
              <a:defRPr sz="2400" b="1"/>
            </a:lvl7pPr>
            <a:lvl8pPr marL="4800480" indent="0">
              <a:buNone/>
              <a:defRPr sz="2400" b="1"/>
            </a:lvl8pPr>
            <a:lvl9pPr marL="5486264"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4"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2" y="2521745"/>
            <a:ext cx="7774782" cy="1235868"/>
          </a:xfrm>
        </p:spPr>
        <p:txBody>
          <a:bodyPr anchor="b"/>
          <a:lstStyle>
            <a:lvl1pPr marL="0" indent="0">
              <a:buNone/>
              <a:defRPr sz="3600" b="1"/>
            </a:lvl1pPr>
            <a:lvl2pPr marL="685784" indent="0">
              <a:buNone/>
              <a:defRPr sz="3000" b="1"/>
            </a:lvl2pPr>
            <a:lvl3pPr marL="1371566" indent="0">
              <a:buNone/>
              <a:defRPr sz="2700" b="1"/>
            </a:lvl3pPr>
            <a:lvl4pPr marL="2057349" indent="0">
              <a:buNone/>
              <a:defRPr sz="2400" b="1"/>
            </a:lvl4pPr>
            <a:lvl5pPr marL="2743131" indent="0">
              <a:buNone/>
              <a:defRPr sz="2400" b="1"/>
            </a:lvl5pPr>
            <a:lvl6pPr marL="3428915" indent="0">
              <a:buNone/>
              <a:defRPr sz="2400" b="1"/>
            </a:lvl6pPr>
            <a:lvl7pPr marL="4114697" indent="0">
              <a:buNone/>
              <a:defRPr sz="2400" b="1"/>
            </a:lvl7pPr>
            <a:lvl8pPr marL="4800480" indent="0">
              <a:buNone/>
              <a:defRPr sz="2400" b="1"/>
            </a:lvl8pPr>
            <a:lvl9pPr marL="5486264"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2"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2025/1/13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66802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2025/1/13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61950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2025/1/13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82924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2"/>
            <a:ext cx="5898356" cy="5717382"/>
          </a:xfrm>
        </p:spPr>
        <p:txBody>
          <a:bodyPr/>
          <a:lstStyle>
            <a:lvl1pPr marL="0" indent="0">
              <a:buNone/>
              <a:defRPr sz="2400"/>
            </a:lvl1pPr>
            <a:lvl2pPr marL="685784" indent="0">
              <a:buNone/>
              <a:defRPr sz="2100"/>
            </a:lvl2pPr>
            <a:lvl3pPr marL="1371566" indent="0">
              <a:buNone/>
              <a:defRPr sz="1800"/>
            </a:lvl3pPr>
            <a:lvl4pPr marL="2057349" indent="0">
              <a:buNone/>
              <a:defRPr sz="1500"/>
            </a:lvl4pPr>
            <a:lvl5pPr marL="2743131" indent="0">
              <a:buNone/>
              <a:defRPr sz="1500"/>
            </a:lvl5pPr>
            <a:lvl6pPr marL="3428915" indent="0">
              <a:buNone/>
              <a:defRPr sz="1500"/>
            </a:lvl6pPr>
            <a:lvl7pPr marL="4114697" indent="0">
              <a:buNone/>
              <a:defRPr sz="1500"/>
            </a:lvl7pPr>
            <a:lvl8pPr marL="4800480" indent="0">
              <a:buNone/>
              <a:defRPr sz="1500"/>
            </a:lvl8pPr>
            <a:lvl9pPr marL="5486264"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67516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40"/>
            <a:ext cx="9258300" cy="7310438"/>
          </a:xfrm>
        </p:spPr>
        <p:txBody>
          <a:bodyPr anchor="t"/>
          <a:lstStyle>
            <a:lvl1pPr marL="0" indent="0">
              <a:buNone/>
              <a:defRPr sz="4800"/>
            </a:lvl1pPr>
            <a:lvl2pPr marL="685784" indent="0">
              <a:buNone/>
              <a:defRPr sz="4200"/>
            </a:lvl2pPr>
            <a:lvl3pPr marL="1371566" indent="0">
              <a:buNone/>
              <a:defRPr sz="3600"/>
            </a:lvl3pPr>
            <a:lvl4pPr marL="2057349" indent="0">
              <a:buNone/>
              <a:defRPr sz="3000"/>
            </a:lvl4pPr>
            <a:lvl5pPr marL="2743131" indent="0">
              <a:buNone/>
              <a:defRPr sz="3000"/>
            </a:lvl5pPr>
            <a:lvl6pPr marL="3428915" indent="0">
              <a:buNone/>
              <a:defRPr sz="3000"/>
            </a:lvl6pPr>
            <a:lvl7pPr marL="4114697" indent="0">
              <a:buNone/>
              <a:defRPr sz="3000"/>
            </a:lvl7pPr>
            <a:lvl8pPr marL="4800480" indent="0">
              <a:buNone/>
              <a:defRPr sz="3000"/>
            </a:lvl8pPr>
            <a:lvl9pPr marL="5486264"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2"/>
            <a:ext cx="5898356" cy="5717382"/>
          </a:xfrm>
        </p:spPr>
        <p:txBody>
          <a:bodyPr/>
          <a:lstStyle>
            <a:lvl1pPr marL="0" indent="0">
              <a:buNone/>
              <a:defRPr sz="2400"/>
            </a:lvl1pPr>
            <a:lvl2pPr marL="685784" indent="0">
              <a:buNone/>
              <a:defRPr sz="2100"/>
            </a:lvl2pPr>
            <a:lvl3pPr marL="1371566" indent="0">
              <a:buNone/>
              <a:defRPr sz="1800"/>
            </a:lvl3pPr>
            <a:lvl4pPr marL="2057349" indent="0">
              <a:buNone/>
              <a:defRPr sz="1500"/>
            </a:lvl4pPr>
            <a:lvl5pPr marL="2743131" indent="0">
              <a:buNone/>
              <a:defRPr sz="1500"/>
            </a:lvl5pPr>
            <a:lvl6pPr marL="3428915" indent="0">
              <a:buNone/>
              <a:defRPr sz="1500"/>
            </a:lvl6pPr>
            <a:lvl7pPr marL="4114697" indent="0">
              <a:buNone/>
              <a:defRPr sz="1500"/>
            </a:lvl7pPr>
            <a:lvl8pPr marL="4800480" indent="0">
              <a:buNone/>
              <a:defRPr sz="1500"/>
            </a:lvl8pPr>
            <a:lvl9pPr marL="5486264"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13914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7957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2" y="547690"/>
            <a:ext cx="3943350" cy="871775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2" y="547690"/>
            <a:ext cx="11601450" cy="87177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15046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9204309"/>
      </p:ext>
    </p:extLst>
  </p:cSld>
  <p:clrMapOvr>
    <a:masterClrMapping/>
  </p:clrMapOvr>
  <p:transition spd="slow" advClick="0" advTm="200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85632259"/>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CDEF-1E12-0B11-A094-22BCC9870F4A}"/>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780B131B-094D-6756-94F4-AADC0A2386CD}"/>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D043A425-2AD3-D12A-5404-4D692FAD0073}"/>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13/1/2025</a:t>
            </a:fld>
            <a:endParaRPr lang="en-US"/>
          </a:p>
        </p:txBody>
      </p:sp>
      <p:sp>
        <p:nvSpPr>
          <p:cNvPr id="5" name="Footer Placeholder 4">
            <a:extLst>
              <a:ext uri="{FF2B5EF4-FFF2-40B4-BE49-F238E27FC236}">
                <a16:creationId xmlns:a16="http://schemas.microsoft.com/office/drawing/2014/main" id="{E105AFC7-FEFC-68C2-38A3-5074ABF588A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1524CC-7F37-6B4A-1D22-5BD6FB2B12FC}"/>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1542577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03FC-D753-A48D-70EB-EAA42CEF614F}"/>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E892A6E-592D-C683-D5ED-BB4227120032}"/>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9675F-0DCE-464F-D864-82EC6268B95E}"/>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13/1/2025</a:t>
            </a:fld>
            <a:endParaRPr lang="en-US"/>
          </a:p>
        </p:txBody>
      </p:sp>
      <p:sp>
        <p:nvSpPr>
          <p:cNvPr id="5" name="Footer Placeholder 4">
            <a:extLst>
              <a:ext uri="{FF2B5EF4-FFF2-40B4-BE49-F238E27FC236}">
                <a16:creationId xmlns:a16="http://schemas.microsoft.com/office/drawing/2014/main" id="{DEF90510-3B6D-7218-3F7F-60BBB4979A3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0BCE07-F76B-2A83-52D5-EDE27832E80A}"/>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3589190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2B7BB-BEF2-0D48-F208-E6B05027D699}"/>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53D3C6E-3F89-764A-2EAF-7BBBFE46AA49}"/>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302A42-F000-5E9D-B35C-9D3A5739A3F8}"/>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13/1/2025</a:t>
            </a:fld>
            <a:endParaRPr lang="en-US"/>
          </a:p>
        </p:txBody>
      </p:sp>
      <p:sp>
        <p:nvSpPr>
          <p:cNvPr id="5" name="Footer Placeholder 4">
            <a:extLst>
              <a:ext uri="{FF2B5EF4-FFF2-40B4-BE49-F238E27FC236}">
                <a16:creationId xmlns:a16="http://schemas.microsoft.com/office/drawing/2014/main" id="{EA7D98FB-B76E-89A4-450F-A37E2D168DF4}"/>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7B1583-C5F8-AA76-274D-C82344AE109F}"/>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2410491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ABE7B-2A64-235A-DAA2-49794D22C05B}"/>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B94F5E2-7EF8-0409-49CC-0843AADDA72C}"/>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34CCA6-8990-B95E-DCCC-947C77805416}"/>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629D7B-3237-AC15-FBFB-C1BF32379524}"/>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13/1/2025</a:t>
            </a:fld>
            <a:endParaRPr lang="en-US"/>
          </a:p>
        </p:txBody>
      </p:sp>
      <p:sp>
        <p:nvSpPr>
          <p:cNvPr id="6" name="Footer Placeholder 5">
            <a:extLst>
              <a:ext uri="{FF2B5EF4-FFF2-40B4-BE49-F238E27FC236}">
                <a16:creationId xmlns:a16="http://schemas.microsoft.com/office/drawing/2014/main" id="{447B10E3-486E-9459-D677-C4C3452CE57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3096002-8B8B-C6F9-BA84-75E87DCADB52}"/>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387521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D09DE-F8AB-7162-6CA6-37ECBB5DEDEF}"/>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367FCF7-6CB3-57D2-7504-DEB66F1A6819}"/>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086EEE4C-D047-331C-D3D8-53803149CA96}"/>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72E85A-BD13-12B9-EB2B-323FB4F4D259}"/>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13F37130-4849-3B5A-E21A-F56DE2F7B3D4}"/>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8D63AA-61A3-3898-BE26-2243698C9D5D}"/>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13/1/2025</a:t>
            </a:fld>
            <a:endParaRPr lang="en-US"/>
          </a:p>
        </p:txBody>
      </p:sp>
      <p:sp>
        <p:nvSpPr>
          <p:cNvPr id="8" name="Footer Placeholder 7">
            <a:extLst>
              <a:ext uri="{FF2B5EF4-FFF2-40B4-BE49-F238E27FC236}">
                <a16:creationId xmlns:a16="http://schemas.microsoft.com/office/drawing/2014/main" id="{63398356-11E2-D7D2-B1E1-01C232E58B5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ED13F47-8CFF-87F6-369B-F9020ADA5830}"/>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319874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79AC-CDB6-2C32-5531-AA024CA4A2A5}"/>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65E3615-67B7-652C-6436-22ACC612B97B}"/>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13/1/2025</a:t>
            </a:fld>
            <a:endParaRPr lang="en-US"/>
          </a:p>
        </p:txBody>
      </p:sp>
      <p:sp>
        <p:nvSpPr>
          <p:cNvPr id="4" name="Footer Placeholder 3">
            <a:extLst>
              <a:ext uri="{FF2B5EF4-FFF2-40B4-BE49-F238E27FC236}">
                <a16:creationId xmlns:a16="http://schemas.microsoft.com/office/drawing/2014/main" id="{5D27013B-EC4F-EF80-B678-466818DA5B4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D09E245-E100-6A44-CAEF-0CAAF90B9E8D}"/>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223221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A9478F-236C-8368-DAE1-78EB229218BC}"/>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13/1/2025</a:t>
            </a:fld>
            <a:endParaRPr lang="en-US"/>
          </a:p>
        </p:txBody>
      </p:sp>
      <p:sp>
        <p:nvSpPr>
          <p:cNvPr id="3" name="Footer Placeholder 2">
            <a:extLst>
              <a:ext uri="{FF2B5EF4-FFF2-40B4-BE49-F238E27FC236}">
                <a16:creationId xmlns:a16="http://schemas.microsoft.com/office/drawing/2014/main" id="{5F0CDD62-DE19-BB8B-7603-3D7E29EB109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185599-F931-72A1-D9E5-08513ACA21D1}"/>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449084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2A18-6969-D41F-CC08-4B54943306A8}"/>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B8A4AB84-002D-AD00-A3D5-5A2F828B3E10}"/>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646D51-2BE9-25B3-5529-B04D89B407D3}"/>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72D23165-7ED6-0329-EA44-C0A14A66F80B}"/>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13/1/2025</a:t>
            </a:fld>
            <a:endParaRPr lang="en-US"/>
          </a:p>
        </p:txBody>
      </p:sp>
      <p:sp>
        <p:nvSpPr>
          <p:cNvPr id="6" name="Footer Placeholder 5">
            <a:extLst>
              <a:ext uri="{FF2B5EF4-FFF2-40B4-BE49-F238E27FC236}">
                <a16:creationId xmlns:a16="http://schemas.microsoft.com/office/drawing/2014/main" id="{72B47312-4E69-B9EF-EBF5-B8817ECA79E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460B98-2A6B-C375-0A6E-91B89BAC30E5}"/>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338716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F7B5-D400-15DF-9F38-DF83AADC916E}"/>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86BE34CD-777C-CC58-C5F5-C5D9752B5B97}"/>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9CE74A3F-D367-654A-8BB7-F5C8573037D2}"/>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84E437B-16EE-06B7-2CE8-A174A4841D55}"/>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13/1/2025</a:t>
            </a:fld>
            <a:endParaRPr lang="en-US"/>
          </a:p>
        </p:txBody>
      </p:sp>
      <p:sp>
        <p:nvSpPr>
          <p:cNvPr id="6" name="Footer Placeholder 5">
            <a:extLst>
              <a:ext uri="{FF2B5EF4-FFF2-40B4-BE49-F238E27FC236}">
                <a16:creationId xmlns:a16="http://schemas.microsoft.com/office/drawing/2014/main" id="{EFF45D9C-706B-A1DD-B11E-988D221B45A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17D6AD1-BA71-3ABF-889F-AA41834DDD6E}"/>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3089160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326E-ED03-1C7E-4DBB-E9A7E236FE55}"/>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EB972D-5DC7-9822-58A2-EDB2336F1B52}"/>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01841-CAB8-EAD6-9414-2046185EDBF4}"/>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13/1/2025</a:t>
            </a:fld>
            <a:endParaRPr lang="en-US"/>
          </a:p>
        </p:txBody>
      </p:sp>
      <p:sp>
        <p:nvSpPr>
          <p:cNvPr id="5" name="Footer Placeholder 4">
            <a:extLst>
              <a:ext uri="{FF2B5EF4-FFF2-40B4-BE49-F238E27FC236}">
                <a16:creationId xmlns:a16="http://schemas.microsoft.com/office/drawing/2014/main" id="{387F1F6E-07EC-5B6D-D739-7C961514965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3F93639-A708-89E2-F244-151D756DF15B}"/>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1621133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6672AC-4483-0A99-F619-4DBB71DB3412}"/>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21FDEF-0098-A1C3-C1F3-1BCFA57A9A6A}"/>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A7B02-8A28-EFD7-2E5C-73818AC8DB5E}"/>
              </a:ext>
            </a:extLst>
          </p:cNvPr>
          <p:cNvSpPr>
            <a:spLocks noGrp="1"/>
          </p:cNvSpPr>
          <p:nvPr>
            <p:ph type="dt" sz="half" idx="10"/>
          </p:nvPr>
        </p:nvSpPr>
        <p:spPr>
          <a:xfrm>
            <a:off x="1257300" y="9534526"/>
            <a:ext cx="4114800" cy="547688"/>
          </a:xfrm>
          <a:prstGeom prst="rect">
            <a:avLst/>
          </a:prstGeom>
        </p:spPr>
        <p:txBody>
          <a:bodyPr/>
          <a:lstStyle/>
          <a:p>
            <a:fld id="{1C46D19B-E785-4ED2-AE2B-F4AF8537A796}" type="datetimeFigureOut">
              <a:rPr lang="en-US" smtClean="0"/>
              <a:t>13/1/2025</a:t>
            </a:fld>
            <a:endParaRPr lang="en-US"/>
          </a:p>
        </p:txBody>
      </p:sp>
      <p:sp>
        <p:nvSpPr>
          <p:cNvPr id="5" name="Footer Placeholder 4">
            <a:extLst>
              <a:ext uri="{FF2B5EF4-FFF2-40B4-BE49-F238E27FC236}">
                <a16:creationId xmlns:a16="http://schemas.microsoft.com/office/drawing/2014/main" id="{48C2DAAE-B87F-9899-6784-617B48F2CBE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DCAC8-09BD-4A6D-5EB4-A65C9C058A2D}"/>
              </a:ext>
            </a:extLst>
          </p:cNvPr>
          <p:cNvSpPr>
            <a:spLocks noGrp="1"/>
          </p:cNvSpPr>
          <p:nvPr>
            <p:ph type="sldNum" sz="quarter" idx="12"/>
          </p:nvPr>
        </p:nvSpPr>
        <p:spPr>
          <a:xfrm>
            <a:off x="12915900" y="9534526"/>
            <a:ext cx="4114800" cy="547688"/>
          </a:xfrm>
          <a:prstGeom prst="rect">
            <a:avLst/>
          </a:prstGeom>
        </p:spPr>
        <p:txBody>
          <a:bodyPr/>
          <a:lstStyle/>
          <a:p>
            <a:fld id="{0276E044-53BD-449E-8166-82EC52F0AA99}" type="slidenum">
              <a:rPr lang="en-US" smtClean="0"/>
              <a:t>‹#›</a:t>
            </a:fld>
            <a:endParaRPr lang="en-US"/>
          </a:p>
        </p:txBody>
      </p:sp>
    </p:spTree>
    <p:extLst>
      <p:ext uri="{BB962C8B-B14F-4D97-AF65-F5344CB8AC3E}">
        <p14:creationId xmlns:p14="http://schemas.microsoft.com/office/powerpoint/2010/main" val="98479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8304AED-DF9B-45BE-A7C1-B5D2FD9E53CB}"/>
              </a:ext>
            </a:extLst>
          </p:cNvPr>
          <p:cNvSpPr txBox="1"/>
          <p:nvPr userDrawn="1"/>
        </p:nvSpPr>
        <p:spPr>
          <a:xfrm>
            <a:off x="0" y="-3024663"/>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5933D16-1A11-400B-A8CC-34FD56FEFD51}" type="datetimeFigureOut">
              <a:rPr lang="zh-CN" altLang="en-US" smtClean="0"/>
              <a:t>2025/1/13</a:t>
            </a:fld>
            <a:endParaRPr lang="zh-CN" altLang="en-US"/>
          </a:p>
        </p:txBody>
      </p:sp>
      <p:sp>
        <p:nvSpPr>
          <p:cNvPr id="5" name="Footer Placeholder 4"/>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67952147"/>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37" r:id="rId13"/>
  </p:sldLayoutIdLst>
  <p:transition spd="slow">
    <p:comb/>
  </p:transition>
  <p:txStyles>
    <p:titleStyle>
      <a:lvl1pPr algn="l" defTabSz="1371566"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91" indent="-342891" algn="l" defTabSz="1371566"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675" indent="-342891" algn="l" defTabSz="1371566"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457" indent="-342891" algn="l" defTabSz="1371566"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240"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024"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806"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89"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1"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5"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49" algn="l" defTabSz="1371566" rtl="0" eaLnBrk="1" latinLnBrk="0" hangingPunct="1">
        <a:defRPr sz="2700" kern="1200">
          <a:solidFill>
            <a:schemeClr val="tx1"/>
          </a:solidFill>
          <a:latin typeface="+mn-lt"/>
          <a:ea typeface="+mn-ea"/>
          <a:cs typeface="+mn-cs"/>
        </a:defRPr>
      </a:lvl4pPr>
      <a:lvl5pPr marL="2743131" algn="l" defTabSz="1371566" rtl="0" eaLnBrk="1" latinLnBrk="0" hangingPunct="1">
        <a:defRPr sz="2700" kern="1200">
          <a:solidFill>
            <a:schemeClr val="tx1"/>
          </a:solidFill>
          <a:latin typeface="+mn-lt"/>
          <a:ea typeface="+mn-ea"/>
          <a:cs typeface="+mn-cs"/>
        </a:defRPr>
      </a:lvl5pPr>
      <a:lvl6pPr marL="3428915" algn="l" defTabSz="1371566" rtl="0" eaLnBrk="1" latinLnBrk="0" hangingPunct="1">
        <a:defRPr sz="2700" kern="1200">
          <a:solidFill>
            <a:schemeClr val="tx1"/>
          </a:solidFill>
          <a:latin typeface="+mn-lt"/>
          <a:ea typeface="+mn-ea"/>
          <a:cs typeface="+mn-cs"/>
        </a:defRPr>
      </a:lvl6pPr>
      <a:lvl7pPr marL="4114697"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4F12AE8C-4746-1EF9-6F89-3477702E5581}"/>
              </a:ext>
            </a:extLst>
          </p:cNvPr>
          <p:cNvSpPr/>
          <p:nvPr userDrawn="1"/>
        </p:nvSpPr>
        <p:spPr>
          <a:xfrm>
            <a:off x="0" y="0"/>
            <a:ext cx="18288000" cy="10287000"/>
          </a:xfrm>
          <a:custGeom>
            <a:avLst/>
            <a:gdLst/>
            <a:ahLst/>
            <a:cxnLst/>
            <a:rect l="l" t="t" r="r" b="b"/>
            <a:pathLst>
              <a:path w="14828108" h="8229600">
                <a:moveTo>
                  <a:pt x="0" y="0"/>
                </a:moveTo>
                <a:lnTo>
                  <a:pt x="14828108" y="0"/>
                </a:lnTo>
                <a:lnTo>
                  <a:pt x="14828108" y="8229600"/>
                </a:lnTo>
                <a:lnTo>
                  <a:pt x="0" y="8229600"/>
                </a:lnTo>
                <a:lnTo>
                  <a:pt x="0" y="0"/>
                </a:lnTo>
                <a:close/>
              </a:path>
            </a:pathLst>
          </a:custGeom>
          <a:blipFill>
            <a:blip r:embed="rId13"/>
            <a:stretch>
              <a:fillRect/>
            </a:stretch>
          </a:blipFill>
        </p:spPr>
        <p:txBody>
          <a:bodyPr/>
          <a:lstStyle/>
          <a:p>
            <a:endParaRPr lang="en-US" sz="2700"/>
          </a:p>
        </p:txBody>
      </p:sp>
    </p:spTree>
    <p:extLst>
      <p:ext uri="{BB962C8B-B14F-4D97-AF65-F5344CB8AC3E}">
        <p14:creationId xmlns:p14="http://schemas.microsoft.com/office/powerpoint/2010/main" val="404818375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8.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17.png"/><Relationship Id="rId4" Type="http://schemas.openxmlformats.org/officeDocument/2006/relationships/image" Target="../media/image30.sv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17.png"/><Relationship Id="rId4" Type="http://schemas.openxmlformats.org/officeDocument/2006/relationships/image" Target="../media/image30.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17.png"/><Relationship Id="rId4" Type="http://schemas.openxmlformats.org/officeDocument/2006/relationships/image" Target="../media/image30.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17.png"/><Relationship Id="rId4" Type="http://schemas.openxmlformats.org/officeDocument/2006/relationships/image" Target="../media/image30.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17.png"/><Relationship Id="rId4" Type="http://schemas.openxmlformats.org/officeDocument/2006/relationships/image" Target="../media/image30.sv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3D8B9"/>
        </a:solidFill>
        <a:effectLst/>
      </p:bgPr>
    </p:bg>
    <p:spTree>
      <p:nvGrpSpPr>
        <p:cNvPr id="1" name=""/>
        <p:cNvGrpSpPr/>
        <p:nvPr/>
      </p:nvGrpSpPr>
      <p:grpSpPr>
        <a:xfrm>
          <a:off x="0" y="0"/>
          <a:ext cx="0" cy="0"/>
          <a:chOff x="0" y="0"/>
          <a:chExt cx="0" cy="0"/>
        </a:xfrm>
      </p:grpSpPr>
      <p:sp>
        <p:nvSpPr>
          <p:cNvPr id="2" name="Freeform 2"/>
          <p:cNvSpPr/>
          <p:nvPr/>
        </p:nvSpPr>
        <p:spPr>
          <a:xfrm>
            <a:off x="9144000" y="-425215"/>
            <a:ext cx="11137430" cy="11137430"/>
          </a:xfrm>
          <a:custGeom>
            <a:avLst/>
            <a:gdLst/>
            <a:ahLst/>
            <a:cxnLst/>
            <a:rect l="l" t="t" r="r" b="b"/>
            <a:pathLst>
              <a:path w="11137430" h="11137430">
                <a:moveTo>
                  <a:pt x="0" y="0"/>
                </a:moveTo>
                <a:lnTo>
                  <a:pt x="11137430" y="0"/>
                </a:lnTo>
                <a:lnTo>
                  <a:pt x="11137430" y="11137430"/>
                </a:lnTo>
                <a:lnTo>
                  <a:pt x="0" y="11137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10184946" y="2002367"/>
            <a:ext cx="7401778" cy="8471277"/>
          </a:xfrm>
          <a:custGeom>
            <a:avLst/>
            <a:gdLst/>
            <a:ahLst/>
            <a:cxnLst/>
            <a:rect l="l" t="t" r="r" b="b"/>
            <a:pathLst>
              <a:path w="7401778" h="8471277">
                <a:moveTo>
                  <a:pt x="0" y="0"/>
                </a:moveTo>
                <a:lnTo>
                  <a:pt x="7401778" y="0"/>
                </a:lnTo>
                <a:lnTo>
                  <a:pt x="7401778" y="8471276"/>
                </a:lnTo>
                <a:lnTo>
                  <a:pt x="0" y="84712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4"/>
          <p:cNvSpPr/>
          <p:nvPr/>
        </p:nvSpPr>
        <p:spPr>
          <a:xfrm>
            <a:off x="5600028" y="-425215"/>
            <a:ext cx="5857793" cy="13017319"/>
          </a:xfrm>
          <a:custGeom>
            <a:avLst/>
            <a:gdLst/>
            <a:ahLst/>
            <a:cxnLst/>
            <a:rect l="l" t="t" r="r" b="b"/>
            <a:pathLst>
              <a:path w="5857793" h="13017319">
                <a:moveTo>
                  <a:pt x="0" y="0"/>
                </a:moveTo>
                <a:lnTo>
                  <a:pt x="5857793" y="0"/>
                </a:lnTo>
                <a:lnTo>
                  <a:pt x="5857793" y="13017319"/>
                </a:lnTo>
                <a:lnTo>
                  <a:pt x="0" y="1301731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6" name="Freeform 6"/>
          <p:cNvSpPr/>
          <p:nvPr/>
        </p:nvSpPr>
        <p:spPr>
          <a:xfrm>
            <a:off x="-1169699" y="699262"/>
            <a:ext cx="12246244" cy="8025638"/>
          </a:xfrm>
          <a:custGeom>
            <a:avLst/>
            <a:gdLst/>
            <a:ahLst/>
            <a:cxnLst/>
            <a:rect l="l" t="t" r="r" b="b"/>
            <a:pathLst>
              <a:path w="12246244" h="7546748">
                <a:moveTo>
                  <a:pt x="0" y="0"/>
                </a:moveTo>
                <a:lnTo>
                  <a:pt x="12246245" y="0"/>
                </a:lnTo>
                <a:lnTo>
                  <a:pt x="12246245" y="7546748"/>
                </a:lnTo>
                <a:lnTo>
                  <a:pt x="0" y="754674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pic>
        <p:nvPicPr>
          <p:cNvPr id="9" name="Picture 8">
            <a:extLst>
              <a:ext uri="{FF2B5EF4-FFF2-40B4-BE49-F238E27FC236}">
                <a16:creationId xmlns:a16="http://schemas.microsoft.com/office/drawing/2014/main" id="{9561DF1E-24CE-F5D7-74C3-823632146266}"/>
              </a:ext>
            </a:extLst>
          </p:cNvPr>
          <p:cNvPicPr>
            <a:picLocks noChangeAspect="1"/>
          </p:cNvPicPr>
          <p:nvPr/>
        </p:nvPicPr>
        <p:blipFill>
          <a:blip r:embed="rId10"/>
          <a:stretch>
            <a:fillRect/>
          </a:stretch>
        </p:blipFill>
        <p:spPr>
          <a:xfrm>
            <a:off x="2209800" y="0"/>
            <a:ext cx="5104411" cy="1330494"/>
          </a:xfrm>
          <a:prstGeom prst="rect">
            <a:avLst/>
          </a:prstGeom>
        </p:spPr>
      </p:pic>
      <p:pic>
        <p:nvPicPr>
          <p:cNvPr id="11" name="Picture 10">
            <a:extLst>
              <a:ext uri="{FF2B5EF4-FFF2-40B4-BE49-F238E27FC236}">
                <a16:creationId xmlns:a16="http://schemas.microsoft.com/office/drawing/2014/main" id="{0461379F-D7C7-967D-6FEE-C9C8FF6053E1}"/>
              </a:ext>
            </a:extLst>
          </p:cNvPr>
          <p:cNvPicPr>
            <a:picLocks noChangeAspect="1"/>
          </p:cNvPicPr>
          <p:nvPr/>
        </p:nvPicPr>
        <p:blipFill>
          <a:blip r:embed="rId11"/>
          <a:stretch>
            <a:fillRect/>
          </a:stretch>
        </p:blipFill>
        <p:spPr>
          <a:xfrm>
            <a:off x="990600" y="2628900"/>
            <a:ext cx="7980356" cy="4578493"/>
          </a:xfrm>
          <a:prstGeom prst="rect">
            <a:avLst/>
          </a:prstGeom>
        </p:spPr>
      </p:pic>
      <p:pic>
        <p:nvPicPr>
          <p:cNvPr id="13" name="Picture 12">
            <a:extLst>
              <a:ext uri="{FF2B5EF4-FFF2-40B4-BE49-F238E27FC236}">
                <a16:creationId xmlns:a16="http://schemas.microsoft.com/office/drawing/2014/main" id="{C1A04FC9-7E0E-9AFD-4515-8276481C8B15}"/>
              </a:ext>
            </a:extLst>
          </p:cNvPr>
          <p:cNvPicPr>
            <a:picLocks noChangeAspect="1"/>
          </p:cNvPicPr>
          <p:nvPr/>
        </p:nvPicPr>
        <p:blipFill>
          <a:blip r:embed="rId12"/>
          <a:stretch>
            <a:fillRect/>
          </a:stretch>
        </p:blipFill>
        <p:spPr>
          <a:xfrm>
            <a:off x="228600" y="1943100"/>
            <a:ext cx="3036071" cy="1072989"/>
          </a:xfrm>
          <a:prstGeom prst="rect">
            <a:avLst/>
          </a:prstGeom>
        </p:spPr>
      </p:pic>
      <p:pic>
        <p:nvPicPr>
          <p:cNvPr id="7" name="Picture 6">
            <a:extLst>
              <a:ext uri="{FF2B5EF4-FFF2-40B4-BE49-F238E27FC236}">
                <a16:creationId xmlns:a16="http://schemas.microsoft.com/office/drawing/2014/main" id="{D228A821-C086-2934-5F86-DA3B07610959}"/>
              </a:ext>
            </a:extLst>
          </p:cNvPr>
          <p:cNvPicPr>
            <a:picLocks noChangeAspect="1"/>
          </p:cNvPicPr>
          <p:nvPr/>
        </p:nvPicPr>
        <p:blipFill>
          <a:blip r:embed="rId13"/>
          <a:stretch>
            <a:fillRect/>
          </a:stretch>
        </p:blipFill>
        <p:spPr>
          <a:xfrm>
            <a:off x="3962400" y="6515100"/>
            <a:ext cx="2914141" cy="1176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8893" y="375864"/>
            <a:ext cx="18289271" cy="1110996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2832101" y="1497332"/>
            <a:ext cx="13395960" cy="878967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zh-CN" altLang="en-US" sz="3600">
                <a:solidFill>
                  <a:prstClr val="white"/>
                </a:solidFill>
                <a:latin typeface="Calibri" panose="020F0502020204030204"/>
                <a:ea typeface="等线" panose="02010600030101010101" pitchFamily="2" charset="-122"/>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zh-CN" altLang="en-US" sz="3600">
                <a:solidFill>
                  <a:prstClr val="white"/>
                </a:solidFill>
                <a:latin typeface="Calibri" panose="020F0502020204030204"/>
                <a:ea typeface="等线" panose="02010600030101010101" pitchFamily="2" charset="-122"/>
              </a:endParaRPr>
            </a:p>
          </p:txBody>
        </p:sp>
      </p:grpSp>
      <p:pic>
        <p:nvPicPr>
          <p:cNvPr id="11" name="图片 10"/>
          <p:cNvPicPr>
            <a:picLocks noChangeAspect="1"/>
          </p:cNvPicPr>
          <p:nvPr/>
        </p:nvPicPr>
        <p:blipFill>
          <a:blip r:embed="rId5" cstate="screen"/>
          <a:stretch>
            <a:fillRect/>
          </a:stretch>
        </p:blipFill>
        <p:spPr>
          <a:xfrm flipH="1">
            <a:off x="14599916" y="0"/>
            <a:ext cx="3680460" cy="3680460"/>
          </a:xfrm>
          <a:prstGeom prst="rect">
            <a:avLst/>
          </a:prstGeom>
        </p:spPr>
      </p:pic>
      <p:pic>
        <p:nvPicPr>
          <p:cNvPr id="2" name="图片 1"/>
          <p:cNvPicPr>
            <a:picLocks noChangeAspect="1"/>
          </p:cNvPicPr>
          <p:nvPr/>
        </p:nvPicPr>
        <p:blipFill>
          <a:blip r:embed="rId5" cstate="screen"/>
          <a:stretch>
            <a:fillRect/>
          </a:stretch>
        </p:blipFill>
        <p:spPr>
          <a:xfrm>
            <a:off x="7625" y="0"/>
            <a:ext cx="3680460" cy="368046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5119105" y="3947284"/>
            <a:ext cx="8468777" cy="1806398"/>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0951" y="5563745"/>
            <a:ext cx="11929902" cy="5567753"/>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F4E1"/>
        </a:solidFill>
        <a:effectLst/>
      </p:bgPr>
    </p:bg>
    <p:spTree>
      <p:nvGrpSpPr>
        <p:cNvPr id="1" name=""/>
        <p:cNvGrpSpPr/>
        <p:nvPr/>
      </p:nvGrpSpPr>
      <p:grpSpPr>
        <a:xfrm>
          <a:off x="0" y="0"/>
          <a:ext cx="0" cy="0"/>
          <a:chOff x="0" y="0"/>
          <a:chExt cx="0" cy="0"/>
        </a:xfrm>
      </p:grpSpPr>
      <p:sp>
        <p:nvSpPr>
          <p:cNvPr id="2" name="Freeform 2"/>
          <p:cNvSpPr/>
          <p:nvPr/>
        </p:nvSpPr>
        <p:spPr>
          <a:xfrm>
            <a:off x="1062267" y="-658547"/>
            <a:ext cx="4598197" cy="2365500"/>
          </a:xfrm>
          <a:custGeom>
            <a:avLst/>
            <a:gdLst/>
            <a:ahLst/>
            <a:cxnLst/>
            <a:rect l="l" t="t" r="r" b="b"/>
            <a:pathLst>
              <a:path w="4598197" h="2365500">
                <a:moveTo>
                  <a:pt x="0" y="0"/>
                </a:moveTo>
                <a:lnTo>
                  <a:pt x="4598196" y="0"/>
                </a:lnTo>
                <a:lnTo>
                  <a:pt x="4598196" y="2365500"/>
                </a:lnTo>
                <a:lnTo>
                  <a:pt x="0" y="2365500"/>
                </a:lnTo>
                <a:lnTo>
                  <a:pt x="0" y="0"/>
                </a:lnTo>
                <a:close/>
              </a:path>
            </a:pathLst>
          </a:custGeom>
          <a:blipFill>
            <a:blip r:embed="rId2"/>
            <a:stretch>
              <a:fillRect t="-1566"/>
            </a:stretch>
          </a:blipFill>
        </p:spPr>
        <p:txBody>
          <a:bodyPr/>
          <a:lstStyle/>
          <a:p>
            <a:endParaRPr lang="en-US"/>
          </a:p>
        </p:txBody>
      </p:sp>
      <p:sp>
        <p:nvSpPr>
          <p:cNvPr id="3" name="Freeform 3"/>
          <p:cNvSpPr/>
          <p:nvPr/>
        </p:nvSpPr>
        <p:spPr>
          <a:xfrm>
            <a:off x="14960202" y="505674"/>
            <a:ext cx="4598197" cy="2402558"/>
          </a:xfrm>
          <a:custGeom>
            <a:avLst/>
            <a:gdLst/>
            <a:ahLst/>
            <a:cxnLst/>
            <a:rect l="l" t="t" r="r" b="b"/>
            <a:pathLst>
              <a:path w="4598197" h="2402558">
                <a:moveTo>
                  <a:pt x="0" y="0"/>
                </a:moveTo>
                <a:lnTo>
                  <a:pt x="4598196" y="0"/>
                </a:lnTo>
                <a:lnTo>
                  <a:pt x="4598196" y="2402558"/>
                </a:lnTo>
                <a:lnTo>
                  <a:pt x="0" y="2402558"/>
                </a:lnTo>
                <a:lnTo>
                  <a:pt x="0" y="0"/>
                </a:lnTo>
                <a:close/>
              </a:path>
            </a:pathLst>
          </a:custGeom>
          <a:blipFill>
            <a:blip r:embed="rId2"/>
            <a:stretch>
              <a:fillRect/>
            </a:stretch>
          </a:blipFill>
        </p:spPr>
        <p:txBody>
          <a:bodyPr/>
          <a:lstStyle/>
          <a:p>
            <a:endParaRPr lang="en-US"/>
          </a:p>
        </p:txBody>
      </p:sp>
      <p:sp>
        <p:nvSpPr>
          <p:cNvPr id="7" name="Freeform 7"/>
          <p:cNvSpPr/>
          <p:nvPr/>
        </p:nvSpPr>
        <p:spPr>
          <a:xfrm>
            <a:off x="1062267" y="9117437"/>
            <a:ext cx="15494125" cy="1762457"/>
          </a:xfrm>
          <a:custGeom>
            <a:avLst/>
            <a:gdLst/>
            <a:ahLst/>
            <a:cxnLst/>
            <a:rect l="l" t="t" r="r" b="b"/>
            <a:pathLst>
              <a:path w="15494125" h="1762457">
                <a:moveTo>
                  <a:pt x="0" y="0"/>
                </a:moveTo>
                <a:lnTo>
                  <a:pt x="15494125" y="0"/>
                </a:lnTo>
                <a:lnTo>
                  <a:pt x="15494125" y="1762456"/>
                </a:lnTo>
                <a:lnTo>
                  <a:pt x="0" y="176245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9" name="Freeform 9"/>
          <p:cNvSpPr/>
          <p:nvPr/>
        </p:nvSpPr>
        <p:spPr>
          <a:xfrm>
            <a:off x="-781119" y="6401576"/>
            <a:ext cx="3686771" cy="4235639"/>
          </a:xfrm>
          <a:custGeom>
            <a:avLst/>
            <a:gdLst/>
            <a:ahLst/>
            <a:cxnLst/>
            <a:rect l="l" t="t" r="r" b="b"/>
            <a:pathLst>
              <a:path w="3686771" h="4235639">
                <a:moveTo>
                  <a:pt x="0" y="0"/>
                </a:moveTo>
                <a:lnTo>
                  <a:pt x="3686771" y="0"/>
                </a:lnTo>
                <a:lnTo>
                  <a:pt x="3686771" y="4235639"/>
                </a:lnTo>
                <a:lnTo>
                  <a:pt x="0" y="423563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1" name="Freeform 11"/>
          <p:cNvSpPr/>
          <p:nvPr/>
        </p:nvSpPr>
        <p:spPr>
          <a:xfrm>
            <a:off x="10783395" y="8096021"/>
            <a:ext cx="5499008" cy="2783873"/>
          </a:xfrm>
          <a:custGeom>
            <a:avLst/>
            <a:gdLst/>
            <a:ahLst/>
            <a:cxnLst/>
            <a:rect l="l" t="t" r="r" b="b"/>
            <a:pathLst>
              <a:path w="5499008" h="2783873">
                <a:moveTo>
                  <a:pt x="0" y="0"/>
                </a:moveTo>
                <a:lnTo>
                  <a:pt x="5499008" y="0"/>
                </a:lnTo>
                <a:lnTo>
                  <a:pt x="5499008" y="2783872"/>
                </a:lnTo>
                <a:lnTo>
                  <a:pt x="0" y="278387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2" name="Freeform 12"/>
          <p:cNvSpPr/>
          <p:nvPr/>
        </p:nvSpPr>
        <p:spPr>
          <a:xfrm>
            <a:off x="15425290" y="6164933"/>
            <a:ext cx="3686771" cy="4235639"/>
          </a:xfrm>
          <a:custGeom>
            <a:avLst/>
            <a:gdLst/>
            <a:ahLst/>
            <a:cxnLst/>
            <a:rect l="l" t="t" r="r" b="b"/>
            <a:pathLst>
              <a:path w="3686771" h="4235639">
                <a:moveTo>
                  <a:pt x="0" y="0"/>
                </a:moveTo>
                <a:lnTo>
                  <a:pt x="3686771" y="0"/>
                </a:lnTo>
                <a:lnTo>
                  <a:pt x="3686771" y="4235639"/>
                </a:lnTo>
                <a:lnTo>
                  <a:pt x="0" y="423563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3" name="Rectangle: Rounded Corners 12">
            <a:extLst>
              <a:ext uri="{FF2B5EF4-FFF2-40B4-BE49-F238E27FC236}">
                <a16:creationId xmlns:a16="http://schemas.microsoft.com/office/drawing/2014/main" id="{08921B54-9581-CED4-E224-219B252C830E}"/>
              </a:ext>
            </a:extLst>
          </p:cNvPr>
          <p:cNvSpPr/>
          <p:nvPr/>
        </p:nvSpPr>
        <p:spPr>
          <a:xfrm>
            <a:off x="533400" y="495300"/>
            <a:ext cx="17373600" cy="967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70F8322-CBDC-FBFE-ECF0-45623488D60C}"/>
              </a:ext>
            </a:extLst>
          </p:cNvPr>
          <p:cNvSpPr txBox="1"/>
          <p:nvPr/>
        </p:nvSpPr>
        <p:spPr>
          <a:xfrm>
            <a:off x="762000" y="495300"/>
            <a:ext cx="16992600" cy="2554545"/>
          </a:xfrm>
          <a:prstGeom prst="rect">
            <a:avLst/>
          </a:prstGeom>
          <a:solidFill>
            <a:srgbClr val="FFC000"/>
          </a:solidFill>
          <a:ln w="38100">
            <a:solidFill>
              <a:srgbClr val="0070C0"/>
            </a:solidFill>
            <a:prstDash val="dash"/>
          </a:ln>
        </p:spPr>
        <p:txBody>
          <a:bodyPr wrap="square" rtlCol="0">
            <a:spAutoFit/>
          </a:bodyPr>
          <a:lstStyle/>
          <a:p>
            <a:pPr lvl="0" algn="ctr"/>
            <a:r>
              <a:rPr lang="vi-VN" sz="4000" b="1" dirty="0">
                <a:solidFill>
                  <a:prstClr val="black"/>
                </a:solidFill>
                <a:latin typeface="Cambria" panose="02040503050406030204" pitchFamily="18" charset="0"/>
                <a:ea typeface="Cambria" panose="02040503050406030204" pitchFamily="18" charset="0"/>
              </a:rPr>
              <a:t>Quan sát hình 4, đọc thông tin và thực hiện:</a:t>
            </a:r>
          </a:p>
          <a:p>
            <a:pPr lvl="0" algn="just"/>
            <a:r>
              <a:rPr lang="vi-VN" sz="4000" dirty="0">
                <a:solidFill>
                  <a:prstClr val="black"/>
                </a:solidFill>
                <a:latin typeface="Cambria" panose="02040503050406030204" pitchFamily="18" charset="0"/>
                <a:ea typeface="Cambria" panose="02040503050406030204" pitchFamily="18" charset="0"/>
              </a:rPr>
              <a:t>- Nêu tên các giai đoạn phát triển chính trong vòng đời của chó.</a:t>
            </a:r>
          </a:p>
          <a:p>
            <a:pPr lvl="0" algn="just"/>
            <a:r>
              <a:rPr lang="vi-VN" sz="4000" dirty="0">
                <a:solidFill>
                  <a:prstClr val="black"/>
                </a:solidFill>
                <a:latin typeface="Cambria" panose="02040503050406030204" pitchFamily="18" charset="0"/>
                <a:ea typeface="Cambria" panose="02040503050406030204" pitchFamily="18" charset="0"/>
              </a:rPr>
              <a:t>- Nhận xét về hình dạng của chó con so với chó trưởng thành.</a:t>
            </a:r>
          </a:p>
          <a:p>
            <a:pPr lvl="0" algn="just"/>
            <a:r>
              <a:rPr lang="vi-VN" sz="4000" dirty="0">
                <a:solidFill>
                  <a:prstClr val="black"/>
                </a:solidFill>
                <a:latin typeface="Cambria" panose="02040503050406030204" pitchFamily="18" charset="0"/>
                <a:ea typeface="Cambria" panose="02040503050406030204" pitchFamily="18" charset="0"/>
              </a:rPr>
              <a:t>- Trình bày sự phát triển của chó con mới sinh đến khi trưởng thành.</a:t>
            </a:r>
          </a:p>
        </p:txBody>
      </p:sp>
      <p:pic>
        <p:nvPicPr>
          <p:cNvPr id="5" name="Picture 4">
            <a:extLst>
              <a:ext uri="{FF2B5EF4-FFF2-40B4-BE49-F238E27FC236}">
                <a16:creationId xmlns:a16="http://schemas.microsoft.com/office/drawing/2014/main" id="{AA61E8F9-4E8B-3B70-F18E-F3A41C96AD30}"/>
              </a:ext>
            </a:extLst>
          </p:cNvPr>
          <p:cNvPicPr>
            <a:picLocks noChangeAspect="1"/>
          </p:cNvPicPr>
          <p:nvPr/>
        </p:nvPicPr>
        <p:blipFill>
          <a:blip r:embed="rId9"/>
          <a:stretch>
            <a:fillRect/>
          </a:stretch>
        </p:blipFill>
        <p:spPr>
          <a:xfrm>
            <a:off x="5562600" y="3238499"/>
            <a:ext cx="8610600" cy="66596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F4E1"/>
        </a:solidFill>
        <a:effectLst/>
      </p:bgPr>
    </p:bg>
    <p:spTree>
      <p:nvGrpSpPr>
        <p:cNvPr id="1" name=""/>
        <p:cNvGrpSpPr/>
        <p:nvPr/>
      </p:nvGrpSpPr>
      <p:grpSpPr>
        <a:xfrm>
          <a:off x="0" y="0"/>
          <a:ext cx="0" cy="0"/>
          <a:chOff x="0" y="0"/>
          <a:chExt cx="0" cy="0"/>
        </a:xfrm>
      </p:grpSpPr>
      <p:sp>
        <p:nvSpPr>
          <p:cNvPr id="2" name="Freeform 2"/>
          <p:cNvSpPr/>
          <p:nvPr/>
        </p:nvSpPr>
        <p:spPr>
          <a:xfrm>
            <a:off x="1062267" y="-658547"/>
            <a:ext cx="4598197" cy="2365500"/>
          </a:xfrm>
          <a:custGeom>
            <a:avLst/>
            <a:gdLst/>
            <a:ahLst/>
            <a:cxnLst/>
            <a:rect l="l" t="t" r="r" b="b"/>
            <a:pathLst>
              <a:path w="4598197" h="2365500">
                <a:moveTo>
                  <a:pt x="0" y="0"/>
                </a:moveTo>
                <a:lnTo>
                  <a:pt x="4598196" y="0"/>
                </a:lnTo>
                <a:lnTo>
                  <a:pt x="4598196" y="2365500"/>
                </a:lnTo>
                <a:lnTo>
                  <a:pt x="0" y="2365500"/>
                </a:lnTo>
                <a:lnTo>
                  <a:pt x="0" y="0"/>
                </a:lnTo>
                <a:close/>
              </a:path>
            </a:pathLst>
          </a:custGeom>
          <a:blipFill>
            <a:blip r:embed="rId2"/>
            <a:stretch>
              <a:fillRect t="-1566"/>
            </a:stretch>
          </a:blipFill>
        </p:spPr>
        <p:txBody>
          <a:bodyPr/>
          <a:lstStyle/>
          <a:p>
            <a:endParaRPr lang="en-US"/>
          </a:p>
        </p:txBody>
      </p:sp>
      <p:sp>
        <p:nvSpPr>
          <p:cNvPr id="3" name="Freeform 3"/>
          <p:cNvSpPr/>
          <p:nvPr/>
        </p:nvSpPr>
        <p:spPr>
          <a:xfrm>
            <a:off x="14960202" y="505674"/>
            <a:ext cx="4598197" cy="2402558"/>
          </a:xfrm>
          <a:custGeom>
            <a:avLst/>
            <a:gdLst/>
            <a:ahLst/>
            <a:cxnLst/>
            <a:rect l="l" t="t" r="r" b="b"/>
            <a:pathLst>
              <a:path w="4598197" h="2402558">
                <a:moveTo>
                  <a:pt x="0" y="0"/>
                </a:moveTo>
                <a:lnTo>
                  <a:pt x="4598196" y="0"/>
                </a:lnTo>
                <a:lnTo>
                  <a:pt x="4598196" y="2402558"/>
                </a:lnTo>
                <a:lnTo>
                  <a:pt x="0" y="2402558"/>
                </a:lnTo>
                <a:lnTo>
                  <a:pt x="0" y="0"/>
                </a:lnTo>
                <a:close/>
              </a:path>
            </a:pathLst>
          </a:custGeom>
          <a:blipFill>
            <a:blip r:embed="rId2"/>
            <a:stretch>
              <a:fillRect/>
            </a:stretch>
          </a:blipFill>
        </p:spPr>
        <p:txBody>
          <a:bodyPr/>
          <a:lstStyle/>
          <a:p>
            <a:endParaRPr lang="en-US"/>
          </a:p>
        </p:txBody>
      </p:sp>
      <p:sp>
        <p:nvSpPr>
          <p:cNvPr id="7" name="Freeform 7"/>
          <p:cNvSpPr/>
          <p:nvPr/>
        </p:nvSpPr>
        <p:spPr>
          <a:xfrm>
            <a:off x="1062267" y="9117437"/>
            <a:ext cx="15494125" cy="1762457"/>
          </a:xfrm>
          <a:custGeom>
            <a:avLst/>
            <a:gdLst/>
            <a:ahLst/>
            <a:cxnLst/>
            <a:rect l="l" t="t" r="r" b="b"/>
            <a:pathLst>
              <a:path w="15494125" h="1762457">
                <a:moveTo>
                  <a:pt x="0" y="0"/>
                </a:moveTo>
                <a:lnTo>
                  <a:pt x="15494125" y="0"/>
                </a:lnTo>
                <a:lnTo>
                  <a:pt x="15494125" y="1762456"/>
                </a:lnTo>
                <a:lnTo>
                  <a:pt x="0" y="176245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9" name="Freeform 9"/>
          <p:cNvSpPr/>
          <p:nvPr/>
        </p:nvSpPr>
        <p:spPr>
          <a:xfrm>
            <a:off x="-781119" y="6401576"/>
            <a:ext cx="3686771" cy="4235639"/>
          </a:xfrm>
          <a:custGeom>
            <a:avLst/>
            <a:gdLst/>
            <a:ahLst/>
            <a:cxnLst/>
            <a:rect l="l" t="t" r="r" b="b"/>
            <a:pathLst>
              <a:path w="3686771" h="4235639">
                <a:moveTo>
                  <a:pt x="0" y="0"/>
                </a:moveTo>
                <a:lnTo>
                  <a:pt x="3686771" y="0"/>
                </a:lnTo>
                <a:lnTo>
                  <a:pt x="3686771" y="4235639"/>
                </a:lnTo>
                <a:lnTo>
                  <a:pt x="0" y="423563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1" name="Freeform 11"/>
          <p:cNvSpPr/>
          <p:nvPr/>
        </p:nvSpPr>
        <p:spPr>
          <a:xfrm>
            <a:off x="10783395" y="8096021"/>
            <a:ext cx="5499008" cy="2783873"/>
          </a:xfrm>
          <a:custGeom>
            <a:avLst/>
            <a:gdLst/>
            <a:ahLst/>
            <a:cxnLst/>
            <a:rect l="l" t="t" r="r" b="b"/>
            <a:pathLst>
              <a:path w="5499008" h="2783873">
                <a:moveTo>
                  <a:pt x="0" y="0"/>
                </a:moveTo>
                <a:lnTo>
                  <a:pt x="5499008" y="0"/>
                </a:lnTo>
                <a:lnTo>
                  <a:pt x="5499008" y="2783872"/>
                </a:lnTo>
                <a:lnTo>
                  <a:pt x="0" y="278387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2" name="Freeform 12"/>
          <p:cNvSpPr/>
          <p:nvPr/>
        </p:nvSpPr>
        <p:spPr>
          <a:xfrm>
            <a:off x="15425290" y="6164933"/>
            <a:ext cx="3686771" cy="4235639"/>
          </a:xfrm>
          <a:custGeom>
            <a:avLst/>
            <a:gdLst/>
            <a:ahLst/>
            <a:cxnLst/>
            <a:rect l="l" t="t" r="r" b="b"/>
            <a:pathLst>
              <a:path w="3686771" h="4235639">
                <a:moveTo>
                  <a:pt x="0" y="0"/>
                </a:moveTo>
                <a:lnTo>
                  <a:pt x="3686771" y="0"/>
                </a:lnTo>
                <a:lnTo>
                  <a:pt x="3686771" y="4235639"/>
                </a:lnTo>
                <a:lnTo>
                  <a:pt x="0" y="423563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3" name="Rectangle: Rounded Corners 12">
            <a:extLst>
              <a:ext uri="{FF2B5EF4-FFF2-40B4-BE49-F238E27FC236}">
                <a16:creationId xmlns:a16="http://schemas.microsoft.com/office/drawing/2014/main" id="{08921B54-9581-CED4-E224-219B252C830E}"/>
              </a:ext>
            </a:extLst>
          </p:cNvPr>
          <p:cNvSpPr/>
          <p:nvPr/>
        </p:nvSpPr>
        <p:spPr>
          <a:xfrm>
            <a:off x="533400" y="495300"/>
            <a:ext cx="17373600" cy="967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6F42502D-27BE-9930-F295-28844E05CCB1}"/>
              </a:ext>
            </a:extLst>
          </p:cNvPr>
          <p:cNvSpPr/>
          <p:nvPr/>
        </p:nvSpPr>
        <p:spPr>
          <a:xfrm>
            <a:off x="8915400" y="2628900"/>
            <a:ext cx="8534400" cy="5562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just" defTabSz="1371600"/>
            <a:r>
              <a:rPr lang="vi-VN" sz="4800" b="1" dirty="0">
                <a:solidFill>
                  <a:srgbClr val="FF0000"/>
                </a:solidFill>
                <a:latin typeface="Cambria" panose="02040503050406030204" pitchFamily="18" charset="0"/>
                <a:ea typeface="Cambria" panose="02040503050406030204" pitchFamily="18" charset="0"/>
              </a:rPr>
              <a:t>- Các giai đoạn phát triển chính trong vòng đời của chó.</a:t>
            </a:r>
          </a:p>
          <a:p>
            <a:pPr lvl="0" algn="just" defTabSz="1371600"/>
            <a:r>
              <a:rPr lang="vi-VN" sz="4800" dirty="0">
                <a:solidFill>
                  <a:srgbClr val="FF0000"/>
                </a:solidFill>
                <a:latin typeface="Cambria" panose="02040503050406030204" pitchFamily="18" charset="0"/>
                <a:ea typeface="Cambria" panose="02040503050406030204" pitchFamily="18" charset="0"/>
              </a:rPr>
              <a:t>+ Thai.</a:t>
            </a:r>
          </a:p>
          <a:p>
            <a:pPr lvl="0" algn="just" defTabSz="1371600"/>
            <a:r>
              <a:rPr lang="vi-VN" sz="4800" dirty="0">
                <a:solidFill>
                  <a:srgbClr val="FF0000"/>
                </a:solidFill>
                <a:latin typeface="Cambria" panose="02040503050406030204" pitchFamily="18" charset="0"/>
                <a:ea typeface="Cambria" panose="02040503050406030204" pitchFamily="18" charset="0"/>
              </a:rPr>
              <a:t>+ Chó con mới được sinh ra.</a:t>
            </a:r>
          </a:p>
          <a:p>
            <a:pPr lvl="0" algn="just" defTabSz="1371600"/>
            <a:r>
              <a:rPr lang="vi-VN" sz="4800" dirty="0">
                <a:solidFill>
                  <a:srgbClr val="FF0000"/>
                </a:solidFill>
                <a:latin typeface="Cambria" panose="02040503050406030204" pitchFamily="18" charset="0"/>
                <a:ea typeface="Cambria" panose="02040503050406030204" pitchFamily="18" charset="0"/>
              </a:rPr>
              <a:t>+ Chó con.</a:t>
            </a:r>
          </a:p>
          <a:p>
            <a:pPr lvl="0" algn="just" defTabSz="1371600"/>
            <a:r>
              <a:rPr lang="vi-VN" sz="4800" dirty="0">
                <a:solidFill>
                  <a:srgbClr val="FF0000"/>
                </a:solidFill>
                <a:latin typeface="Cambria" panose="02040503050406030204" pitchFamily="18" charset="0"/>
                <a:ea typeface="Cambria" panose="02040503050406030204" pitchFamily="18" charset="0"/>
              </a:rPr>
              <a:t>+ Chó trưởng thành.</a:t>
            </a:r>
          </a:p>
        </p:txBody>
      </p:sp>
      <p:pic>
        <p:nvPicPr>
          <p:cNvPr id="5" name="Picture 4">
            <a:extLst>
              <a:ext uri="{FF2B5EF4-FFF2-40B4-BE49-F238E27FC236}">
                <a16:creationId xmlns:a16="http://schemas.microsoft.com/office/drawing/2014/main" id="{4BCDB658-10DD-1192-4847-0B013C3454C6}"/>
              </a:ext>
            </a:extLst>
          </p:cNvPr>
          <p:cNvPicPr>
            <a:picLocks noChangeAspect="1"/>
          </p:cNvPicPr>
          <p:nvPr/>
        </p:nvPicPr>
        <p:blipFill>
          <a:blip r:embed="rId9"/>
          <a:stretch>
            <a:fillRect/>
          </a:stretch>
        </p:blipFill>
        <p:spPr>
          <a:xfrm>
            <a:off x="914400" y="2476500"/>
            <a:ext cx="7783309" cy="6019800"/>
          </a:xfrm>
          <a:prstGeom prst="rect">
            <a:avLst/>
          </a:prstGeom>
        </p:spPr>
      </p:pic>
    </p:spTree>
    <p:extLst>
      <p:ext uri="{BB962C8B-B14F-4D97-AF65-F5344CB8AC3E}">
        <p14:creationId xmlns:p14="http://schemas.microsoft.com/office/powerpoint/2010/main" val="204428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DF4E1"/>
        </a:solidFill>
        <a:effectLst/>
      </p:bgPr>
    </p:bg>
    <p:spTree>
      <p:nvGrpSpPr>
        <p:cNvPr id="1" name=""/>
        <p:cNvGrpSpPr/>
        <p:nvPr/>
      </p:nvGrpSpPr>
      <p:grpSpPr>
        <a:xfrm>
          <a:off x="0" y="0"/>
          <a:ext cx="0" cy="0"/>
          <a:chOff x="0" y="0"/>
          <a:chExt cx="0" cy="0"/>
        </a:xfrm>
      </p:grpSpPr>
      <p:sp>
        <p:nvSpPr>
          <p:cNvPr id="2" name="Freeform 2"/>
          <p:cNvSpPr/>
          <p:nvPr/>
        </p:nvSpPr>
        <p:spPr>
          <a:xfrm>
            <a:off x="1062267" y="-658547"/>
            <a:ext cx="4598197" cy="2365500"/>
          </a:xfrm>
          <a:custGeom>
            <a:avLst/>
            <a:gdLst/>
            <a:ahLst/>
            <a:cxnLst/>
            <a:rect l="l" t="t" r="r" b="b"/>
            <a:pathLst>
              <a:path w="4598197" h="2365500">
                <a:moveTo>
                  <a:pt x="0" y="0"/>
                </a:moveTo>
                <a:lnTo>
                  <a:pt x="4598196" y="0"/>
                </a:lnTo>
                <a:lnTo>
                  <a:pt x="4598196" y="2365500"/>
                </a:lnTo>
                <a:lnTo>
                  <a:pt x="0" y="2365500"/>
                </a:lnTo>
                <a:lnTo>
                  <a:pt x="0" y="0"/>
                </a:lnTo>
                <a:close/>
              </a:path>
            </a:pathLst>
          </a:custGeom>
          <a:blipFill>
            <a:blip r:embed="rId2"/>
            <a:stretch>
              <a:fillRect t="-156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4960202" y="505674"/>
            <a:ext cx="4598197" cy="2402558"/>
          </a:xfrm>
          <a:custGeom>
            <a:avLst/>
            <a:gdLst/>
            <a:ahLst/>
            <a:cxnLst/>
            <a:rect l="l" t="t" r="r" b="b"/>
            <a:pathLst>
              <a:path w="4598197" h="2402558">
                <a:moveTo>
                  <a:pt x="0" y="0"/>
                </a:moveTo>
                <a:lnTo>
                  <a:pt x="4598196" y="0"/>
                </a:lnTo>
                <a:lnTo>
                  <a:pt x="4598196" y="2402558"/>
                </a:lnTo>
                <a:lnTo>
                  <a:pt x="0" y="240255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062267" y="9117437"/>
            <a:ext cx="15494125" cy="1762457"/>
          </a:xfrm>
          <a:custGeom>
            <a:avLst/>
            <a:gdLst/>
            <a:ahLst/>
            <a:cxnLst/>
            <a:rect l="l" t="t" r="r" b="b"/>
            <a:pathLst>
              <a:path w="15494125" h="1762457">
                <a:moveTo>
                  <a:pt x="0" y="0"/>
                </a:moveTo>
                <a:lnTo>
                  <a:pt x="15494125" y="0"/>
                </a:lnTo>
                <a:lnTo>
                  <a:pt x="15494125" y="1762456"/>
                </a:lnTo>
                <a:lnTo>
                  <a:pt x="0" y="176245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781119" y="6401576"/>
            <a:ext cx="3686771" cy="4235639"/>
          </a:xfrm>
          <a:custGeom>
            <a:avLst/>
            <a:gdLst/>
            <a:ahLst/>
            <a:cxnLst/>
            <a:rect l="l" t="t" r="r" b="b"/>
            <a:pathLst>
              <a:path w="3686771" h="4235639">
                <a:moveTo>
                  <a:pt x="0" y="0"/>
                </a:moveTo>
                <a:lnTo>
                  <a:pt x="3686771" y="0"/>
                </a:lnTo>
                <a:lnTo>
                  <a:pt x="3686771" y="4235639"/>
                </a:lnTo>
                <a:lnTo>
                  <a:pt x="0" y="423563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0783395" y="8096021"/>
            <a:ext cx="5499008" cy="2783873"/>
          </a:xfrm>
          <a:custGeom>
            <a:avLst/>
            <a:gdLst/>
            <a:ahLst/>
            <a:cxnLst/>
            <a:rect l="l" t="t" r="r" b="b"/>
            <a:pathLst>
              <a:path w="5499008" h="2783873">
                <a:moveTo>
                  <a:pt x="0" y="0"/>
                </a:moveTo>
                <a:lnTo>
                  <a:pt x="5499008" y="0"/>
                </a:lnTo>
                <a:lnTo>
                  <a:pt x="5499008" y="2783872"/>
                </a:lnTo>
                <a:lnTo>
                  <a:pt x="0" y="278387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5425290" y="6164933"/>
            <a:ext cx="3686771" cy="4235639"/>
          </a:xfrm>
          <a:custGeom>
            <a:avLst/>
            <a:gdLst/>
            <a:ahLst/>
            <a:cxnLst/>
            <a:rect l="l" t="t" r="r" b="b"/>
            <a:pathLst>
              <a:path w="3686771" h="4235639">
                <a:moveTo>
                  <a:pt x="0" y="0"/>
                </a:moveTo>
                <a:lnTo>
                  <a:pt x="3686771" y="0"/>
                </a:lnTo>
                <a:lnTo>
                  <a:pt x="3686771" y="4235639"/>
                </a:lnTo>
                <a:lnTo>
                  <a:pt x="0" y="423563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08921B54-9581-CED4-E224-219B252C830E}"/>
              </a:ext>
            </a:extLst>
          </p:cNvPr>
          <p:cNvSpPr/>
          <p:nvPr/>
        </p:nvSpPr>
        <p:spPr>
          <a:xfrm>
            <a:off x="533400" y="495300"/>
            <a:ext cx="17373600" cy="967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6F42502D-27BE-9930-F295-28844E05CCB1}"/>
              </a:ext>
            </a:extLst>
          </p:cNvPr>
          <p:cNvSpPr/>
          <p:nvPr/>
        </p:nvSpPr>
        <p:spPr>
          <a:xfrm>
            <a:off x="8915400" y="4000500"/>
            <a:ext cx="8534400" cy="2590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just" defTabSz="1371600"/>
            <a:r>
              <a:rPr lang="vi-VN" sz="5400" b="1" dirty="0">
                <a:solidFill>
                  <a:srgbClr val="FF0000"/>
                </a:solidFill>
                <a:latin typeface="Cambria" panose="02040503050406030204" pitchFamily="18" charset="0"/>
                <a:ea typeface="Cambria" panose="02040503050406030204" pitchFamily="18" charset="0"/>
              </a:rPr>
              <a:t>- Hình dạng của chó con so với chó trưởng thành tương tự nhau.</a:t>
            </a:r>
            <a:endParaRPr kumimoji="0" lang="vi-V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4BCDB658-10DD-1192-4847-0B013C3454C6}"/>
              </a:ext>
            </a:extLst>
          </p:cNvPr>
          <p:cNvPicPr>
            <a:picLocks noChangeAspect="1"/>
          </p:cNvPicPr>
          <p:nvPr/>
        </p:nvPicPr>
        <p:blipFill>
          <a:blip r:embed="rId9"/>
          <a:stretch>
            <a:fillRect/>
          </a:stretch>
        </p:blipFill>
        <p:spPr>
          <a:xfrm>
            <a:off x="914400" y="2476500"/>
            <a:ext cx="7783309" cy="6019800"/>
          </a:xfrm>
          <a:prstGeom prst="rect">
            <a:avLst/>
          </a:prstGeom>
        </p:spPr>
      </p:pic>
    </p:spTree>
    <p:extLst>
      <p:ext uri="{BB962C8B-B14F-4D97-AF65-F5344CB8AC3E}">
        <p14:creationId xmlns:p14="http://schemas.microsoft.com/office/powerpoint/2010/main" val="24243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F4E1"/>
        </a:solidFill>
        <a:effectLst/>
      </p:bgPr>
    </p:bg>
    <p:spTree>
      <p:nvGrpSpPr>
        <p:cNvPr id="1" name=""/>
        <p:cNvGrpSpPr/>
        <p:nvPr/>
      </p:nvGrpSpPr>
      <p:grpSpPr>
        <a:xfrm>
          <a:off x="0" y="0"/>
          <a:ext cx="0" cy="0"/>
          <a:chOff x="0" y="0"/>
          <a:chExt cx="0" cy="0"/>
        </a:xfrm>
      </p:grpSpPr>
      <p:sp>
        <p:nvSpPr>
          <p:cNvPr id="2" name="Freeform 2"/>
          <p:cNvSpPr/>
          <p:nvPr/>
        </p:nvSpPr>
        <p:spPr>
          <a:xfrm>
            <a:off x="1062267" y="-658547"/>
            <a:ext cx="4598197" cy="2365500"/>
          </a:xfrm>
          <a:custGeom>
            <a:avLst/>
            <a:gdLst/>
            <a:ahLst/>
            <a:cxnLst/>
            <a:rect l="l" t="t" r="r" b="b"/>
            <a:pathLst>
              <a:path w="4598197" h="2365500">
                <a:moveTo>
                  <a:pt x="0" y="0"/>
                </a:moveTo>
                <a:lnTo>
                  <a:pt x="4598196" y="0"/>
                </a:lnTo>
                <a:lnTo>
                  <a:pt x="4598196" y="2365500"/>
                </a:lnTo>
                <a:lnTo>
                  <a:pt x="0" y="2365500"/>
                </a:lnTo>
                <a:lnTo>
                  <a:pt x="0" y="0"/>
                </a:lnTo>
                <a:close/>
              </a:path>
            </a:pathLst>
          </a:custGeom>
          <a:blipFill>
            <a:blip r:embed="rId2"/>
            <a:stretch>
              <a:fillRect t="-156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4960202" y="505674"/>
            <a:ext cx="4598197" cy="2402558"/>
          </a:xfrm>
          <a:custGeom>
            <a:avLst/>
            <a:gdLst/>
            <a:ahLst/>
            <a:cxnLst/>
            <a:rect l="l" t="t" r="r" b="b"/>
            <a:pathLst>
              <a:path w="4598197" h="2402558">
                <a:moveTo>
                  <a:pt x="0" y="0"/>
                </a:moveTo>
                <a:lnTo>
                  <a:pt x="4598196" y="0"/>
                </a:lnTo>
                <a:lnTo>
                  <a:pt x="4598196" y="2402558"/>
                </a:lnTo>
                <a:lnTo>
                  <a:pt x="0" y="240255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062267" y="9117437"/>
            <a:ext cx="15494125" cy="1762457"/>
          </a:xfrm>
          <a:custGeom>
            <a:avLst/>
            <a:gdLst/>
            <a:ahLst/>
            <a:cxnLst/>
            <a:rect l="l" t="t" r="r" b="b"/>
            <a:pathLst>
              <a:path w="15494125" h="1762457">
                <a:moveTo>
                  <a:pt x="0" y="0"/>
                </a:moveTo>
                <a:lnTo>
                  <a:pt x="15494125" y="0"/>
                </a:lnTo>
                <a:lnTo>
                  <a:pt x="15494125" y="1762456"/>
                </a:lnTo>
                <a:lnTo>
                  <a:pt x="0" y="176245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781119" y="6401576"/>
            <a:ext cx="3686771" cy="4235639"/>
          </a:xfrm>
          <a:custGeom>
            <a:avLst/>
            <a:gdLst/>
            <a:ahLst/>
            <a:cxnLst/>
            <a:rect l="l" t="t" r="r" b="b"/>
            <a:pathLst>
              <a:path w="3686771" h="4235639">
                <a:moveTo>
                  <a:pt x="0" y="0"/>
                </a:moveTo>
                <a:lnTo>
                  <a:pt x="3686771" y="0"/>
                </a:lnTo>
                <a:lnTo>
                  <a:pt x="3686771" y="4235639"/>
                </a:lnTo>
                <a:lnTo>
                  <a:pt x="0" y="423563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0783395" y="8096021"/>
            <a:ext cx="5499008" cy="2783873"/>
          </a:xfrm>
          <a:custGeom>
            <a:avLst/>
            <a:gdLst/>
            <a:ahLst/>
            <a:cxnLst/>
            <a:rect l="l" t="t" r="r" b="b"/>
            <a:pathLst>
              <a:path w="5499008" h="2783873">
                <a:moveTo>
                  <a:pt x="0" y="0"/>
                </a:moveTo>
                <a:lnTo>
                  <a:pt x="5499008" y="0"/>
                </a:lnTo>
                <a:lnTo>
                  <a:pt x="5499008" y="2783872"/>
                </a:lnTo>
                <a:lnTo>
                  <a:pt x="0" y="278387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5425290" y="6164933"/>
            <a:ext cx="3686771" cy="4235639"/>
          </a:xfrm>
          <a:custGeom>
            <a:avLst/>
            <a:gdLst/>
            <a:ahLst/>
            <a:cxnLst/>
            <a:rect l="l" t="t" r="r" b="b"/>
            <a:pathLst>
              <a:path w="3686771" h="4235639">
                <a:moveTo>
                  <a:pt x="0" y="0"/>
                </a:moveTo>
                <a:lnTo>
                  <a:pt x="3686771" y="0"/>
                </a:lnTo>
                <a:lnTo>
                  <a:pt x="3686771" y="4235639"/>
                </a:lnTo>
                <a:lnTo>
                  <a:pt x="0" y="423563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08921B54-9581-CED4-E224-219B252C830E}"/>
              </a:ext>
            </a:extLst>
          </p:cNvPr>
          <p:cNvSpPr/>
          <p:nvPr/>
        </p:nvSpPr>
        <p:spPr>
          <a:xfrm>
            <a:off x="533400" y="495300"/>
            <a:ext cx="17373600" cy="967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6F42502D-27BE-9930-F295-28844E05CCB1}"/>
              </a:ext>
            </a:extLst>
          </p:cNvPr>
          <p:cNvSpPr/>
          <p:nvPr/>
        </p:nvSpPr>
        <p:spPr>
          <a:xfrm>
            <a:off x="8915400" y="1638300"/>
            <a:ext cx="8534400" cy="6858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just" defTabSz="1371600"/>
            <a:r>
              <a:rPr lang="vi-VN" sz="4800" b="1" dirty="0">
                <a:solidFill>
                  <a:srgbClr val="FF0000"/>
                </a:solidFill>
                <a:latin typeface="Cambria" panose="02040503050406030204" pitchFamily="18" charset="0"/>
                <a:ea typeface="Cambria" panose="02040503050406030204" pitchFamily="18" charset="0"/>
              </a:rPr>
              <a:t>Sự phát triển của chó con mới sinh đến khi trưởng thành: </a:t>
            </a:r>
            <a:r>
              <a:rPr lang="vi-VN" sz="4800" dirty="0">
                <a:solidFill>
                  <a:srgbClr val="FF0000"/>
                </a:solidFill>
                <a:latin typeface="Cambria" panose="02040503050406030204" pitchFamily="18" charset="0"/>
                <a:ea typeface="Cambria" panose="02040503050406030204" pitchFamily="18" charset="0"/>
              </a:rPr>
              <a:t>Chó con mới sinh ra được chó mẹ nuôi bằng sữa mẹ, rồi phát triển, tự kiếm ăn thành chó con và tăng dần về kích thước là chó trưởng thành.</a:t>
            </a:r>
            <a:endParaRPr kumimoji="0" lang="vi-VN" sz="4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4BCDB658-10DD-1192-4847-0B013C3454C6}"/>
              </a:ext>
            </a:extLst>
          </p:cNvPr>
          <p:cNvPicPr>
            <a:picLocks noChangeAspect="1"/>
          </p:cNvPicPr>
          <p:nvPr/>
        </p:nvPicPr>
        <p:blipFill>
          <a:blip r:embed="rId9"/>
          <a:stretch>
            <a:fillRect/>
          </a:stretch>
        </p:blipFill>
        <p:spPr>
          <a:xfrm>
            <a:off x="914400" y="2476500"/>
            <a:ext cx="7783309" cy="6019800"/>
          </a:xfrm>
          <a:prstGeom prst="rect">
            <a:avLst/>
          </a:prstGeom>
        </p:spPr>
      </p:pic>
    </p:spTree>
    <p:extLst>
      <p:ext uri="{BB962C8B-B14F-4D97-AF65-F5344CB8AC3E}">
        <p14:creationId xmlns:p14="http://schemas.microsoft.com/office/powerpoint/2010/main" val="200152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F4E1"/>
        </a:solidFill>
        <a:effectLst/>
      </p:bgPr>
    </p:bg>
    <p:spTree>
      <p:nvGrpSpPr>
        <p:cNvPr id="1" name=""/>
        <p:cNvGrpSpPr/>
        <p:nvPr/>
      </p:nvGrpSpPr>
      <p:grpSpPr>
        <a:xfrm>
          <a:off x="0" y="0"/>
          <a:ext cx="0" cy="0"/>
          <a:chOff x="0" y="0"/>
          <a:chExt cx="0" cy="0"/>
        </a:xfrm>
      </p:grpSpPr>
      <p:sp>
        <p:nvSpPr>
          <p:cNvPr id="2" name="Freeform 2"/>
          <p:cNvSpPr/>
          <p:nvPr/>
        </p:nvSpPr>
        <p:spPr>
          <a:xfrm>
            <a:off x="1062267" y="-658547"/>
            <a:ext cx="4598197" cy="2365500"/>
          </a:xfrm>
          <a:custGeom>
            <a:avLst/>
            <a:gdLst/>
            <a:ahLst/>
            <a:cxnLst/>
            <a:rect l="l" t="t" r="r" b="b"/>
            <a:pathLst>
              <a:path w="4598197" h="2365500">
                <a:moveTo>
                  <a:pt x="0" y="0"/>
                </a:moveTo>
                <a:lnTo>
                  <a:pt x="4598196" y="0"/>
                </a:lnTo>
                <a:lnTo>
                  <a:pt x="4598196" y="2365500"/>
                </a:lnTo>
                <a:lnTo>
                  <a:pt x="0" y="2365500"/>
                </a:lnTo>
                <a:lnTo>
                  <a:pt x="0" y="0"/>
                </a:lnTo>
                <a:close/>
              </a:path>
            </a:pathLst>
          </a:custGeom>
          <a:blipFill>
            <a:blip r:embed="rId2"/>
            <a:stretch>
              <a:fillRect t="-1566"/>
            </a:stretch>
          </a:blipFill>
        </p:spPr>
        <p:txBody>
          <a:bodyPr/>
          <a:lstStyle/>
          <a:p>
            <a:endParaRPr lang="en-US"/>
          </a:p>
        </p:txBody>
      </p:sp>
      <p:sp>
        <p:nvSpPr>
          <p:cNvPr id="3" name="Freeform 3"/>
          <p:cNvSpPr/>
          <p:nvPr/>
        </p:nvSpPr>
        <p:spPr>
          <a:xfrm>
            <a:off x="14960202" y="505674"/>
            <a:ext cx="4598197" cy="2402558"/>
          </a:xfrm>
          <a:custGeom>
            <a:avLst/>
            <a:gdLst/>
            <a:ahLst/>
            <a:cxnLst/>
            <a:rect l="l" t="t" r="r" b="b"/>
            <a:pathLst>
              <a:path w="4598197" h="2402558">
                <a:moveTo>
                  <a:pt x="0" y="0"/>
                </a:moveTo>
                <a:lnTo>
                  <a:pt x="4598196" y="0"/>
                </a:lnTo>
                <a:lnTo>
                  <a:pt x="4598196" y="2402558"/>
                </a:lnTo>
                <a:lnTo>
                  <a:pt x="0" y="2402558"/>
                </a:lnTo>
                <a:lnTo>
                  <a:pt x="0" y="0"/>
                </a:lnTo>
                <a:close/>
              </a:path>
            </a:pathLst>
          </a:custGeom>
          <a:blipFill>
            <a:blip r:embed="rId2"/>
            <a:stretch>
              <a:fillRect/>
            </a:stretch>
          </a:blipFill>
        </p:spPr>
        <p:txBody>
          <a:bodyPr/>
          <a:lstStyle/>
          <a:p>
            <a:endParaRPr lang="en-US"/>
          </a:p>
        </p:txBody>
      </p:sp>
      <p:sp>
        <p:nvSpPr>
          <p:cNvPr id="7" name="Freeform 7"/>
          <p:cNvSpPr/>
          <p:nvPr/>
        </p:nvSpPr>
        <p:spPr>
          <a:xfrm>
            <a:off x="1062267" y="9117437"/>
            <a:ext cx="15494125" cy="1762457"/>
          </a:xfrm>
          <a:custGeom>
            <a:avLst/>
            <a:gdLst/>
            <a:ahLst/>
            <a:cxnLst/>
            <a:rect l="l" t="t" r="r" b="b"/>
            <a:pathLst>
              <a:path w="15494125" h="1762457">
                <a:moveTo>
                  <a:pt x="0" y="0"/>
                </a:moveTo>
                <a:lnTo>
                  <a:pt x="15494125" y="0"/>
                </a:lnTo>
                <a:lnTo>
                  <a:pt x="15494125" y="1762456"/>
                </a:lnTo>
                <a:lnTo>
                  <a:pt x="0" y="176245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9" name="Freeform 9"/>
          <p:cNvSpPr/>
          <p:nvPr/>
        </p:nvSpPr>
        <p:spPr>
          <a:xfrm>
            <a:off x="-781119" y="6401576"/>
            <a:ext cx="3686771" cy="4235639"/>
          </a:xfrm>
          <a:custGeom>
            <a:avLst/>
            <a:gdLst/>
            <a:ahLst/>
            <a:cxnLst/>
            <a:rect l="l" t="t" r="r" b="b"/>
            <a:pathLst>
              <a:path w="3686771" h="4235639">
                <a:moveTo>
                  <a:pt x="0" y="0"/>
                </a:moveTo>
                <a:lnTo>
                  <a:pt x="3686771" y="0"/>
                </a:lnTo>
                <a:lnTo>
                  <a:pt x="3686771" y="4235639"/>
                </a:lnTo>
                <a:lnTo>
                  <a:pt x="0" y="423563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1" name="Freeform 11"/>
          <p:cNvSpPr/>
          <p:nvPr/>
        </p:nvSpPr>
        <p:spPr>
          <a:xfrm>
            <a:off x="10783395" y="8096021"/>
            <a:ext cx="5499008" cy="2783873"/>
          </a:xfrm>
          <a:custGeom>
            <a:avLst/>
            <a:gdLst/>
            <a:ahLst/>
            <a:cxnLst/>
            <a:rect l="l" t="t" r="r" b="b"/>
            <a:pathLst>
              <a:path w="5499008" h="2783873">
                <a:moveTo>
                  <a:pt x="0" y="0"/>
                </a:moveTo>
                <a:lnTo>
                  <a:pt x="5499008" y="0"/>
                </a:lnTo>
                <a:lnTo>
                  <a:pt x="5499008" y="2783872"/>
                </a:lnTo>
                <a:lnTo>
                  <a:pt x="0" y="278387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2" name="Freeform 12"/>
          <p:cNvSpPr/>
          <p:nvPr/>
        </p:nvSpPr>
        <p:spPr>
          <a:xfrm>
            <a:off x="15425290" y="6164933"/>
            <a:ext cx="3686771" cy="4235639"/>
          </a:xfrm>
          <a:custGeom>
            <a:avLst/>
            <a:gdLst/>
            <a:ahLst/>
            <a:cxnLst/>
            <a:rect l="l" t="t" r="r" b="b"/>
            <a:pathLst>
              <a:path w="3686771" h="4235639">
                <a:moveTo>
                  <a:pt x="0" y="0"/>
                </a:moveTo>
                <a:lnTo>
                  <a:pt x="3686771" y="0"/>
                </a:lnTo>
                <a:lnTo>
                  <a:pt x="3686771" y="4235639"/>
                </a:lnTo>
                <a:lnTo>
                  <a:pt x="0" y="423563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3" name="Rectangle: Rounded Corners 12">
            <a:extLst>
              <a:ext uri="{FF2B5EF4-FFF2-40B4-BE49-F238E27FC236}">
                <a16:creationId xmlns:a16="http://schemas.microsoft.com/office/drawing/2014/main" id="{08921B54-9581-CED4-E224-219B252C830E}"/>
              </a:ext>
            </a:extLst>
          </p:cNvPr>
          <p:cNvSpPr/>
          <p:nvPr/>
        </p:nvSpPr>
        <p:spPr>
          <a:xfrm>
            <a:off x="533400" y="495300"/>
            <a:ext cx="17373600" cy="967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FB7531EC-03B2-1F83-D332-AF84C445B9F1}"/>
              </a:ext>
            </a:extLst>
          </p:cNvPr>
          <p:cNvPicPr>
            <a:picLocks noChangeAspect="1"/>
          </p:cNvPicPr>
          <p:nvPr/>
        </p:nvPicPr>
        <p:blipFill>
          <a:blip r:embed="rId9"/>
          <a:stretch>
            <a:fillRect/>
          </a:stretch>
        </p:blipFill>
        <p:spPr>
          <a:xfrm>
            <a:off x="2819400" y="1028700"/>
            <a:ext cx="14281751" cy="8763000"/>
          </a:xfrm>
          <a:prstGeom prst="rect">
            <a:avLst/>
          </a:prstGeom>
        </p:spPr>
      </p:pic>
    </p:spTree>
    <p:extLst>
      <p:ext uri="{BB962C8B-B14F-4D97-AF65-F5344CB8AC3E}">
        <p14:creationId xmlns:p14="http://schemas.microsoft.com/office/powerpoint/2010/main" val="155707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154</Words>
  <Application>Microsoft Office PowerPoint</Application>
  <PresentationFormat>Custom</PresentationFormat>
  <Paragraphs>12</Paragraphs>
  <Slides>7</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vt:i4>
      </vt:variant>
    </vt:vector>
  </HeadingPairs>
  <TitlesOfParts>
    <vt:vector size="19" baseType="lpstr">
      <vt:lpstr>宋体</vt:lpstr>
      <vt:lpstr>Aptos</vt:lpstr>
      <vt:lpstr>Aptos Display</vt:lpstr>
      <vt:lpstr>Arial</vt:lpstr>
      <vt:lpstr>Calibri</vt:lpstr>
      <vt:lpstr>Calibri Light</vt:lpstr>
      <vt:lpstr>Cambria</vt:lpstr>
      <vt:lpstr>等线</vt:lpstr>
      <vt:lpstr>等线 Light</vt:lpstr>
      <vt:lpstr>Office Theme</vt:lpstr>
      <vt:lpstr>office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Blue Illustrative Fight Bullying Presentation</dc:title>
  <dc:creator>thao</dc:creator>
  <cp:lastModifiedBy>Admin</cp:lastModifiedBy>
  <cp:revision>38</cp:revision>
  <dcterms:created xsi:type="dcterms:W3CDTF">2006-08-16T00:00:00Z</dcterms:created>
  <dcterms:modified xsi:type="dcterms:W3CDTF">2025-01-13T00:54:08Z</dcterms:modified>
  <dc:identifier>DAGR2Yeb-4Y</dc:identifier>
</cp:coreProperties>
</file>