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9"/>
  </p:notesMasterIdLst>
  <p:sldIdLst>
    <p:sldId id="264" r:id="rId3"/>
    <p:sldId id="267" r:id="rId4"/>
    <p:sldId id="259" r:id="rId5"/>
    <p:sldId id="288" r:id="rId6"/>
    <p:sldId id="299" r:id="rId7"/>
    <p:sldId id="30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2E10"/>
    <a:srgbClr val="027A42"/>
    <a:srgbClr val="FFD271"/>
    <a:srgbClr val="B4FF9F"/>
    <a:srgbClr val="F3BCC8"/>
    <a:srgbClr val="9ADCFF"/>
    <a:srgbClr val="FFB2A6"/>
    <a:srgbClr val="FFE7B3"/>
    <a:srgbClr val="FF9B9B"/>
    <a:srgbClr val="FF0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89174" autoAdjust="0"/>
  </p:normalViewPr>
  <p:slideViewPr>
    <p:cSldViewPr snapToGrid="0">
      <p:cViewPr varScale="1">
        <p:scale>
          <a:sx n="62" d="100"/>
          <a:sy n="62" d="100"/>
        </p:scale>
        <p:origin x="966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B50B7-65C2-425C-9408-71AD0D7FEBF7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FE8261-5B15-4FF7-A2D0-8D378EA3D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49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Ai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xem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Trong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khiến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FE8261-5B15-4FF7-A2D0-8D378EA3D3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94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83683-C865-8D61-B518-3F6A0CBCC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407E9-B474-4D59-9E42-2E5C20F4D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1C96C-E7C5-E3D7-F5D4-745E9736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8A78F-C611-407E-92B5-B550F3AE28E4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7882E-8CBE-8CB5-AFAA-149577DEF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45057-97FA-46D8-8D72-FBCF40BB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0DBC3-E2E5-477D-B021-260094D7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4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1CFDE-06FB-2C6B-AA00-7E1E520F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228A78-D614-B18D-E245-7D4060030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FBB91F-27B2-27E7-095A-36DECC8A3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8A78F-C611-407E-92B5-B550F3AE28E4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1DA26-81BC-E9F4-5A66-B87296E2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24E50-3F48-DCBE-1CE4-F4C3F22DA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0DBC3-E2E5-477D-B021-260094D7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64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E94A77-42CC-56D0-573C-DB80B5CF1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102E99-49D9-4700-E2FE-C1AF81205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285ED-057D-D1D2-11E2-1C605DC6BF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8A78F-C611-407E-92B5-B550F3AE28E4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CA4F6-2540-80E3-51E9-0E0D72A76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92D65-C97A-996C-28D7-6A1FA61BC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0DBC3-E2E5-477D-B021-260094D7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0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194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810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287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322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64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024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081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34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5CCD4-DD16-343E-2EDF-DC198F6CF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F6A5A-6260-4625-1692-7FD4531D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20828-4442-FA4D-DDFF-6C5A30B663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8A78F-C611-407E-92B5-B550F3AE28E4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5BF9B-D76D-009B-3FC1-795F5B68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C99E51-85EF-DD39-C7A8-346A5107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0DBC3-E2E5-477D-B021-260094D7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08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270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68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63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DE9C4-C14B-5C23-3249-A30B1FBFE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E2B17-F581-12AC-694E-EF634A2F88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D02FE-4290-D7B9-72BD-82C96C87F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8A78F-C611-407E-92B5-B550F3AE28E4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583D0-5292-475F-97FA-59AF3E7D8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71938-E7BA-10B9-3647-B286FDFE3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0DBC3-E2E5-477D-B021-260094D7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53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C0997-E325-4A5D-84C4-E2DC9231B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B01C9-A7FA-13E7-0611-9DD522F2A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544DBF-4392-CAC0-48E2-4927E758FC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D73C76-5D32-FD45-7F92-6E6B7BAECB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8A78F-C611-407E-92B5-B550F3AE28E4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7048F-1A7A-8806-4330-04BF50AFA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5CDE6-A5C8-C8FE-D1A3-FED530249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0DBC3-E2E5-477D-B021-260094D7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40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7FA5-44B7-54C7-8BA0-AD4391554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40820-6CA3-533A-2A62-13DE93729B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A480BF-E5A7-1944-29C7-157C9A3E84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D1502-771F-51E6-E07D-77F7BAA0DC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E33823-BDDE-284B-20B3-27FFE42F1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9F3E63-25BE-71E6-9201-5CBF43EE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8A78F-C611-407E-92B5-B550F3AE28E4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39BC59-243E-79B3-DBEA-FF66CBE5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6E7274-B4DE-026C-41CC-C31BADA69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0DBC3-E2E5-477D-B021-260094D7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4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7C2F-192E-610B-EBCC-51C039B3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9CC00-D081-B8D0-19BA-11B0D9E69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8A78F-C611-407E-92B5-B550F3AE28E4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C49371-3D79-E6F7-31A6-CDF824324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767F6-7D84-1002-83C4-0EA8A9418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0DBC3-E2E5-477D-B021-260094D7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3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420897-982A-B661-A27B-C637831244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8A78F-C611-407E-92B5-B550F3AE28E4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4016BF-37AF-5B37-00AD-07C9D3AF7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7A704-1806-8183-DD9F-8EE2D8C0B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0DBC3-E2E5-477D-B021-260094D7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408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42B3-8785-0516-5975-7455CE4F1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C1782-66A3-8E64-E0E4-9FE0261F1F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145A56-40EB-722E-23AE-848B1C629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E6026-5814-2262-6136-C16BA50B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8A78F-C611-407E-92B5-B550F3AE28E4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930B19-CACC-646B-419A-0151C3F9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44C-D9F4-1371-6DEA-32FB38745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0DBC3-E2E5-477D-B021-260094D7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56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9BB20-5905-35B0-610B-5DDC5C2AD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3C2105-EF6C-4CD3-4C5C-CDCE430E67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5912F-D19B-B428-25B0-49C434433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AF36C-3413-648B-613F-16A0C20D26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48A78F-C611-407E-92B5-B550F3AE28E4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328B8B-2800-2E7D-1CEE-60874158E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5A5B7-4EA6-2F0A-C757-B64BC6459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F0DBC3-E2E5-477D-B021-260094D745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885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0173DF22-D473-7C67-A627-6338C1D0A928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215" t="-87474" r="-10533" b="-289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8DFAA9D1-E5A3-E4EF-0113-738DB37ACDED}"/>
              </a:ext>
            </a:extLst>
          </p:cNvPr>
          <p:cNvSpPr/>
          <p:nvPr userDrawn="1"/>
        </p:nvSpPr>
        <p:spPr>
          <a:xfrm>
            <a:off x="-2189561" y="2941662"/>
            <a:ext cx="15788409" cy="4145069"/>
          </a:xfrm>
          <a:custGeom>
            <a:avLst/>
            <a:gdLst/>
            <a:ahLst/>
            <a:cxnLst/>
            <a:rect l="l" t="t" r="r" b="b"/>
            <a:pathLst>
              <a:path w="23682613" h="6217603">
                <a:moveTo>
                  <a:pt x="0" y="0"/>
                </a:moveTo>
                <a:lnTo>
                  <a:pt x="23682614" y="0"/>
                </a:lnTo>
                <a:lnTo>
                  <a:pt x="23682614" y="6217603"/>
                </a:lnTo>
                <a:lnTo>
                  <a:pt x="0" y="62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465" r="-164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95EE1307-D09D-C43C-05C1-CAAB7EF5DD9C}"/>
              </a:ext>
            </a:extLst>
          </p:cNvPr>
          <p:cNvSpPr/>
          <p:nvPr userDrawn="1"/>
        </p:nvSpPr>
        <p:spPr>
          <a:xfrm>
            <a:off x="1544219" y="2055813"/>
            <a:ext cx="9103561" cy="4961441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2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92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A7E3E423-5479-27C6-8B92-69369D3A501F}"/>
              </a:ext>
            </a:extLst>
          </p:cNvPr>
          <p:cNvSpPr/>
          <p:nvPr/>
        </p:nvSpPr>
        <p:spPr>
          <a:xfrm>
            <a:off x="259862" y="1458565"/>
            <a:ext cx="6425653" cy="4332635"/>
          </a:xfrm>
          <a:prstGeom prst="roundRect">
            <a:avLst>
              <a:gd name="adj" fmla="val 5971"/>
            </a:avLst>
          </a:prstGeom>
          <a:solidFill>
            <a:schemeClr val="bg1">
              <a:alpha val="94000"/>
            </a:schemeClr>
          </a:solidFill>
          <a:ln w="28575">
            <a:solidFill>
              <a:srgbClr val="027A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103842" y="2254969"/>
            <a:ext cx="7319622" cy="5494166"/>
          </a:xfrm>
          <a:custGeom>
            <a:avLst/>
            <a:gdLst/>
            <a:ahLst/>
            <a:cxnLst/>
            <a:rect l="l" t="t" r="r" b="b"/>
            <a:pathLst>
              <a:path w="10979433" h="8241249">
                <a:moveTo>
                  <a:pt x="0" y="0"/>
                </a:moveTo>
                <a:lnTo>
                  <a:pt x="10979433" y="0"/>
                </a:lnTo>
                <a:lnTo>
                  <a:pt x="10979433" y="8241250"/>
                </a:lnTo>
                <a:lnTo>
                  <a:pt x="0" y="82412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015" r="-101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916979" y="3881744"/>
            <a:ext cx="3009471" cy="3850069"/>
          </a:xfrm>
          <a:custGeom>
            <a:avLst/>
            <a:gdLst/>
            <a:ahLst/>
            <a:cxnLst/>
            <a:rect l="l" t="t" r="r" b="b"/>
            <a:pathLst>
              <a:path w="4514206" h="5775104">
                <a:moveTo>
                  <a:pt x="0" y="0"/>
                </a:moveTo>
                <a:lnTo>
                  <a:pt x="4514206" y="0"/>
                </a:lnTo>
                <a:lnTo>
                  <a:pt x="4514206" y="5775104"/>
                </a:lnTo>
                <a:lnTo>
                  <a:pt x="0" y="57751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071799" y="-1321235"/>
            <a:ext cx="5380063" cy="6323287"/>
          </a:xfrm>
          <a:custGeom>
            <a:avLst/>
            <a:gdLst/>
            <a:ahLst/>
            <a:cxnLst/>
            <a:rect l="l" t="t" r="r" b="b"/>
            <a:pathLst>
              <a:path w="8070095" h="9484930">
                <a:moveTo>
                  <a:pt x="0" y="0"/>
                </a:moveTo>
                <a:lnTo>
                  <a:pt x="8070095" y="0"/>
                </a:lnTo>
                <a:lnTo>
                  <a:pt x="8070095" y="9484931"/>
                </a:lnTo>
                <a:lnTo>
                  <a:pt x="0" y="94849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47041" y="1774478"/>
            <a:ext cx="6004084" cy="3706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 defTabSz="609630">
              <a:lnSpc>
                <a:spcPts val="4853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</a:rPr>
              <a:t>Em thích bộ phim vừa rồi không? Ngoài bộ phim hoạt hình vừa xem, em còn thích bộ phim nào nữa?</a:t>
            </a:r>
          </a:p>
          <a:p>
            <a:pPr marL="457200" indent="-457200" algn="just" defTabSz="609630">
              <a:lnSpc>
                <a:spcPts val="4853"/>
              </a:lnSpc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</a:rPr>
              <a:t>Muốn các bạn biết về bộ phim em yêu thích, em sẽ làm gì?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1EFC6D-CC7F-2BB5-6D7C-0DC4D2A08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822" y="1193768"/>
            <a:ext cx="2993395" cy="731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F7D20-218A-8FFE-25CA-65BFC520B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50" y="1505672"/>
            <a:ext cx="2987299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093D1-51E8-1D83-BDB9-8A6C09DD4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423" y="4143190"/>
            <a:ext cx="8687553" cy="1335140"/>
          </a:xfrm>
          <a:prstGeom prst="rect">
            <a:avLst/>
          </a:prstGeo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7133" y="272143"/>
            <a:ext cx="11677734" cy="6313715"/>
          </a:xfrm>
          <a:prstGeom prst="roundRect">
            <a:avLst>
              <a:gd name="adj" fmla="val 5971"/>
            </a:avLst>
          </a:prstGeom>
          <a:solidFill>
            <a:schemeClr val="bg1">
              <a:alpha val="94000"/>
            </a:schemeClr>
          </a:solidFill>
          <a:ln w="28575">
            <a:solidFill>
              <a:srgbClr val="027A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029" y="272142"/>
            <a:ext cx="11654971" cy="99532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800" b="1" dirty="0" err="1">
                <a:solidFill>
                  <a:srgbClr val="FF00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800" b="1" dirty="0">
                <a:solidFill>
                  <a:srgbClr val="FF00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1" dirty="0">
                <a:solidFill>
                  <a:srgbClr val="FF00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8C492-B97E-7DC1-F3CD-938C2C1CD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32" y="1755457"/>
            <a:ext cx="10564484" cy="389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8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7133" y="272143"/>
            <a:ext cx="11677734" cy="6313715"/>
          </a:xfrm>
          <a:prstGeom prst="roundRect">
            <a:avLst>
              <a:gd name="adj" fmla="val 5971"/>
            </a:avLst>
          </a:prstGeom>
          <a:solidFill>
            <a:schemeClr val="bg1">
              <a:alpha val="94000"/>
            </a:schemeClr>
          </a:solidFill>
          <a:ln w="28575">
            <a:solidFill>
              <a:srgbClr val="027A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6565" y="408623"/>
            <a:ext cx="11655425" cy="995362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lang="en-US" sz="36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E27BF-C1F3-8142-587F-79AB57FD4C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7030" y="1238885"/>
            <a:ext cx="6762750" cy="48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9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7133" y="272143"/>
            <a:ext cx="11677734" cy="6313715"/>
          </a:xfrm>
          <a:prstGeom prst="roundRect">
            <a:avLst>
              <a:gd name="adj" fmla="val 5971"/>
            </a:avLst>
          </a:prstGeom>
          <a:solidFill>
            <a:schemeClr val="bg1">
              <a:alpha val="94000"/>
            </a:schemeClr>
          </a:solidFill>
          <a:ln w="28575">
            <a:solidFill>
              <a:srgbClr val="027A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D9754-F71C-63F0-EA3E-92FAA25F5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070" y="421640"/>
            <a:ext cx="7860030" cy="581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77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57133" y="272143"/>
            <a:ext cx="11677734" cy="6313715"/>
          </a:xfrm>
          <a:prstGeom prst="roundRect">
            <a:avLst>
              <a:gd name="adj" fmla="val 5971"/>
            </a:avLst>
          </a:prstGeom>
          <a:solidFill>
            <a:schemeClr val="bg1">
              <a:alpha val="94000"/>
            </a:schemeClr>
          </a:solidFill>
          <a:ln w="28575">
            <a:solidFill>
              <a:srgbClr val="027A4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029" y="272142"/>
            <a:ext cx="11654971" cy="995324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b="1" dirty="0" err="1">
                <a:solidFill>
                  <a:srgbClr val="FF00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800" b="1" dirty="0">
                <a:solidFill>
                  <a:srgbClr val="FF00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2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lang="en-US" sz="4800" b="1" dirty="0">
              <a:solidFill>
                <a:srgbClr val="FF002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C91A08-B42D-7B1F-EE4C-1C7ADE0AE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477" y="950595"/>
            <a:ext cx="8124825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4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371</TotalTime>
  <Words>116</Words>
  <Application>Microsoft Office PowerPoint</Application>
  <PresentationFormat>Widescreen</PresentationFormat>
  <Paragraphs>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Cambria</vt:lpstr>
      <vt:lpstr>Times New Roman</vt:lpstr>
      <vt:lpstr>Custom Design</vt:lpstr>
      <vt:lpstr>1_Office Theme</vt:lpstr>
      <vt:lpstr>PowerPoint Presentation</vt:lpstr>
      <vt:lpstr>PowerPoint Presentation</vt:lpstr>
      <vt:lpstr>1. Chuẩn bị.</vt:lpstr>
      <vt:lpstr>Hoàn thành phiếu học tập</vt:lpstr>
      <vt:lpstr>PowerPoint Presentation</vt:lpstr>
      <vt:lpstr>2. Trình bày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thao</dc:creator>
  <dc:description>9Slide.vn</dc:description>
  <cp:lastModifiedBy>Admin</cp:lastModifiedBy>
  <cp:revision>26</cp:revision>
  <dcterms:created xsi:type="dcterms:W3CDTF">2023-10-30T13:30:12Z</dcterms:created>
  <dcterms:modified xsi:type="dcterms:W3CDTF">2025-01-13T01:18:01Z</dcterms:modified>
  <cp:category>9Slide.vn</cp:category>
</cp:coreProperties>
</file>