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1" r:id="rId3"/>
    <p:sldId id="265" r:id="rId4"/>
    <p:sldId id="337" r:id="rId5"/>
    <p:sldId id="257" r:id="rId6"/>
    <p:sldId id="259" r:id="rId7"/>
    <p:sldId id="287" r:id="rId8"/>
    <p:sldId id="336" r:id="rId9"/>
    <p:sldId id="324" r:id="rId10"/>
    <p:sldId id="325" r:id="rId11"/>
    <p:sldId id="326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2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0EC62D-BEB0-D72E-A893-D644C853C0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21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9687" y="662697"/>
            <a:ext cx="11595955" cy="5860845"/>
            <a:chOff x="359687" y="662697"/>
            <a:chExt cx="11595955" cy="5860845"/>
          </a:xfrm>
        </p:grpSpPr>
        <p:grpSp>
          <p:nvGrpSpPr>
            <p:cNvPr id="4" name="Group 3"/>
            <p:cNvGrpSpPr/>
            <p:nvPr/>
          </p:nvGrpSpPr>
          <p:grpSpPr>
            <a:xfrm>
              <a:off x="3722914" y="2717662"/>
              <a:ext cx="8232728" cy="3805880"/>
              <a:chOff x="383137" y="858794"/>
              <a:chExt cx="13456498" cy="12117993"/>
            </a:xfrm>
          </p:grpSpPr>
          <p:sp>
            <p:nvSpPr>
              <p:cNvPr id="15" name="Hình chữ nhật: Góc Tròn 6">
                <a:extLst>
                  <a:ext uri="{FF2B5EF4-FFF2-40B4-BE49-F238E27FC236}">
                    <a16:creationId xmlns:a16="http://schemas.microsoft.com/office/drawing/2014/main" id="{5EDA13FA-52E6-BE1A-FEDF-A2A8F414FB17}"/>
                  </a:ext>
                </a:extLst>
              </p:cNvPr>
              <p:cNvSpPr/>
              <p:nvPr/>
            </p:nvSpPr>
            <p:spPr>
              <a:xfrm>
                <a:off x="383137" y="858794"/>
                <a:ext cx="13456498" cy="11965329"/>
              </a:xfrm>
              <a:custGeom>
                <a:avLst/>
                <a:gdLst>
                  <a:gd name="connsiteX0" fmla="*/ 0 w 13456498"/>
                  <a:gd name="connsiteY0" fmla="*/ 1994261 h 11965329"/>
                  <a:gd name="connsiteX1" fmla="*/ 1994261 w 13456498"/>
                  <a:gd name="connsiteY1" fmla="*/ 0 h 11965329"/>
                  <a:gd name="connsiteX2" fmla="*/ 11462237 w 13456498"/>
                  <a:gd name="connsiteY2" fmla="*/ 0 h 11965329"/>
                  <a:gd name="connsiteX3" fmla="*/ 13456498 w 13456498"/>
                  <a:gd name="connsiteY3" fmla="*/ 1994261 h 11965329"/>
                  <a:gd name="connsiteX4" fmla="*/ 13456498 w 13456498"/>
                  <a:gd name="connsiteY4" fmla="*/ 9971068 h 11965329"/>
                  <a:gd name="connsiteX5" fmla="*/ 11462237 w 13456498"/>
                  <a:gd name="connsiteY5" fmla="*/ 11965329 h 11965329"/>
                  <a:gd name="connsiteX6" fmla="*/ 1994261 w 13456498"/>
                  <a:gd name="connsiteY6" fmla="*/ 11965329 h 11965329"/>
                  <a:gd name="connsiteX7" fmla="*/ 0 w 13456498"/>
                  <a:gd name="connsiteY7" fmla="*/ 9971068 h 11965329"/>
                  <a:gd name="connsiteX8" fmla="*/ 0 w 13456498"/>
                  <a:gd name="connsiteY8" fmla="*/ 1994261 h 1196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56498" h="11965329" fill="none" extrusionOk="0">
                    <a:moveTo>
                      <a:pt x="0" y="1994261"/>
                    </a:moveTo>
                    <a:cubicBezTo>
                      <a:pt x="-199291" y="905253"/>
                      <a:pt x="869849" y="130669"/>
                      <a:pt x="1994261" y="0"/>
                    </a:cubicBezTo>
                    <a:cubicBezTo>
                      <a:pt x="4492278" y="77600"/>
                      <a:pt x="7024217" y="-27269"/>
                      <a:pt x="11462237" y="0"/>
                    </a:cubicBezTo>
                    <a:cubicBezTo>
                      <a:pt x="12665167" y="-133934"/>
                      <a:pt x="13589478" y="932009"/>
                      <a:pt x="13456498" y="1994261"/>
                    </a:cubicBezTo>
                    <a:cubicBezTo>
                      <a:pt x="13565498" y="3307987"/>
                      <a:pt x="13378289" y="7962008"/>
                      <a:pt x="13456498" y="9971068"/>
                    </a:cubicBezTo>
                    <a:cubicBezTo>
                      <a:pt x="13284228" y="11005078"/>
                      <a:pt x="12485948" y="11999592"/>
                      <a:pt x="11462237" y="11965329"/>
                    </a:cubicBezTo>
                    <a:cubicBezTo>
                      <a:pt x="10449522" y="12014506"/>
                      <a:pt x="5691897" y="11842627"/>
                      <a:pt x="1994261" y="11965329"/>
                    </a:cubicBezTo>
                    <a:cubicBezTo>
                      <a:pt x="884020" y="12033231"/>
                      <a:pt x="-67687" y="11130747"/>
                      <a:pt x="0" y="9971068"/>
                    </a:cubicBezTo>
                    <a:cubicBezTo>
                      <a:pt x="47022" y="8583173"/>
                      <a:pt x="104569" y="4356839"/>
                      <a:pt x="0" y="1994261"/>
                    </a:cubicBezTo>
                    <a:close/>
                  </a:path>
                  <a:path w="13456498" h="11965329" stroke="0" extrusionOk="0">
                    <a:moveTo>
                      <a:pt x="0" y="1994261"/>
                    </a:moveTo>
                    <a:cubicBezTo>
                      <a:pt x="210276" y="868826"/>
                      <a:pt x="1019670" y="-8462"/>
                      <a:pt x="1994261" y="0"/>
                    </a:cubicBezTo>
                    <a:cubicBezTo>
                      <a:pt x="6001175" y="-129276"/>
                      <a:pt x="7038445" y="-77778"/>
                      <a:pt x="11462237" y="0"/>
                    </a:cubicBezTo>
                    <a:cubicBezTo>
                      <a:pt x="12529075" y="-110182"/>
                      <a:pt x="13435792" y="1012255"/>
                      <a:pt x="13456498" y="1994261"/>
                    </a:cubicBezTo>
                    <a:cubicBezTo>
                      <a:pt x="13538097" y="5488436"/>
                      <a:pt x="13610798" y="8431981"/>
                      <a:pt x="13456498" y="9971068"/>
                    </a:cubicBezTo>
                    <a:cubicBezTo>
                      <a:pt x="13487819" y="11138521"/>
                      <a:pt x="12473269" y="11996041"/>
                      <a:pt x="11462237" y="11965329"/>
                    </a:cubicBezTo>
                    <a:cubicBezTo>
                      <a:pt x="7345225" y="12009549"/>
                      <a:pt x="3485067" y="11935947"/>
                      <a:pt x="1994261" y="11965329"/>
                    </a:cubicBezTo>
                    <a:cubicBezTo>
                      <a:pt x="886931" y="11942543"/>
                      <a:pt x="-107815" y="11047550"/>
                      <a:pt x="0" y="9971068"/>
                    </a:cubicBezTo>
                    <a:cubicBezTo>
                      <a:pt x="-159954" y="6082474"/>
                      <a:pt x="22140" y="3759762"/>
                      <a:pt x="0" y="1994261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B85A1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721494" y="923200"/>
                <a:ext cx="13118141" cy="12053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lắng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nghe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câu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cô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giáo và trả lời thật nhanh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nhé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981" l="10000" r="48438">
                          <a14:backgroundMark x1="13802" y1="43333" x2="13802" y2="43333"/>
                          <a14:backgroundMark x1="15625" y1="50370" x2="15625" y2="50370"/>
                          <a14:backgroundMark x1="38125" y1="32222" x2="38125" y2="32222"/>
                          <a14:backgroundMark x1="17656" y1="22315" x2="17656" y2="22315"/>
                          <a14:backgroundMark x1="17083" y1="21944" x2="17083" y2="21944"/>
                          <a14:backgroundMark x1="17083" y1="21481" x2="17083" y2="2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8" t="7179" r="59113" b="19131"/>
            <a:stretch/>
          </p:blipFill>
          <p:spPr>
            <a:xfrm flipH="1">
              <a:off x="359687" y="662697"/>
              <a:ext cx="3920855" cy="487773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CF131D-5646-F1A0-3DC9-E34FE351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98653"/>
            <a:ext cx="12192000" cy="1845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927A4-BE39-7025-4AF9-569FBBC6B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620" y="1723352"/>
            <a:ext cx="413344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90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810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719482" y="1085974"/>
            <a:ext cx="9775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Viết thương của phép chia 5 : 9 dưới dạng phân số.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/>
              <p:nvPr/>
            </p:nvSpPr>
            <p:spPr>
              <a:xfrm>
                <a:off x="4397368" y="3122829"/>
                <a:ext cx="4166171" cy="1753971"/>
              </a:xfrm>
              <a:prstGeom prst="roundRect">
                <a:avLst/>
              </a:prstGeom>
              <a:solidFill>
                <a:srgbClr val="FFCCFF"/>
              </a:solid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368" y="3122829"/>
                <a:ext cx="4166171" cy="175397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72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1392911" y="900917"/>
                <a:ext cx="9775832" cy="159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Trong các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phân số nào là phân số thập phân?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1" y="900917"/>
                <a:ext cx="9775832" cy="1591013"/>
              </a:xfrm>
              <a:prstGeom prst="rect">
                <a:avLst/>
              </a:prstGeom>
              <a:blipFill>
                <a:blip r:embed="rId5"/>
                <a:stretch>
                  <a:fillRect l="-2182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/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solidFill>
                <a:srgbClr val="FFCCFF"/>
              </a:solid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89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nl-NL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asis MT Pro" panose="020405040500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727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141121"/>
              <a:gd name="connsiteY0" fmla="*/ 1518606 h 3037211"/>
              <a:gd name="connsiteX1" fmla="*/ 1518606 w 9141121"/>
              <a:gd name="connsiteY1" fmla="*/ 0 h 3037211"/>
              <a:gd name="connsiteX2" fmla="*/ 1890390 w 9141121"/>
              <a:gd name="connsiteY2" fmla="*/ 0 h 3037211"/>
              <a:gd name="connsiteX3" fmla="*/ 2567369 w 9141121"/>
              <a:gd name="connsiteY3" fmla="*/ 0 h 3037211"/>
              <a:gd name="connsiteX4" fmla="*/ 3183309 w 9141121"/>
              <a:gd name="connsiteY4" fmla="*/ 0 h 3037211"/>
              <a:gd name="connsiteX5" fmla="*/ 3799249 w 9141121"/>
              <a:gd name="connsiteY5" fmla="*/ 0 h 3037211"/>
              <a:gd name="connsiteX6" fmla="*/ 4476228 w 9141121"/>
              <a:gd name="connsiteY6" fmla="*/ 0 h 3037211"/>
              <a:gd name="connsiteX7" fmla="*/ 5092168 w 9141121"/>
              <a:gd name="connsiteY7" fmla="*/ 0 h 3037211"/>
              <a:gd name="connsiteX8" fmla="*/ 5647069 w 9141121"/>
              <a:gd name="connsiteY8" fmla="*/ 0 h 3037211"/>
              <a:gd name="connsiteX9" fmla="*/ 6079891 w 9141121"/>
              <a:gd name="connsiteY9" fmla="*/ 0 h 3037211"/>
              <a:gd name="connsiteX10" fmla="*/ 6512714 w 9141121"/>
              <a:gd name="connsiteY10" fmla="*/ 0 h 3037211"/>
              <a:gd name="connsiteX11" fmla="*/ 7067615 w 9141121"/>
              <a:gd name="connsiteY11" fmla="*/ 0 h 3037211"/>
              <a:gd name="connsiteX12" fmla="*/ 7622516 w 9141121"/>
              <a:gd name="connsiteY12" fmla="*/ 0 h 3037211"/>
              <a:gd name="connsiteX13" fmla="*/ 9141122 w 9141121"/>
              <a:gd name="connsiteY13" fmla="*/ 1518606 h 3037211"/>
              <a:gd name="connsiteX14" fmla="*/ 9141121 w 9141121"/>
              <a:gd name="connsiteY14" fmla="*/ 1518606 h 3037211"/>
              <a:gd name="connsiteX15" fmla="*/ 7622515 w 9141121"/>
              <a:gd name="connsiteY15" fmla="*/ 3037212 h 3037211"/>
              <a:gd name="connsiteX16" fmla="*/ 7128653 w 9141121"/>
              <a:gd name="connsiteY16" fmla="*/ 3037212 h 3037211"/>
              <a:gd name="connsiteX17" fmla="*/ 6573752 w 9141121"/>
              <a:gd name="connsiteY17" fmla="*/ 3037212 h 3037211"/>
              <a:gd name="connsiteX18" fmla="*/ 6018852 w 9141121"/>
              <a:gd name="connsiteY18" fmla="*/ 3037212 h 3037211"/>
              <a:gd name="connsiteX19" fmla="*/ 5647068 w 9141121"/>
              <a:gd name="connsiteY19" fmla="*/ 3037212 h 3037211"/>
              <a:gd name="connsiteX20" fmla="*/ 4970089 w 9141121"/>
              <a:gd name="connsiteY20" fmla="*/ 3037212 h 3037211"/>
              <a:gd name="connsiteX21" fmla="*/ 4537266 w 9141121"/>
              <a:gd name="connsiteY21" fmla="*/ 3037211 h 3037211"/>
              <a:gd name="connsiteX22" fmla="*/ 4165483 w 9141121"/>
              <a:gd name="connsiteY22" fmla="*/ 3037211 h 3037211"/>
              <a:gd name="connsiteX23" fmla="*/ 3732660 w 9141121"/>
              <a:gd name="connsiteY23" fmla="*/ 3037211 h 3037211"/>
              <a:gd name="connsiteX24" fmla="*/ 3177759 w 9141121"/>
              <a:gd name="connsiteY24" fmla="*/ 3037211 h 3037211"/>
              <a:gd name="connsiteX25" fmla="*/ 2744937 w 9141121"/>
              <a:gd name="connsiteY25" fmla="*/ 3037211 h 3037211"/>
              <a:gd name="connsiteX26" fmla="*/ 2190036 w 9141121"/>
              <a:gd name="connsiteY26" fmla="*/ 3037211 h 3037211"/>
              <a:gd name="connsiteX27" fmla="*/ 1518606 w 9141121"/>
              <a:gd name="connsiteY27" fmla="*/ 3037211 h 3037211"/>
              <a:gd name="connsiteX28" fmla="*/ 0 w 9141121"/>
              <a:gd name="connsiteY28" fmla="*/ 1518605 h 3037211"/>
              <a:gd name="connsiteX29" fmla="*/ 0 w 9141121"/>
              <a:gd name="connsiteY29" fmla="*/ 1518606 h 30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41121" h="3037211" fill="none" extrusionOk="0">
                <a:moveTo>
                  <a:pt x="0" y="1518606"/>
                </a:moveTo>
                <a:cubicBezTo>
                  <a:pt x="211713" y="546049"/>
                  <a:pt x="706206" y="-8226"/>
                  <a:pt x="1518606" y="0"/>
                </a:cubicBezTo>
                <a:cubicBezTo>
                  <a:pt x="1601690" y="-34787"/>
                  <a:pt x="1731903" y="43945"/>
                  <a:pt x="1890390" y="0"/>
                </a:cubicBezTo>
                <a:cubicBezTo>
                  <a:pt x="2048877" y="-43945"/>
                  <a:pt x="2277463" y="24132"/>
                  <a:pt x="2567369" y="0"/>
                </a:cubicBezTo>
                <a:cubicBezTo>
                  <a:pt x="2857275" y="-24132"/>
                  <a:pt x="3006095" y="10426"/>
                  <a:pt x="3183309" y="0"/>
                </a:cubicBezTo>
                <a:cubicBezTo>
                  <a:pt x="3360523" y="-10426"/>
                  <a:pt x="3621529" y="27966"/>
                  <a:pt x="3799249" y="0"/>
                </a:cubicBezTo>
                <a:cubicBezTo>
                  <a:pt x="3976969" y="-27966"/>
                  <a:pt x="4274565" y="77341"/>
                  <a:pt x="4476228" y="0"/>
                </a:cubicBezTo>
                <a:cubicBezTo>
                  <a:pt x="4677891" y="-77341"/>
                  <a:pt x="4837703" y="58367"/>
                  <a:pt x="5092168" y="0"/>
                </a:cubicBezTo>
                <a:cubicBezTo>
                  <a:pt x="5346633" y="-58367"/>
                  <a:pt x="5494218" y="24896"/>
                  <a:pt x="5647069" y="0"/>
                </a:cubicBezTo>
                <a:cubicBezTo>
                  <a:pt x="5799920" y="-24896"/>
                  <a:pt x="5935459" y="13803"/>
                  <a:pt x="6079891" y="0"/>
                </a:cubicBezTo>
                <a:cubicBezTo>
                  <a:pt x="6224323" y="-13803"/>
                  <a:pt x="6330861" y="30945"/>
                  <a:pt x="6512714" y="0"/>
                </a:cubicBezTo>
                <a:cubicBezTo>
                  <a:pt x="6694567" y="-30945"/>
                  <a:pt x="6885232" y="1510"/>
                  <a:pt x="7067615" y="0"/>
                </a:cubicBezTo>
                <a:cubicBezTo>
                  <a:pt x="7249998" y="-1510"/>
                  <a:pt x="7392524" y="35111"/>
                  <a:pt x="7622516" y="0"/>
                </a:cubicBezTo>
                <a:cubicBezTo>
                  <a:pt x="8282250" y="75700"/>
                  <a:pt x="8906173" y="686505"/>
                  <a:pt x="9141122" y="1518606"/>
                </a:cubicBezTo>
                <a:lnTo>
                  <a:pt x="9141121" y="1518606"/>
                </a:lnTo>
                <a:cubicBezTo>
                  <a:pt x="9224443" y="2425814"/>
                  <a:pt x="8432246" y="3106909"/>
                  <a:pt x="7622515" y="3037212"/>
                </a:cubicBezTo>
                <a:cubicBezTo>
                  <a:pt x="7407291" y="3096104"/>
                  <a:pt x="7323266" y="3003528"/>
                  <a:pt x="7128653" y="3037212"/>
                </a:cubicBezTo>
                <a:cubicBezTo>
                  <a:pt x="6934040" y="3070896"/>
                  <a:pt x="6726715" y="2996602"/>
                  <a:pt x="6573752" y="3037212"/>
                </a:cubicBezTo>
                <a:cubicBezTo>
                  <a:pt x="6420789" y="3077822"/>
                  <a:pt x="6201921" y="3020608"/>
                  <a:pt x="6018852" y="3037212"/>
                </a:cubicBezTo>
                <a:cubicBezTo>
                  <a:pt x="5835783" y="3053816"/>
                  <a:pt x="5795126" y="3008307"/>
                  <a:pt x="5647068" y="3037212"/>
                </a:cubicBezTo>
                <a:cubicBezTo>
                  <a:pt x="5499010" y="3066117"/>
                  <a:pt x="5122745" y="2970324"/>
                  <a:pt x="4970089" y="3037212"/>
                </a:cubicBezTo>
                <a:cubicBezTo>
                  <a:pt x="4817433" y="3104099"/>
                  <a:pt x="4741880" y="2993662"/>
                  <a:pt x="4537266" y="3037211"/>
                </a:cubicBezTo>
                <a:cubicBezTo>
                  <a:pt x="4332652" y="3080760"/>
                  <a:pt x="4288831" y="2996972"/>
                  <a:pt x="4165483" y="3037211"/>
                </a:cubicBezTo>
                <a:cubicBezTo>
                  <a:pt x="4042135" y="3077450"/>
                  <a:pt x="3895598" y="3010192"/>
                  <a:pt x="3732660" y="3037211"/>
                </a:cubicBezTo>
                <a:cubicBezTo>
                  <a:pt x="3569722" y="3064230"/>
                  <a:pt x="3398432" y="3033874"/>
                  <a:pt x="3177759" y="3037211"/>
                </a:cubicBezTo>
                <a:cubicBezTo>
                  <a:pt x="2957086" y="3040548"/>
                  <a:pt x="2904290" y="3024198"/>
                  <a:pt x="2744937" y="3037211"/>
                </a:cubicBezTo>
                <a:cubicBezTo>
                  <a:pt x="2585584" y="3050224"/>
                  <a:pt x="2308705" y="2981243"/>
                  <a:pt x="2190036" y="3037211"/>
                </a:cubicBezTo>
                <a:cubicBezTo>
                  <a:pt x="2071367" y="3093179"/>
                  <a:pt x="1842184" y="3008299"/>
                  <a:pt x="1518606" y="3037211"/>
                </a:cubicBezTo>
                <a:cubicBezTo>
                  <a:pt x="604707" y="3040393"/>
                  <a:pt x="-12267" y="2240488"/>
                  <a:pt x="0" y="1518605"/>
                </a:cubicBezTo>
                <a:lnTo>
                  <a:pt x="0" y="1518606"/>
                </a:lnTo>
                <a:close/>
              </a:path>
              <a:path w="9141121" h="3037211" stroke="0" extrusionOk="0">
                <a:moveTo>
                  <a:pt x="0" y="1518606"/>
                </a:moveTo>
                <a:cubicBezTo>
                  <a:pt x="102900" y="565432"/>
                  <a:pt x="498379" y="-68491"/>
                  <a:pt x="1518606" y="0"/>
                </a:cubicBezTo>
                <a:cubicBezTo>
                  <a:pt x="1614944" y="-5520"/>
                  <a:pt x="1809223" y="27343"/>
                  <a:pt x="1951429" y="0"/>
                </a:cubicBezTo>
                <a:cubicBezTo>
                  <a:pt x="2093635" y="-27343"/>
                  <a:pt x="2362506" y="38378"/>
                  <a:pt x="2506330" y="0"/>
                </a:cubicBezTo>
                <a:cubicBezTo>
                  <a:pt x="2650154" y="-38378"/>
                  <a:pt x="2942917" y="61377"/>
                  <a:pt x="3122270" y="0"/>
                </a:cubicBezTo>
                <a:cubicBezTo>
                  <a:pt x="3301623" y="-61377"/>
                  <a:pt x="3465611" y="38895"/>
                  <a:pt x="3555092" y="0"/>
                </a:cubicBezTo>
                <a:cubicBezTo>
                  <a:pt x="3644573" y="-38895"/>
                  <a:pt x="3792955" y="1145"/>
                  <a:pt x="3987915" y="0"/>
                </a:cubicBezTo>
                <a:cubicBezTo>
                  <a:pt x="4182875" y="-1145"/>
                  <a:pt x="4321351" y="47636"/>
                  <a:pt x="4481777" y="0"/>
                </a:cubicBezTo>
                <a:cubicBezTo>
                  <a:pt x="4642203" y="-47636"/>
                  <a:pt x="4684952" y="22547"/>
                  <a:pt x="4853560" y="0"/>
                </a:cubicBezTo>
                <a:cubicBezTo>
                  <a:pt x="5022168" y="-22547"/>
                  <a:pt x="5379359" y="49150"/>
                  <a:pt x="5530540" y="0"/>
                </a:cubicBezTo>
                <a:cubicBezTo>
                  <a:pt x="5681721" y="-49150"/>
                  <a:pt x="5821731" y="1666"/>
                  <a:pt x="6024401" y="0"/>
                </a:cubicBezTo>
                <a:cubicBezTo>
                  <a:pt x="6227071" y="-1666"/>
                  <a:pt x="6405664" y="50188"/>
                  <a:pt x="6579302" y="0"/>
                </a:cubicBezTo>
                <a:cubicBezTo>
                  <a:pt x="6752940" y="-50188"/>
                  <a:pt x="6770608" y="728"/>
                  <a:pt x="6951086" y="0"/>
                </a:cubicBezTo>
                <a:cubicBezTo>
                  <a:pt x="7131564" y="-728"/>
                  <a:pt x="7297619" y="29872"/>
                  <a:pt x="7622516" y="0"/>
                </a:cubicBezTo>
                <a:cubicBezTo>
                  <a:pt x="8409397" y="218988"/>
                  <a:pt x="9044880" y="763736"/>
                  <a:pt x="9141122" y="1518606"/>
                </a:cubicBezTo>
                <a:lnTo>
                  <a:pt x="9141121" y="1518606"/>
                </a:lnTo>
                <a:cubicBezTo>
                  <a:pt x="9122241" y="2374702"/>
                  <a:pt x="8374704" y="3163430"/>
                  <a:pt x="7622515" y="3037212"/>
                </a:cubicBezTo>
                <a:cubicBezTo>
                  <a:pt x="7503389" y="3061926"/>
                  <a:pt x="7363511" y="3015199"/>
                  <a:pt x="7189692" y="3037212"/>
                </a:cubicBezTo>
                <a:cubicBezTo>
                  <a:pt x="7015873" y="3059225"/>
                  <a:pt x="6799112" y="3010867"/>
                  <a:pt x="6573752" y="3037212"/>
                </a:cubicBezTo>
                <a:cubicBezTo>
                  <a:pt x="6348392" y="3063557"/>
                  <a:pt x="6279458" y="2995468"/>
                  <a:pt x="6140930" y="3037212"/>
                </a:cubicBezTo>
                <a:cubicBezTo>
                  <a:pt x="6002402" y="3078956"/>
                  <a:pt x="5834335" y="3016220"/>
                  <a:pt x="5586029" y="3037212"/>
                </a:cubicBezTo>
                <a:cubicBezTo>
                  <a:pt x="5337723" y="3058204"/>
                  <a:pt x="5363302" y="2993658"/>
                  <a:pt x="5214245" y="3037212"/>
                </a:cubicBezTo>
                <a:cubicBezTo>
                  <a:pt x="5065188" y="3080766"/>
                  <a:pt x="4761527" y="2987052"/>
                  <a:pt x="4598306" y="3037212"/>
                </a:cubicBezTo>
                <a:cubicBezTo>
                  <a:pt x="4435085" y="3087372"/>
                  <a:pt x="4233867" y="3027554"/>
                  <a:pt x="3921327" y="3037211"/>
                </a:cubicBezTo>
                <a:cubicBezTo>
                  <a:pt x="3608787" y="3046869"/>
                  <a:pt x="3573235" y="3010430"/>
                  <a:pt x="3366426" y="3037211"/>
                </a:cubicBezTo>
                <a:cubicBezTo>
                  <a:pt x="3159617" y="3063992"/>
                  <a:pt x="2999094" y="2971207"/>
                  <a:pt x="2811525" y="3037211"/>
                </a:cubicBezTo>
                <a:cubicBezTo>
                  <a:pt x="2623956" y="3103215"/>
                  <a:pt x="2519418" y="3033954"/>
                  <a:pt x="2439741" y="3037211"/>
                </a:cubicBezTo>
                <a:cubicBezTo>
                  <a:pt x="2360064" y="3040468"/>
                  <a:pt x="1873809" y="3004136"/>
                  <a:pt x="1518606" y="3037211"/>
                </a:cubicBezTo>
                <a:cubicBezTo>
                  <a:pt x="910940" y="2966689"/>
                  <a:pt x="53106" y="2325616"/>
                  <a:pt x="0" y="1518605"/>
                </a:cubicBezTo>
                <a:lnTo>
                  <a:pt x="0" y="15186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4464" y="1058816"/>
            <a:ext cx="12174727" cy="1619070"/>
            <a:chOff x="-91584" y="439503"/>
            <a:chExt cx="12321810" cy="1619070"/>
          </a:xfrm>
        </p:grpSpPr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6" y="713730"/>
              <a:ext cx="11577500" cy="13448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 biết được tỉ số, tỉ số phần trăm của hai đại lượng cùng loại; đọc, viết được tỉ số, tỉ số phần trăm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74464" y="2886560"/>
            <a:ext cx="12174727" cy="1673220"/>
            <a:chOff x="221652" y="2734344"/>
            <a:chExt cx="12174727" cy="1673220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27487" y="3165430"/>
              <a:ext cx="11268892" cy="12421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 dụng giải được các bài tập, bài toán có liên quan đến tỉ số, tỉ số phần trăm.</a:t>
              </a:r>
              <a:endParaRPr lang="en-US" altLang="zh-CN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1652" y="2734344"/>
              <a:ext cx="1211473" cy="1171289"/>
              <a:chOff x="198847" y="726113"/>
              <a:chExt cx="1211473" cy="1171289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198847" y="7261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6D9A23-694E-13DE-84E5-45A5AAAA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2" y="0"/>
            <a:ext cx="899237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6598A7D-A55F-4383-AC82-C5C3205F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6" y="1030194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6312839"/>
            <a:ext cx="12191999" cy="13170839"/>
          </a:xfrm>
          <a:custGeom>
            <a:avLst/>
            <a:gdLst/>
            <a:ahLst/>
            <a:cxnLst/>
            <a:rect l="l" t="t" r="r" b="b"/>
            <a:pathLst>
              <a:path w="19756259" h="19756259">
                <a:moveTo>
                  <a:pt x="0" y="0"/>
                </a:moveTo>
                <a:lnTo>
                  <a:pt x="19756259" y="0"/>
                </a:lnTo>
                <a:lnTo>
                  <a:pt x="19756259" y="19756259"/>
                </a:lnTo>
                <a:lnTo>
                  <a:pt x="0" y="1975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934862"/>
            <a:ext cx="12192000" cy="4434840"/>
          </a:xfrm>
          <a:custGeom>
            <a:avLst/>
            <a:gdLst/>
            <a:ahLst/>
            <a:cxnLst/>
            <a:rect l="l" t="t" r="r" b="b"/>
            <a:pathLst>
              <a:path w="18288000" h="6652260">
                <a:moveTo>
                  <a:pt x="0" y="0"/>
                </a:moveTo>
                <a:lnTo>
                  <a:pt x="18288000" y="0"/>
                </a:lnTo>
                <a:lnTo>
                  <a:pt x="18288000" y="6652260"/>
                </a:lnTo>
                <a:lnTo>
                  <a:pt x="0" y="66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934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38712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62360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65138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927977" y="154756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393000" y="1454272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102571" y="147553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64F753-CD6F-BC00-A23C-4C0F4EBFA3CB}"/>
              </a:ext>
            </a:extLst>
          </p:cNvPr>
          <p:cNvSpPr/>
          <p:nvPr/>
        </p:nvSpPr>
        <p:spPr>
          <a:xfrm>
            <a:off x="350874" y="2041451"/>
            <a:ext cx="3179135" cy="1244010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6278F4-EFFE-4F14-0A1D-0F9C0A2AD590}"/>
              </a:ext>
            </a:extLst>
          </p:cNvPr>
          <p:cNvSpPr/>
          <p:nvPr/>
        </p:nvSpPr>
        <p:spPr>
          <a:xfrm>
            <a:off x="4072269" y="2254102"/>
            <a:ext cx="3179135" cy="935666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/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còn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"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"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  <a:blipFill>
                <a:blip r:embed="rId14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6ECF764B-3E76-AAC3-1A5E-87FC00F60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428" y="174255"/>
            <a:ext cx="406400" cy="406400"/>
          </a:xfrm>
          <a:prstGeom prst="rect">
            <a:avLst/>
          </a:prstGeom>
        </p:spPr>
      </p:pic>
      <p:pic>
        <p:nvPicPr>
          <p:cNvPr id="15" name="22">
            <a:hlinkClick r:id="" action="ppaction://media"/>
            <a:extLst>
              <a:ext uri="{FF2B5EF4-FFF2-40B4-BE49-F238E27FC236}">
                <a16:creationId xmlns:a16="http://schemas.microsoft.com/office/drawing/2014/main" id="{97047356-0E4E-E38E-AF5F-CD84E2786A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56856" y="790944"/>
            <a:ext cx="406400" cy="406400"/>
          </a:xfrm>
          <a:prstGeom prst="rect">
            <a:avLst/>
          </a:prstGeom>
        </p:spPr>
      </p:pic>
      <p:pic>
        <p:nvPicPr>
          <p:cNvPr id="16" name="33">
            <a:hlinkClick r:id="" action="ppaction://media"/>
            <a:extLst>
              <a:ext uri="{FF2B5EF4-FFF2-40B4-BE49-F238E27FC236}">
                <a16:creationId xmlns:a16="http://schemas.microsoft.com/office/drawing/2014/main" id="{1A74D4E3-5F6A-DAC5-4A1F-E67481BD38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3693" y="1375735"/>
            <a:ext cx="406400" cy="406400"/>
          </a:xfrm>
          <a:prstGeom prst="rect">
            <a:avLst/>
          </a:prstGeom>
        </p:spPr>
      </p:pic>
      <p:pic>
        <p:nvPicPr>
          <p:cNvPr id="18" name="Picture 17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E9598625-1923-7FFD-7BAC-7EAAC4B8C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21263066">
            <a:off x="2796703" y="4438085"/>
            <a:ext cx="220636" cy="404379"/>
          </a:xfrm>
          <a:prstGeom prst="rect">
            <a:avLst/>
          </a:prstGeom>
        </p:spPr>
      </p:pic>
      <p:pic>
        <p:nvPicPr>
          <p:cNvPr id="19" name="Picture 18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6294EC85-0B7E-6320-3C36-084897FC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722585">
            <a:off x="4935131" y="4556545"/>
            <a:ext cx="264888" cy="485483"/>
          </a:xfrm>
          <a:prstGeom prst="rect">
            <a:avLst/>
          </a:prstGeom>
        </p:spPr>
      </p:pic>
      <p:pic>
        <p:nvPicPr>
          <p:cNvPr id="20" name="Picture 19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FB8D5CE5-E3DB-4A56-DDE9-14C4A0E818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2" y="4104166"/>
            <a:ext cx="432733" cy="422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209422-6AE6-0FF9-1E6A-A691D345235B}"/>
              </a:ext>
            </a:extLst>
          </p:cNvPr>
          <p:cNvSpPr txBox="1"/>
          <p:nvPr/>
        </p:nvSpPr>
        <p:spPr>
          <a:xfrm>
            <a:off x="5720806" y="3368765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959</TotalTime>
  <Words>346</Words>
  <Application>Microsoft Office PowerPoint</Application>
  <PresentationFormat>Widescreen</PresentationFormat>
  <Paragraphs>51</Paragraphs>
  <Slides>11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Amasis MT Pro</vt:lpstr>
      <vt:lpstr>Aptos</vt:lpstr>
      <vt:lpstr>Aptos Display</vt:lpstr>
      <vt:lpstr>Arial</vt:lpstr>
      <vt:lpstr>Calibri</vt:lpstr>
      <vt:lpstr>Cambria</vt:lpstr>
      <vt:lpstr>Cambria Math</vt:lpstr>
      <vt:lpstr>等线</vt:lpstr>
      <vt:lpstr>LNTH-LuoLuoNotangYuanTi 1</vt:lpstr>
      <vt:lpstr>Times New Roman</vt:lpstr>
      <vt:lpstr>UTM Cookies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272</cp:revision>
  <dcterms:created xsi:type="dcterms:W3CDTF">2023-06-08T14:57:11Z</dcterms:created>
  <dcterms:modified xsi:type="dcterms:W3CDTF">2025-01-20T02:57:40Z</dcterms:modified>
  <cp:category>9Slide.vn</cp:category>
</cp:coreProperties>
</file>