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Lst>
  <p:notesMasterIdLst>
    <p:notesMasterId r:id="rId15"/>
  </p:notesMasterIdLst>
  <p:handoutMasterIdLst>
    <p:handoutMasterId r:id="rId16"/>
  </p:handoutMasterIdLst>
  <p:sldIdLst>
    <p:sldId id="316" r:id="rId5"/>
    <p:sldId id="258" r:id="rId6"/>
    <p:sldId id="265" r:id="rId7"/>
    <p:sldId id="273" r:id="rId8"/>
    <p:sldId id="276" r:id="rId9"/>
    <p:sldId id="305" r:id="rId10"/>
    <p:sldId id="306" r:id="rId11"/>
    <p:sldId id="317" r:id="rId12"/>
    <p:sldId id="318" r:id="rId13"/>
    <p:sldId id="3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E5B"/>
    <a:srgbClr val="F0F0F0"/>
    <a:srgbClr val="D4EFFD"/>
    <a:srgbClr val="840000"/>
    <a:srgbClr val="FECAD1"/>
    <a:srgbClr val="98FAAB"/>
    <a:srgbClr val="FFB3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77002" autoAdjust="0"/>
  </p:normalViewPr>
  <p:slideViewPr>
    <p:cSldViewPr snapToGrid="0">
      <p:cViewPr varScale="1">
        <p:scale>
          <a:sx n="70" d="100"/>
          <a:sy n="70" d="100"/>
        </p:scale>
        <p:origin x="654" y="66"/>
      </p:cViewPr>
      <p:guideLst/>
    </p:cSldViewPr>
  </p:slideViewPr>
  <p:notesTextViewPr>
    <p:cViewPr>
      <p:scale>
        <a:sx n="1" d="1"/>
        <a:sy n="1" d="1"/>
      </p:scale>
      <p:origin x="0" y="0"/>
    </p:cViewPr>
  </p:notesTextViewPr>
  <p:notesViewPr>
    <p:cSldViewPr snapToGrid="0">
      <p:cViewPr varScale="1">
        <p:scale>
          <a:sx n="51" d="100"/>
          <a:sy n="51" d="100"/>
        </p:scale>
        <p:origin x="208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E08ACB-2739-40D7-B177-7C348B3E7B9A}" type="datetimeFigureOut">
              <a:rPr lang="en-US" smtClean="0"/>
              <a:t>20/1/2025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5C829-0184-4755-8589-26C68A95E91D}" type="slidenum">
              <a:rPr lang="en-US" smtClean="0"/>
              <a:t>‹#›</a:t>
            </a:fld>
            <a:endParaRPr lang="en-US"/>
          </a:p>
        </p:txBody>
      </p:sp>
    </p:spTree>
    <p:extLst>
      <p:ext uri="{BB962C8B-B14F-4D97-AF65-F5344CB8AC3E}">
        <p14:creationId xmlns:p14="http://schemas.microsoft.com/office/powerpoint/2010/main" val="1626482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51EA33-6E9E-4158-B09B-F505BEBD4758}" type="datetimeFigureOut">
              <a:rPr lang="en-US" smtClean="0"/>
              <a:t>20/1/2025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39C8F-EC36-4450-BB19-96556EFEF901}" type="slidenum">
              <a:rPr lang="en-US" smtClean="0"/>
              <a:t>‹#›</a:t>
            </a:fld>
            <a:endParaRPr lang="en-US"/>
          </a:p>
        </p:txBody>
      </p:sp>
    </p:spTree>
    <p:extLst>
      <p:ext uri="{BB962C8B-B14F-4D97-AF65-F5344CB8AC3E}">
        <p14:creationId xmlns:p14="http://schemas.microsoft.com/office/powerpoint/2010/main" val="30201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70E69-0D04-4615-8C68-DFE5277347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143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72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58DA-E361-DDC6-C23D-73E63B4A5E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A5A1F0-3253-9A27-ADE7-7F647B5071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CBB5D2-D428-EE7F-E5E9-D195015D03BC}"/>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5" name="Footer Placeholder 4">
            <a:extLst>
              <a:ext uri="{FF2B5EF4-FFF2-40B4-BE49-F238E27FC236}">
                <a16:creationId xmlns:a16="http://schemas.microsoft.com/office/drawing/2014/main" id="{F28B17AC-E6FD-DF21-1638-7AE78007E3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A55A45-01A7-AC54-FF3D-40950644A1E3}"/>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80665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438E-C48D-5CDC-5A43-27A1478754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80E471-79CF-EBD0-5B7F-7B454FEB06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24E04-80A2-AA46-AB03-4E4E9E18C78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5" name="Footer Placeholder 4">
            <a:extLst>
              <a:ext uri="{FF2B5EF4-FFF2-40B4-BE49-F238E27FC236}">
                <a16:creationId xmlns:a16="http://schemas.microsoft.com/office/drawing/2014/main" id="{473D2302-6787-0761-7AEC-B5C852C9CB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2D92E0-54EF-E629-A51C-B92B6ED6AEE6}"/>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4059757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AA17BE-3457-6052-1091-7BD57E11329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966AB-7AEA-A0E8-6C87-385D2802D8E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AC3C2-6178-8DC3-011B-A0AE79B220B5}"/>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5" name="Footer Placeholder 4">
            <a:extLst>
              <a:ext uri="{FF2B5EF4-FFF2-40B4-BE49-F238E27FC236}">
                <a16:creationId xmlns:a16="http://schemas.microsoft.com/office/drawing/2014/main" id="{2898ECCD-AACA-5AB0-755F-F449D5C5E0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09B681-7318-6C6C-7F4A-76B26B892013}"/>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29355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26193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6456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0124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477296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5331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89887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83871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74923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8BD9-4F22-1596-3049-CA6853E2A62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C522044-2819-C04F-53A0-BAF1A5F9E23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31614-FBD5-C428-5B40-79F4925358E4}"/>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5" name="Footer Placeholder 4">
            <a:extLst>
              <a:ext uri="{FF2B5EF4-FFF2-40B4-BE49-F238E27FC236}">
                <a16:creationId xmlns:a16="http://schemas.microsoft.com/office/drawing/2014/main" id="{B0DC0B75-A11C-F1F5-60A7-C51F20D622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65580A-2E27-0AA4-7748-3FA398918A80}"/>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3288821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384337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692511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22818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092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C0BB-D14E-8816-AF6B-D06C83065F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B5DE5F-BCDB-E003-EA29-5D3FE4007E1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26B8EF-F3D9-B507-B58C-41A2698A1A0F}"/>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5" name="Footer Placeholder 4">
            <a:extLst>
              <a:ext uri="{FF2B5EF4-FFF2-40B4-BE49-F238E27FC236}">
                <a16:creationId xmlns:a16="http://schemas.microsoft.com/office/drawing/2014/main" id="{4C78F901-4E57-3A85-F380-E9552199A0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8E24A-0012-E186-F2C3-7BB330B86E01}"/>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6758641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FB6E-4C8D-F3C0-27EE-98ED533D34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8C9BCAC-0C31-B1F3-2A41-2917C158447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A7032-19C9-B889-124C-EADE78B8EA05}"/>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5" name="Footer Placeholder 4">
            <a:extLst>
              <a:ext uri="{FF2B5EF4-FFF2-40B4-BE49-F238E27FC236}">
                <a16:creationId xmlns:a16="http://schemas.microsoft.com/office/drawing/2014/main" id="{9B7FC9B1-2E98-7374-8DED-BE63B40DC5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DDE6AC-20E7-9EB1-1FD5-309DC5DD9148}"/>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923291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5239-3C14-B266-00F8-21159A2878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C1E130-7158-8D79-DAB7-3DCBFC566D0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FB4B39-DC91-D721-9603-DC4ACBAE595B}"/>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5" name="Footer Placeholder 4">
            <a:extLst>
              <a:ext uri="{FF2B5EF4-FFF2-40B4-BE49-F238E27FC236}">
                <a16:creationId xmlns:a16="http://schemas.microsoft.com/office/drawing/2014/main" id="{1B347E9E-F713-6D4A-B03B-B4C5A5040F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8AD185-D96D-B131-6799-08B47785A983}"/>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3292615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FC1A-757B-2BD4-595D-7C8032CC6BF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E83583-1080-CB3E-90B9-4569BF0281F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98102E-F63E-2FEB-D02C-A3F8DB855E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677A2-4DF3-F401-0C57-50CE56C1E374}"/>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6" name="Footer Placeholder 5">
            <a:extLst>
              <a:ext uri="{FF2B5EF4-FFF2-40B4-BE49-F238E27FC236}">
                <a16:creationId xmlns:a16="http://schemas.microsoft.com/office/drawing/2014/main" id="{E106A862-E633-40FE-A621-79C8557DFD3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55B0CB8-FD18-C02D-5407-5B0EDF465602}"/>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4168268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8838-A6C3-F32F-0A21-F1C05EEED32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4379C63-2FC1-FA25-9B21-4F433074E21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4C8B1-59C7-4DE8-A8F4-8621C0AA5B4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ED119C-7BD6-F565-CD62-6CA4F2B2B44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D2E1B4-61CC-ECB0-F155-92B5F9807CF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B109C8-7FF9-37FA-1D4C-E436FA994FB7}"/>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8" name="Footer Placeholder 7">
            <a:extLst>
              <a:ext uri="{FF2B5EF4-FFF2-40B4-BE49-F238E27FC236}">
                <a16:creationId xmlns:a16="http://schemas.microsoft.com/office/drawing/2014/main" id="{E41984BC-FC5C-E3F7-0260-9EBC895D65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B2F6B5E-C0ED-37F0-46BD-DC45ACDCEE84}"/>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455061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3BDB-AC11-A51F-C843-BDFCD6B50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5A71FAF-3379-84A5-E733-DC9DAC1D2922}"/>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4" name="Footer Placeholder 3">
            <a:extLst>
              <a:ext uri="{FF2B5EF4-FFF2-40B4-BE49-F238E27FC236}">
                <a16:creationId xmlns:a16="http://schemas.microsoft.com/office/drawing/2014/main" id="{6C81793D-3304-744E-CF87-754021DF2C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07996AD-9BA4-2A44-5086-A6FAEE118FE6}"/>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64889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DF13-D00E-C2EB-C475-78774FA3E6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44FF87-B97B-A2E2-7C1F-4565DDE4EA7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AF7885-C6DA-57EE-1682-25BA0323596E}"/>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5" name="Footer Placeholder 4">
            <a:extLst>
              <a:ext uri="{FF2B5EF4-FFF2-40B4-BE49-F238E27FC236}">
                <a16:creationId xmlns:a16="http://schemas.microsoft.com/office/drawing/2014/main" id="{456C1487-9B24-9001-0CB6-51C8B82F7A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F13E1D-6242-71CD-8B35-AF761EF43C0E}"/>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33172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52A17-3B3C-3547-520D-038BBD42A7EF}"/>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3" name="Footer Placeholder 2">
            <a:extLst>
              <a:ext uri="{FF2B5EF4-FFF2-40B4-BE49-F238E27FC236}">
                <a16:creationId xmlns:a16="http://schemas.microsoft.com/office/drawing/2014/main" id="{D780FDC5-95FD-FCE8-A0AD-D2F9F2E658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6737D32-FC3B-6048-FBA9-790F409A4B54}"/>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4648949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AA3EB-7FA8-E2BD-839B-440724321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C5AB5A-36D1-3EE9-8048-9F2B53BC89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266F1-C90D-B021-9DE9-510908B42E2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73228-9082-7172-13D3-5071558A0B93}"/>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6" name="Footer Placeholder 5">
            <a:extLst>
              <a:ext uri="{FF2B5EF4-FFF2-40B4-BE49-F238E27FC236}">
                <a16:creationId xmlns:a16="http://schemas.microsoft.com/office/drawing/2014/main" id="{88CDA58B-23A4-4384-ED2B-E96A885208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FE4C182-55A9-5843-DDE2-B124C66E53CF}"/>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721409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C9AE-D696-1194-9E67-F3425F3FC2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316903-C484-C846-6A31-D870708434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7A51B3-A396-A8B4-3208-895B2C7F23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B5BB8-DD76-D617-C122-55DBBC0ADB3B}"/>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6" name="Footer Placeholder 5">
            <a:extLst>
              <a:ext uri="{FF2B5EF4-FFF2-40B4-BE49-F238E27FC236}">
                <a16:creationId xmlns:a16="http://schemas.microsoft.com/office/drawing/2014/main" id="{5CF2FA8B-15AD-5472-1F2F-84E007B2F1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7E73946-75A8-C2D2-F9AB-4735C6CFD92B}"/>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1663451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537-179C-AF87-24A4-2481972B14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DDD86-3319-CB98-27A6-93514AAC63E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BDDC3-F08D-7348-B664-6F0B1745AEA1}"/>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5" name="Footer Placeholder 4">
            <a:extLst>
              <a:ext uri="{FF2B5EF4-FFF2-40B4-BE49-F238E27FC236}">
                <a16:creationId xmlns:a16="http://schemas.microsoft.com/office/drawing/2014/main" id="{47DD070F-0749-8051-9BF6-E89B31050C6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3E3D77-79D7-F060-722A-DAF350B6AF7F}"/>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276990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C2EE81-D822-DD0A-35C8-E1EC2AB5C4F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AE60B4-1FBB-DCA7-5867-4F0F3624575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1E0DAF-34A4-0EBC-B887-1D8C5695BEDD}"/>
              </a:ext>
            </a:extLst>
          </p:cNvPr>
          <p:cNvSpPr>
            <a:spLocks noGrp="1"/>
          </p:cNvSpPr>
          <p:nvPr>
            <p:ph type="dt" sz="half" idx="10"/>
          </p:nvPr>
        </p:nvSpPr>
        <p:spPr>
          <a:xfrm>
            <a:off x="838200" y="6356350"/>
            <a:ext cx="2743200" cy="365125"/>
          </a:xfrm>
          <a:prstGeom prst="rect">
            <a:avLst/>
          </a:prstGeom>
        </p:spPr>
        <p:txBody>
          <a:bodyPr/>
          <a:lstStyle/>
          <a:p>
            <a:fld id="{1749EED1-961A-447F-8776-EF78DCF54E54}" type="datetimeFigureOut">
              <a:rPr lang="en-US" smtClean="0"/>
              <a:t>20/1/2025</a:t>
            </a:fld>
            <a:endParaRPr lang="en-US"/>
          </a:p>
        </p:txBody>
      </p:sp>
      <p:sp>
        <p:nvSpPr>
          <p:cNvPr id="5" name="Footer Placeholder 4">
            <a:extLst>
              <a:ext uri="{FF2B5EF4-FFF2-40B4-BE49-F238E27FC236}">
                <a16:creationId xmlns:a16="http://schemas.microsoft.com/office/drawing/2014/main" id="{F05975FF-2E1B-1C12-7126-58D697F84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301D2D0-7A27-2B0A-BFBC-14CA800C389C}"/>
              </a:ext>
            </a:extLst>
          </p:cNvPr>
          <p:cNvSpPr>
            <a:spLocks noGrp="1"/>
          </p:cNvSpPr>
          <p:nvPr>
            <p:ph type="sldNum" sz="quarter" idx="12"/>
          </p:nvPr>
        </p:nvSpPr>
        <p:spPr>
          <a:xfrm>
            <a:off x="8610600" y="6356350"/>
            <a:ext cx="2743200" cy="365125"/>
          </a:xfrm>
          <a:prstGeom prst="rect">
            <a:avLst/>
          </a:prstGeom>
        </p:spPr>
        <p:txBody>
          <a:bodyPr/>
          <a:lstStyle/>
          <a:p>
            <a:fld id="{6308DF5C-7BBC-4835-8295-9AE7FFD5F898}" type="slidenum">
              <a:rPr lang="en-US" smtClean="0"/>
              <a:t>‹#›</a:t>
            </a:fld>
            <a:endParaRPr lang="en-US"/>
          </a:p>
        </p:txBody>
      </p:sp>
    </p:spTree>
    <p:extLst>
      <p:ext uri="{BB962C8B-B14F-4D97-AF65-F5344CB8AC3E}">
        <p14:creationId xmlns:p14="http://schemas.microsoft.com/office/powerpoint/2010/main" val="603684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2633732" y="1125667"/>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05405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264435" y="1529606"/>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1346505" y="1111825"/>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61321" y="532975"/>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31327" y="1601831"/>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060396" y="3584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0374290" y="1486581"/>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237310" y="890324"/>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290104" y="26184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431347" y="292678"/>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536088" y="241735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1516829" y="218459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594136" y="5392501"/>
            <a:ext cx="710499" cy="75225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076696" y="5964347"/>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65859" y="6096840"/>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707716" y="5829185"/>
            <a:ext cx="596437" cy="631164"/>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971399" y="5392500"/>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6095980" y="5454164"/>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4435521" y="6066009"/>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967277" y="5136458"/>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92489" y="4379291"/>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434847" y="-622300"/>
            <a:ext cx="5322400" cy="59180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txBox="1">
            <a:spLocks noGrp="1"/>
          </p:cNvSpPr>
          <p:nvPr>
            <p:ph type="ctrTitle"/>
          </p:nvPr>
        </p:nvSpPr>
        <p:spPr>
          <a:xfrm>
            <a:off x="3434847" y="1024133"/>
            <a:ext cx="5322400" cy="3010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chemeClr val="dk1"/>
              </a:buClr>
              <a:buSzPts val="5600"/>
              <a:buFont typeface="Fredoka One"/>
              <a:buNone/>
              <a:defRPr sz="7466">
                <a:solidFill>
                  <a:schemeClr val="dk1"/>
                </a:solidFill>
                <a:latin typeface="Fredoka One"/>
                <a:ea typeface="Fredoka One"/>
                <a:cs typeface="Fredoka One"/>
                <a:sym typeface="Fredoka One"/>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endParaRPr/>
          </a:p>
        </p:txBody>
      </p:sp>
      <p:sp>
        <p:nvSpPr>
          <p:cNvPr id="33" name="Google Shape;33;p2"/>
          <p:cNvSpPr txBox="1">
            <a:spLocks noGrp="1"/>
          </p:cNvSpPr>
          <p:nvPr>
            <p:ph type="subTitle" idx="1"/>
          </p:nvPr>
        </p:nvSpPr>
        <p:spPr>
          <a:xfrm>
            <a:off x="4321047" y="3834300"/>
            <a:ext cx="355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1pPr>
            <a:lvl2pPr lvl="1"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2pPr>
            <a:lvl3pPr lvl="2"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3pPr>
            <a:lvl4pPr lvl="3"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4pPr>
            <a:lvl5pPr lvl="4"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5pPr>
            <a:lvl6pPr lvl="5"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6pPr>
            <a:lvl7pPr lvl="6"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7pPr>
            <a:lvl8pPr lvl="7"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8pPr>
            <a:lvl9pPr lvl="8" algn="ctr" rtl="0">
              <a:lnSpc>
                <a:spcPct val="100000"/>
              </a:lnSpc>
              <a:spcBef>
                <a:spcPts val="0"/>
              </a:spcBef>
              <a:spcAft>
                <a:spcPts val="0"/>
              </a:spcAft>
              <a:buClr>
                <a:schemeClr val="dk1"/>
              </a:buClr>
              <a:buSzPts val="1600"/>
              <a:buFont typeface="Raleway"/>
              <a:buNone/>
              <a:defRPr sz="2133">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4475447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2"/>
        </a:solidFill>
        <a:effectLst/>
      </p:bgPr>
    </p:bg>
    <p:spTree>
      <p:nvGrpSpPr>
        <p:cNvPr id="1" name="Shape 34"/>
        <p:cNvGrpSpPr/>
        <p:nvPr/>
      </p:nvGrpSpPr>
      <p:grpSpPr>
        <a:xfrm>
          <a:off x="0" y="0"/>
          <a:ext cx="0" cy="0"/>
          <a:chOff x="0" y="0"/>
          <a:chExt cx="0" cy="0"/>
        </a:xfrm>
      </p:grpSpPr>
      <p:sp>
        <p:nvSpPr>
          <p:cNvPr id="35" name="Google Shape;35;p3"/>
          <p:cNvSpPr/>
          <p:nvPr/>
        </p:nvSpPr>
        <p:spPr>
          <a:xfrm rot="-5400000">
            <a:off x="151833"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txBox="1">
            <a:spLocks noGrp="1"/>
          </p:cNvSpPr>
          <p:nvPr>
            <p:ph type="title"/>
          </p:nvPr>
        </p:nvSpPr>
        <p:spPr>
          <a:xfrm>
            <a:off x="960000" y="2886333"/>
            <a:ext cx="3866000" cy="20244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Clr>
                <a:schemeClr val="lt1"/>
              </a:buClr>
              <a:buSzPts val="3900"/>
              <a:buNone/>
              <a:defRPr sz="5200">
                <a:solidFill>
                  <a:schemeClr val="lt1"/>
                </a:solidFill>
              </a:defRPr>
            </a:lvl1pPr>
            <a:lvl2pPr lvl="1" rtl="0">
              <a:spcBef>
                <a:spcPts val="0"/>
              </a:spcBef>
              <a:spcAft>
                <a:spcPts val="0"/>
              </a:spcAft>
              <a:buClr>
                <a:schemeClr val="lt1"/>
              </a:buClr>
              <a:buSzPts val="3600"/>
              <a:buNone/>
              <a:defRPr sz="4800">
                <a:solidFill>
                  <a:schemeClr val="lt1"/>
                </a:solidFill>
              </a:defRPr>
            </a:lvl2pPr>
            <a:lvl3pPr lvl="2" rtl="0">
              <a:spcBef>
                <a:spcPts val="0"/>
              </a:spcBef>
              <a:spcAft>
                <a:spcPts val="0"/>
              </a:spcAft>
              <a:buClr>
                <a:schemeClr val="lt1"/>
              </a:buClr>
              <a:buSzPts val="3600"/>
              <a:buNone/>
              <a:defRPr sz="4800">
                <a:solidFill>
                  <a:schemeClr val="lt1"/>
                </a:solidFill>
              </a:defRPr>
            </a:lvl3pPr>
            <a:lvl4pPr lvl="3" rtl="0">
              <a:spcBef>
                <a:spcPts val="0"/>
              </a:spcBef>
              <a:spcAft>
                <a:spcPts val="0"/>
              </a:spcAft>
              <a:buClr>
                <a:schemeClr val="lt1"/>
              </a:buClr>
              <a:buSzPts val="3600"/>
              <a:buNone/>
              <a:defRPr sz="4800">
                <a:solidFill>
                  <a:schemeClr val="lt1"/>
                </a:solidFill>
              </a:defRPr>
            </a:lvl4pPr>
            <a:lvl5pPr lvl="4" rtl="0">
              <a:spcBef>
                <a:spcPts val="0"/>
              </a:spcBef>
              <a:spcAft>
                <a:spcPts val="0"/>
              </a:spcAft>
              <a:buClr>
                <a:schemeClr val="lt1"/>
              </a:buClr>
              <a:buSzPts val="3600"/>
              <a:buNone/>
              <a:defRPr sz="4800">
                <a:solidFill>
                  <a:schemeClr val="lt1"/>
                </a:solidFill>
              </a:defRPr>
            </a:lvl5pPr>
            <a:lvl6pPr lvl="5" rtl="0">
              <a:spcBef>
                <a:spcPts val="0"/>
              </a:spcBef>
              <a:spcAft>
                <a:spcPts val="0"/>
              </a:spcAft>
              <a:buClr>
                <a:schemeClr val="lt1"/>
              </a:buClr>
              <a:buSzPts val="3600"/>
              <a:buNone/>
              <a:defRPr sz="4800">
                <a:solidFill>
                  <a:schemeClr val="lt1"/>
                </a:solidFill>
              </a:defRPr>
            </a:lvl6pPr>
            <a:lvl7pPr lvl="6" rtl="0">
              <a:spcBef>
                <a:spcPts val="0"/>
              </a:spcBef>
              <a:spcAft>
                <a:spcPts val="0"/>
              </a:spcAft>
              <a:buClr>
                <a:schemeClr val="lt1"/>
              </a:buClr>
              <a:buSzPts val="3600"/>
              <a:buNone/>
              <a:defRPr sz="4800">
                <a:solidFill>
                  <a:schemeClr val="lt1"/>
                </a:solidFill>
              </a:defRPr>
            </a:lvl7pPr>
            <a:lvl8pPr lvl="7" rtl="0">
              <a:spcBef>
                <a:spcPts val="0"/>
              </a:spcBef>
              <a:spcAft>
                <a:spcPts val="0"/>
              </a:spcAft>
              <a:buClr>
                <a:schemeClr val="lt1"/>
              </a:buClr>
              <a:buSzPts val="3600"/>
              <a:buNone/>
              <a:defRPr sz="4800">
                <a:solidFill>
                  <a:schemeClr val="lt1"/>
                </a:solidFill>
              </a:defRPr>
            </a:lvl8pPr>
            <a:lvl9pPr lvl="8" rtl="0">
              <a:spcBef>
                <a:spcPts val="0"/>
              </a:spcBef>
              <a:spcAft>
                <a:spcPts val="0"/>
              </a:spcAft>
              <a:buClr>
                <a:schemeClr val="lt1"/>
              </a:buClr>
              <a:buSzPts val="3600"/>
              <a:buNone/>
              <a:defRPr sz="4800">
                <a:solidFill>
                  <a:schemeClr val="lt1"/>
                </a:solidFill>
              </a:defRPr>
            </a:lvl9pPr>
          </a:lstStyle>
          <a:p>
            <a:endParaRPr/>
          </a:p>
        </p:txBody>
      </p:sp>
      <p:sp>
        <p:nvSpPr>
          <p:cNvPr id="37" name="Google Shape;37;p3"/>
          <p:cNvSpPr txBox="1">
            <a:spLocks noGrp="1"/>
          </p:cNvSpPr>
          <p:nvPr>
            <p:ph type="title" idx="2" hasCustomPrompt="1"/>
          </p:nvPr>
        </p:nvSpPr>
        <p:spPr>
          <a:xfrm>
            <a:off x="960000" y="1516467"/>
            <a:ext cx="4602800" cy="1402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12000"/>
              <a:buNone/>
              <a:defRPr sz="16000">
                <a:solidFill>
                  <a:schemeClr val="dk1"/>
                </a:solidFill>
              </a:defRPr>
            </a:lvl1pPr>
            <a:lvl2pPr lvl="1" rtl="0">
              <a:spcBef>
                <a:spcPts val="0"/>
              </a:spcBef>
              <a:spcAft>
                <a:spcPts val="0"/>
              </a:spcAft>
              <a:buClr>
                <a:schemeClr val="lt1"/>
              </a:buClr>
              <a:buSzPts val="12000"/>
              <a:buNone/>
              <a:defRPr sz="16000">
                <a:solidFill>
                  <a:schemeClr val="lt1"/>
                </a:solidFill>
              </a:defRPr>
            </a:lvl2pPr>
            <a:lvl3pPr lvl="2" rtl="0">
              <a:spcBef>
                <a:spcPts val="0"/>
              </a:spcBef>
              <a:spcAft>
                <a:spcPts val="0"/>
              </a:spcAft>
              <a:buClr>
                <a:schemeClr val="lt1"/>
              </a:buClr>
              <a:buSzPts val="12000"/>
              <a:buNone/>
              <a:defRPr sz="16000">
                <a:solidFill>
                  <a:schemeClr val="lt1"/>
                </a:solidFill>
              </a:defRPr>
            </a:lvl3pPr>
            <a:lvl4pPr lvl="3" rtl="0">
              <a:spcBef>
                <a:spcPts val="0"/>
              </a:spcBef>
              <a:spcAft>
                <a:spcPts val="0"/>
              </a:spcAft>
              <a:buClr>
                <a:schemeClr val="lt1"/>
              </a:buClr>
              <a:buSzPts val="12000"/>
              <a:buNone/>
              <a:defRPr sz="16000">
                <a:solidFill>
                  <a:schemeClr val="lt1"/>
                </a:solidFill>
              </a:defRPr>
            </a:lvl4pPr>
            <a:lvl5pPr lvl="4" rtl="0">
              <a:spcBef>
                <a:spcPts val="0"/>
              </a:spcBef>
              <a:spcAft>
                <a:spcPts val="0"/>
              </a:spcAft>
              <a:buClr>
                <a:schemeClr val="lt1"/>
              </a:buClr>
              <a:buSzPts val="12000"/>
              <a:buNone/>
              <a:defRPr sz="16000">
                <a:solidFill>
                  <a:schemeClr val="lt1"/>
                </a:solidFill>
              </a:defRPr>
            </a:lvl5pPr>
            <a:lvl6pPr lvl="5" rtl="0">
              <a:spcBef>
                <a:spcPts val="0"/>
              </a:spcBef>
              <a:spcAft>
                <a:spcPts val="0"/>
              </a:spcAft>
              <a:buClr>
                <a:schemeClr val="lt1"/>
              </a:buClr>
              <a:buSzPts val="12000"/>
              <a:buNone/>
              <a:defRPr sz="16000">
                <a:solidFill>
                  <a:schemeClr val="lt1"/>
                </a:solidFill>
              </a:defRPr>
            </a:lvl6pPr>
            <a:lvl7pPr lvl="6" rtl="0">
              <a:spcBef>
                <a:spcPts val="0"/>
              </a:spcBef>
              <a:spcAft>
                <a:spcPts val="0"/>
              </a:spcAft>
              <a:buClr>
                <a:schemeClr val="lt1"/>
              </a:buClr>
              <a:buSzPts val="12000"/>
              <a:buNone/>
              <a:defRPr sz="16000">
                <a:solidFill>
                  <a:schemeClr val="lt1"/>
                </a:solidFill>
              </a:defRPr>
            </a:lvl7pPr>
            <a:lvl8pPr lvl="7" rtl="0">
              <a:spcBef>
                <a:spcPts val="0"/>
              </a:spcBef>
              <a:spcAft>
                <a:spcPts val="0"/>
              </a:spcAft>
              <a:buClr>
                <a:schemeClr val="lt1"/>
              </a:buClr>
              <a:buSzPts val="12000"/>
              <a:buNone/>
              <a:defRPr sz="16000">
                <a:solidFill>
                  <a:schemeClr val="lt1"/>
                </a:solidFill>
              </a:defRPr>
            </a:lvl8pPr>
            <a:lvl9pPr lvl="8" rtl="0">
              <a:spcBef>
                <a:spcPts val="0"/>
              </a:spcBef>
              <a:spcAft>
                <a:spcPts val="0"/>
              </a:spcAft>
              <a:buClr>
                <a:schemeClr val="lt1"/>
              </a:buClr>
              <a:buSzPts val="12000"/>
              <a:buNone/>
              <a:defRPr sz="16000">
                <a:solidFill>
                  <a:schemeClr val="lt1"/>
                </a:solidFill>
              </a:defRPr>
            </a:lvl9pPr>
          </a:lstStyle>
          <a:p>
            <a:r>
              <a:t>xx%</a:t>
            </a:r>
          </a:p>
        </p:txBody>
      </p:sp>
      <p:sp>
        <p:nvSpPr>
          <p:cNvPr id="38" name="Google Shape;38;p3"/>
          <p:cNvSpPr txBox="1">
            <a:spLocks noGrp="1"/>
          </p:cNvSpPr>
          <p:nvPr>
            <p:ph type="subTitle" idx="1"/>
          </p:nvPr>
        </p:nvSpPr>
        <p:spPr>
          <a:xfrm>
            <a:off x="960000" y="4594433"/>
            <a:ext cx="3866000" cy="825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1600"/>
              <a:buNone/>
              <a:defRPr sz="2133">
                <a:solidFill>
                  <a:schemeClr val="lt1"/>
                </a:solidFill>
              </a:defRPr>
            </a:lvl1pPr>
            <a:lvl2pPr lvl="1">
              <a:spcBef>
                <a:spcPts val="2133"/>
              </a:spcBef>
              <a:spcAft>
                <a:spcPts val="0"/>
              </a:spcAft>
              <a:buClr>
                <a:schemeClr val="lt1"/>
              </a:buClr>
              <a:buSzPts val="1400"/>
              <a:buNone/>
              <a:defRPr>
                <a:solidFill>
                  <a:schemeClr val="lt1"/>
                </a:solidFill>
              </a:defRPr>
            </a:lvl2pPr>
            <a:lvl3pPr lvl="2">
              <a:spcBef>
                <a:spcPts val="2133"/>
              </a:spcBef>
              <a:spcAft>
                <a:spcPts val="0"/>
              </a:spcAft>
              <a:buClr>
                <a:schemeClr val="lt1"/>
              </a:buClr>
              <a:buSzPts val="1400"/>
              <a:buNone/>
              <a:defRPr>
                <a:solidFill>
                  <a:schemeClr val="lt1"/>
                </a:solidFill>
              </a:defRPr>
            </a:lvl3pPr>
            <a:lvl4pPr lvl="3">
              <a:spcBef>
                <a:spcPts val="2133"/>
              </a:spcBef>
              <a:spcAft>
                <a:spcPts val="0"/>
              </a:spcAft>
              <a:buClr>
                <a:schemeClr val="lt1"/>
              </a:buClr>
              <a:buSzPts val="1400"/>
              <a:buNone/>
              <a:defRPr>
                <a:solidFill>
                  <a:schemeClr val="lt1"/>
                </a:solidFill>
              </a:defRPr>
            </a:lvl4pPr>
            <a:lvl5pPr lvl="4">
              <a:spcBef>
                <a:spcPts val="2133"/>
              </a:spcBef>
              <a:spcAft>
                <a:spcPts val="0"/>
              </a:spcAft>
              <a:buClr>
                <a:schemeClr val="lt1"/>
              </a:buClr>
              <a:buSzPts val="1400"/>
              <a:buNone/>
              <a:defRPr>
                <a:solidFill>
                  <a:schemeClr val="lt1"/>
                </a:solidFill>
              </a:defRPr>
            </a:lvl5pPr>
            <a:lvl6pPr lvl="5">
              <a:spcBef>
                <a:spcPts val="2133"/>
              </a:spcBef>
              <a:spcAft>
                <a:spcPts val="0"/>
              </a:spcAft>
              <a:buClr>
                <a:schemeClr val="lt1"/>
              </a:buClr>
              <a:buSzPts val="1400"/>
              <a:buNone/>
              <a:defRPr>
                <a:solidFill>
                  <a:schemeClr val="lt1"/>
                </a:solidFill>
              </a:defRPr>
            </a:lvl6pPr>
            <a:lvl7pPr lvl="6">
              <a:spcBef>
                <a:spcPts val="2133"/>
              </a:spcBef>
              <a:spcAft>
                <a:spcPts val="0"/>
              </a:spcAft>
              <a:buClr>
                <a:schemeClr val="lt1"/>
              </a:buClr>
              <a:buSzPts val="1400"/>
              <a:buNone/>
              <a:defRPr>
                <a:solidFill>
                  <a:schemeClr val="lt1"/>
                </a:solidFill>
              </a:defRPr>
            </a:lvl7pPr>
            <a:lvl8pPr lvl="7">
              <a:spcBef>
                <a:spcPts val="2133"/>
              </a:spcBef>
              <a:spcAft>
                <a:spcPts val="0"/>
              </a:spcAft>
              <a:buClr>
                <a:schemeClr val="lt1"/>
              </a:buClr>
              <a:buSzPts val="1400"/>
              <a:buNone/>
              <a:defRPr>
                <a:solidFill>
                  <a:schemeClr val="lt1"/>
                </a:solidFill>
              </a:defRPr>
            </a:lvl8pPr>
            <a:lvl9pPr lvl="8">
              <a:spcBef>
                <a:spcPts val="2133"/>
              </a:spcBef>
              <a:spcAft>
                <a:spcPts val="2133"/>
              </a:spcAft>
              <a:buClr>
                <a:schemeClr val="lt1"/>
              </a:buClr>
              <a:buSzPts val="1400"/>
              <a:buNone/>
              <a:defRPr>
                <a:solidFill>
                  <a:schemeClr val="lt1"/>
                </a:solidFill>
              </a:defRPr>
            </a:lvl9pPr>
          </a:lstStyle>
          <a:p>
            <a:endParaRPr/>
          </a:p>
        </p:txBody>
      </p:sp>
      <p:sp>
        <p:nvSpPr>
          <p:cNvPr id="39" name="Google Shape;39;p3"/>
          <p:cNvSpPr/>
          <p:nvPr/>
        </p:nvSpPr>
        <p:spPr>
          <a:xfrm>
            <a:off x="8497167"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0354768"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9239866"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11281685"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1116173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0461318"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25227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2"/>
        </a:solidFill>
        <a:effectLst/>
      </p:bgPr>
    </p:bg>
    <p:spTree>
      <p:nvGrpSpPr>
        <p:cNvPr id="1" name="Shape 48"/>
        <p:cNvGrpSpPr/>
        <p:nvPr/>
      </p:nvGrpSpPr>
      <p:grpSpPr>
        <a:xfrm>
          <a:off x="0" y="0"/>
          <a:ext cx="0" cy="0"/>
          <a:chOff x="0" y="0"/>
          <a:chExt cx="0" cy="0"/>
        </a:xfrm>
      </p:grpSpPr>
      <p:sp>
        <p:nvSpPr>
          <p:cNvPr id="49" name="Google Shape;49;p4"/>
          <p:cNvSpPr txBox="1">
            <a:spLocks noGrp="1"/>
          </p:cNvSpPr>
          <p:nvPr>
            <p:ph type="title"/>
          </p:nvPr>
        </p:nvSpPr>
        <p:spPr>
          <a:xfrm>
            <a:off x="960000" y="508000"/>
            <a:ext cx="10281600" cy="64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dk1"/>
              </a:buClr>
              <a:buSzPts val="3000"/>
              <a:buNone/>
              <a:defRPr>
                <a:solidFill>
                  <a:schemeClr val="dk1"/>
                </a:solidFill>
              </a:defRPr>
            </a:lvl2pPr>
            <a:lvl3pPr lvl="2" rtl="0">
              <a:spcBef>
                <a:spcPts val="0"/>
              </a:spcBef>
              <a:spcAft>
                <a:spcPts val="0"/>
              </a:spcAft>
              <a:buClr>
                <a:schemeClr val="dk1"/>
              </a:buClr>
              <a:buSzPts val="3000"/>
              <a:buNone/>
              <a:defRPr>
                <a:solidFill>
                  <a:schemeClr val="dk1"/>
                </a:solidFill>
              </a:defRPr>
            </a:lvl3pPr>
            <a:lvl4pPr lvl="3" rtl="0">
              <a:spcBef>
                <a:spcPts val="0"/>
              </a:spcBef>
              <a:spcAft>
                <a:spcPts val="0"/>
              </a:spcAft>
              <a:buClr>
                <a:schemeClr val="dk1"/>
              </a:buClr>
              <a:buSzPts val="3000"/>
              <a:buNone/>
              <a:defRPr>
                <a:solidFill>
                  <a:schemeClr val="dk1"/>
                </a:solidFill>
              </a:defRPr>
            </a:lvl4pPr>
            <a:lvl5pPr lvl="4" rtl="0">
              <a:spcBef>
                <a:spcPts val="0"/>
              </a:spcBef>
              <a:spcAft>
                <a:spcPts val="0"/>
              </a:spcAft>
              <a:buClr>
                <a:schemeClr val="dk1"/>
              </a:buClr>
              <a:buSzPts val="3000"/>
              <a:buNone/>
              <a:defRPr>
                <a:solidFill>
                  <a:schemeClr val="dk1"/>
                </a:solidFill>
              </a:defRPr>
            </a:lvl5pPr>
            <a:lvl6pPr lvl="5" rtl="0">
              <a:spcBef>
                <a:spcPts val="0"/>
              </a:spcBef>
              <a:spcAft>
                <a:spcPts val="0"/>
              </a:spcAft>
              <a:buClr>
                <a:schemeClr val="dk1"/>
              </a:buClr>
              <a:buSzPts val="3000"/>
              <a:buNone/>
              <a:defRPr>
                <a:solidFill>
                  <a:schemeClr val="dk1"/>
                </a:solidFill>
              </a:defRPr>
            </a:lvl6pPr>
            <a:lvl7pPr lvl="6" rtl="0">
              <a:spcBef>
                <a:spcPts val="0"/>
              </a:spcBef>
              <a:spcAft>
                <a:spcPts val="0"/>
              </a:spcAft>
              <a:buClr>
                <a:schemeClr val="dk1"/>
              </a:buClr>
              <a:buSzPts val="3000"/>
              <a:buNone/>
              <a:defRPr>
                <a:solidFill>
                  <a:schemeClr val="dk1"/>
                </a:solidFill>
              </a:defRPr>
            </a:lvl7pPr>
            <a:lvl8pPr lvl="7" rtl="0">
              <a:spcBef>
                <a:spcPts val="0"/>
              </a:spcBef>
              <a:spcAft>
                <a:spcPts val="0"/>
              </a:spcAft>
              <a:buClr>
                <a:schemeClr val="dk1"/>
              </a:buClr>
              <a:buSzPts val="3000"/>
              <a:buNone/>
              <a:defRPr>
                <a:solidFill>
                  <a:schemeClr val="dk1"/>
                </a:solidFill>
              </a:defRPr>
            </a:lvl8pPr>
            <a:lvl9pPr lvl="8" rtl="0">
              <a:spcBef>
                <a:spcPts val="0"/>
              </a:spcBef>
              <a:spcAft>
                <a:spcPts val="0"/>
              </a:spcAft>
              <a:buClr>
                <a:schemeClr val="dk1"/>
              </a:buClr>
              <a:buSzPts val="3000"/>
              <a:buNone/>
              <a:defRPr>
                <a:solidFill>
                  <a:schemeClr val="dk1"/>
                </a:solidFill>
              </a:defRPr>
            </a:lvl9pPr>
          </a:lstStyle>
          <a:p>
            <a:endParaRPr/>
          </a:p>
        </p:txBody>
      </p:sp>
      <p:sp>
        <p:nvSpPr>
          <p:cNvPr id="50" name="Google Shape;50;p4"/>
          <p:cNvSpPr txBox="1">
            <a:spLocks noGrp="1"/>
          </p:cNvSpPr>
          <p:nvPr>
            <p:ph type="subTitle" idx="1"/>
          </p:nvPr>
        </p:nvSpPr>
        <p:spPr>
          <a:xfrm>
            <a:off x="961600" y="1219200"/>
            <a:ext cx="10281600" cy="49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51" name="Google Shape;51;p4"/>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11492369" y="93474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4"/>
          <p:cNvSpPr/>
          <p:nvPr/>
        </p:nvSpPr>
        <p:spPr>
          <a:xfrm>
            <a:off x="11434511" y="1753055"/>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4"/>
          <p:cNvSpPr/>
          <p:nvPr/>
        </p:nvSpPr>
        <p:spPr>
          <a:xfrm>
            <a:off x="10872696" y="827739"/>
            <a:ext cx="518536" cy="506020"/>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939404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2"/>
        </a:solidFill>
        <a:effectLst/>
      </p:bgPr>
    </p:bg>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960000" y="508000"/>
            <a:ext cx="4216000" cy="645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7"/>
          <p:cNvSpPr txBox="1">
            <a:spLocks noGrp="1"/>
          </p:cNvSpPr>
          <p:nvPr>
            <p:ph type="subTitle" idx="1"/>
          </p:nvPr>
        </p:nvSpPr>
        <p:spPr>
          <a:xfrm>
            <a:off x="961600" y="2098067"/>
            <a:ext cx="4627200" cy="40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867">
                <a:solidFill>
                  <a:schemeClr val="dk1"/>
                </a:solidFill>
              </a:defRPr>
            </a:lvl1pPr>
            <a:lvl2pPr lvl="1" rtl="0">
              <a:lnSpc>
                <a:spcPct val="100000"/>
              </a:lnSpc>
              <a:spcBef>
                <a:spcPts val="0"/>
              </a:spcBef>
              <a:spcAft>
                <a:spcPts val="0"/>
              </a:spcAft>
              <a:buClr>
                <a:schemeClr val="dk1"/>
              </a:buClr>
              <a:buSzPts val="1400"/>
              <a:buNone/>
              <a:defRPr>
                <a:solidFill>
                  <a:schemeClr val="dk1"/>
                </a:solidFill>
              </a:defRPr>
            </a:lvl2pPr>
            <a:lvl3pPr lvl="2" rtl="0">
              <a:lnSpc>
                <a:spcPct val="100000"/>
              </a:lnSpc>
              <a:spcBef>
                <a:spcPts val="0"/>
              </a:spcBef>
              <a:spcAft>
                <a:spcPts val="0"/>
              </a:spcAft>
              <a:buClr>
                <a:schemeClr val="dk1"/>
              </a:buClr>
              <a:buSzPts val="1400"/>
              <a:buNone/>
              <a:defRPr>
                <a:solidFill>
                  <a:schemeClr val="dk1"/>
                </a:solidFill>
              </a:defRPr>
            </a:lvl3pPr>
            <a:lvl4pPr lvl="3" rtl="0">
              <a:lnSpc>
                <a:spcPct val="100000"/>
              </a:lnSpc>
              <a:spcBef>
                <a:spcPts val="0"/>
              </a:spcBef>
              <a:spcAft>
                <a:spcPts val="0"/>
              </a:spcAft>
              <a:buClr>
                <a:schemeClr val="dk1"/>
              </a:buClr>
              <a:buSzPts val="1400"/>
              <a:buNone/>
              <a:defRPr>
                <a:solidFill>
                  <a:schemeClr val="dk1"/>
                </a:solidFill>
              </a:defRPr>
            </a:lvl4pPr>
            <a:lvl5pPr lvl="4" rtl="0">
              <a:lnSpc>
                <a:spcPct val="100000"/>
              </a:lnSpc>
              <a:spcBef>
                <a:spcPts val="0"/>
              </a:spcBef>
              <a:spcAft>
                <a:spcPts val="0"/>
              </a:spcAft>
              <a:buClr>
                <a:schemeClr val="dk1"/>
              </a:buClr>
              <a:buSzPts val="1400"/>
              <a:buNone/>
              <a:defRPr>
                <a:solidFill>
                  <a:schemeClr val="dk1"/>
                </a:solidFill>
              </a:defRPr>
            </a:lvl5pPr>
            <a:lvl6pPr lvl="5" rtl="0">
              <a:lnSpc>
                <a:spcPct val="100000"/>
              </a:lnSpc>
              <a:spcBef>
                <a:spcPts val="0"/>
              </a:spcBef>
              <a:spcAft>
                <a:spcPts val="0"/>
              </a:spcAft>
              <a:buClr>
                <a:schemeClr val="dk1"/>
              </a:buClr>
              <a:buSzPts val="1400"/>
              <a:buNone/>
              <a:defRPr>
                <a:solidFill>
                  <a:schemeClr val="dk1"/>
                </a:solidFill>
              </a:defRPr>
            </a:lvl6pPr>
            <a:lvl7pPr lvl="6" rtl="0">
              <a:lnSpc>
                <a:spcPct val="100000"/>
              </a:lnSpc>
              <a:spcBef>
                <a:spcPts val="0"/>
              </a:spcBef>
              <a:spcAft>
                <a:spcPts val="0"/>
              </a:spcAft>
              <a:buClr>
                <a:schemeClr val="dk1"/>
              </a:buClr>
              <a:buSzPts val="1400"/>
              <a:buNone/>
              <a:defRPr>
                <a:solidFill>
                  <a:schemeClr val="dk1"/>
                </a:solidFill>
              </a:defRPr>
            </a:lvl7pPr>
            <a:lvl8pPr lvl="7" rtl="0">
              <a:lnSpc>
                <a:spcPct val="100000"/>
              </a:lnSpc>
              <a:spcBef>
                <a:spcPts val="0"/>
              </a:spcBef>
              <a:spcAft>
                <a:spcPts val="0"/>
              </a:spcAft>
              <a:buClr>
                <a:schemeClr val="dk1"/>
              </a:buClr>
              <a:buSzPts val="1400"/>
              <a:buNone/>
              <a:defRPr>
                <a:solidFill>
                  <a:schemeClr val="dk1"/>
                </a:solidFill>
              </a:defRPr>
            </a:lvl8pPr>
            <a:lvl9pPr lvl="8" rtl="0">
              <a:lnSpc>
                <a:spcPct val="100000"/>
              </a:lnSpc>
              <a:spcBef>
                <a:spcPts val="0"/>
              </a:spcBef>
              <a:spcAft>
                <a:spcPts val="0"/>
              </a:spcAft>
              <a:buClr>
                <a:schemeClr val="dk1"/>
              </a:buClr>
              <a:buSzPts val="1400"/>
              <a:buNone/>
              <a:defRPr>
                <a:solidFill>
                  <a:schemeClr val="dk1"/>
                </a:solidFill>
              </a:defRPr>
            </a:lvl9pPr>
          </a:lstStyle>
          <a:p>
            <a:endParaRPr/>
          </a:p>
        </p:txBody>
      </p:sp>
      <p:sp>
        <p:nvSpPr>
          <p:cNvPr id="96" name="Google Shape;96;p7"/>
          <p:cNvSpPr/>
          <p:nvPr/>
        </p:nvSpPr>
        <p:spPr>
          <a:xfrm>
            <a:off x="4445850" y="946749"/>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7"/>
          <p:cNvSpPr/>
          <p:nvPr/>
        </p:nvSpPr>
        <p:spPr>
          <a:xfrm>
            <a:off x="11281695"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7"/>
          <p:cNvSpPr/>
          <p:nvPr/>
        </p:nvSpPr>
        <p:spPr>
          <a:xfrm>
            <a:off x="10461335" y="7193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7"/>
          <p:cNvSpPr/>
          <p:nvPr/>
        </p:nvSpPr>
        <p:spPr>
          <a:xfrm>
            <a:off x="9212166" y="250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7"/>
          <p:cNvSpPr/>
          <p:nvPr/>
        </p:nvSpPr>
        <p:spPr>
          <a:xfrm>
            <a:off x="11672965"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7"/>
          <p:cNvSpPr/>
          <p:nvPr/>
        </p:nvSpPr>
        <p:spPr>
          <a:xfrm>
            <a:off x="11401852" y="2098082"/>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7"/>
          <p:cNvSpPr/>
          <p:nvPr/>
        </p:nvSpPr>
        <p:spPr>
          <a:xfrm>
            <a:off x="11161736" y="6012649"/>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7"/>
          <p:cNvSpPr/>
          <p:nvPr/>
        </p:nvSpPr>
        <p:spPr>
          <a:xfrm>
            <a:off x="11672965"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7"/>
          <p:cNvSpPr/>
          <p:nvPr/>
        </p:nvSpPr>
        <p:spPr>
          <a:xfrm>
            <a:off x="11161718" y="524285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10499032" y="61447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13003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lt2"/>
        </a:solidFill>
        <a:effectLst/>
      </p:bgPr>
    </p:bg>
    <p:spTree>
      <p:nvGrpSpPr>
        <p:cNvPr id="1" name="Shape 123"/>
        <p:cNvGrpSpPr/>
        <p:nvPr/>
      </p:nvGrpSpPr>
      <p:grpSpPr>
        <a:xfrm>
          <a:off x="0" y="0"/>
          <a:ext cx="0" cy="0"/>
          <a:chOff x="0" y="0"/>
          <a:chExt cx="0" cy="0"/>
        </a:xfrm>
      </p:grpSpPr>
      <p:sp>
        <p:nvSpPr>
          <p:cNvPr id="124" name="Google Shape;124;p9"/>
          <p:cNvSpPr txBox="1">
            <a:spLocks noGrp="1"/>
          </p:cNvSpPr>
          <p:nvPr>
            <p:ph type="title"/>
          </p:nvPr>
        </p:nvSpPr>
        <p:spPr>
          <a:xfrm>
            <a:off x="950967" y="1411795"/>
            <a:ext cx="5969200" cy="1355200"/>
          </a:xfrm>
          <a:prstGeom prst="rect">
            <a:avLst/>
          </a:prstGeom>
        </p:spPr>
        <p:txBody>
          <a:bodyPr spcFirstLastPara="1" wrap="square" lIns="91425" tIns="0" rIns="0" bIns="0" anchor="ctr" anchorCtr="0">
            <a:noAutofit/>
          </a:bodyPr>
          <a:lstStyle>
            <a:lvl1pPr lvl="0" rtl="0">
              <a:spcBef>
                <a:spcPts val="0"/>
              </a:spcBef>
              <a:spcAft>
                <a:spcPts val="0"/>
              </a:spcAft>
              <a:buSzPts val="4000"/>
              <a:buNone/>
              <a:defRPr sz="5333"/>
            </a:lvl1pPr>
            <a:lvl2pPr lvl="1" rtl="0">
              <a:spcBef>
                <a:spcPts val="0"/>
              </a:spcBef>
              <a:spcAft>
                <a:spcPts val="0"/>
              </a:spcAft>
              <a:buSzPts val="3800"/>
              <a:buNone/>
              <a:defRPr sz="5067"/>
            </a:lvl2pPr>
            <a:lvl3pPr lvl="2" rtl="0">
              <a:spcBef>
                <a:spcPts val="0"/>
              </a:spcBef>
              <a:spcAft>
                <a:spcPts val="0"/>
              </a:spcAft>
              <a:buSzPts val="3800"/>
              <a:buNone/>
              <a:defRPr sz="5067"/>
            </a:lvl3pPr>
            <a:lvl4pPr lvl="3" rtl="0">
              <a:spcBef>
                <a:spcPts val="0"/>
              </a:spcBef>
              <a:spcAft>
                <a:spcPts val="0"/>
              </a:spcAft>
              <a:buSzPts val="3800"/>
              <a:buNone/>
              <a:defRPr sz="5067"/>
            </a:lvl4pPr>
            <a:lvl5pPr lvl="4" rtl="0">
              <a:spcBef>
                <a:spcPts val="0"/>
              </a:spcBef>
              <a:spcAft>
                <a:spcPts val="0"/>
              </a:spcAft>
              <a:buSzPts val="3800"/>
              <a:buNone/>
              <a:defRPr sz="5067"/>
            </a:lvl5pPr>
            <a:lvl6pPr lvl="5" rtl="0">
              <a:spcBef>
                <a:spcPts val="0"/>
              </a:spcBef>
              <a:spcAft>
                <a:spcPts val="0"/>
              </a:spcAft>
              <a:buSzPts val="3800"/>
              <a:buNone/>
              <a:defRPr sz="5067"/>
            </a:lvl6pPr>
            <a:lvl7pPr lvl="6" rtl="0">
              <a:spcBef>
                <a:spcPts val="0"/>
              </a:spcBef>
              <a:spcAft>
                <a:spcPts val="0"/>
              </a:spcAft>
              <a:buSzPts val="3800"/>
              <a:buNone/>
              <a:defRPr sz="5067"/>
            </a:lvl7pPr>
            <a:lvl8pPr lvl="7" rtl="0">
              <a:spcBef>
                <a:spcPts val="0"/>
              </a:spcBef>
              <a:spcAft>
                <a:spcPts val="0"/>
              </a:spcAft>
              <a:buSzPts val="3800"/>
              <a:buNone/>
              <a:defRPr sz="5067"/>
            </a:lvl8pPr>
            <a:lvl9pPr lvl="8" rtl="0">
              <a:spcBef>
                <a:spcPts val="0"/>
              </a:spcBef>
              <a:spcAft>
                <a:spcPts val="0"/>
              </a:spcAft>
              <a:buSzPts val="3800"/>
              <a:buNone/>
              <a:defRPr sz="5067"/>
            </a:lvl9pPr>
          </a:lstStyle>
          <a:p>
            <a:endParaRPr/>
          </a:p>
        </p:txBody>
      </p:sp>
      <p:sp>
        <p:nvSpPr>
          <p:cNvPr id="125" name="Google Shape;125;p9"/>
          <p:cNvSpPr txBox="1">
            <a:spLocks noGrp="1"/>
          </p:cNvSpPr>
          <p:nvPr>
            <p:ph type="subTitle" idx="1"/>
          </p:nvPr>
        </p:nvSpPr>
        <p:spPr>
          <a:xfrm>
            <a:off x="950967" y="2706733"/>
            <a:ext cx="4966400" cy="290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600"/>
              <a:buNone/>
              <a:defRPr sz="2133">
                <a:solidFill>
                  <a:schemeClr val="dk1"/>
                </a:solidFill>
              </a:defRPr>
            </a:lvl1pPr>
            <a:lvl2pPr lvl="1" rtl="0">
              <a:lnSpc>
                <a:spcPct val="100000"/>
              </a:lnSpc>
              <a:spcBef>
                <a:spcPts val="0"/>
              </a:spcBef>
              <a:spcAft>
                <a:spcPts val="0"/>
              </a:spcAft>
              <a:buClr>
                <a:schemeClr val="dk1"/>
              </a:buClr>
              <a:buSzPts val="1600"/>
              <a:buNone/>
              <a:defRPr sz="2133">
                <a:solidFill>
                  <a:schemeClr val="dk1"/>
                </a:solidFill>
              </a:defRPr>
            </a:lvl2pPr>
            <a:lvl3pPr lvl="2" rtl="0">
              <a:lnSpc>
                <a:spcPct val="100000"/>
              </a:lnSpc>
              <a:spcBef>
                <a:spcPts val="0"/>
              </a:spcBef>
              <a:spcAft>
                <a:spcPts val="0"/>
              </a:spcAft>
              <a:buClr>
                <a:schemeClr val="dk1"/>
              </a:buClr>
              <a:buSzPts val="1600"/>
              <a:buNone/>
              <a:defRPr sz="2133">
                <a:solidFill>
                  <a:schemeClr val="dk1"/>
                </a:solidFill>
              </a:defRPr>
            </a:lvl3pPr>
            <a:lvl4pPr lvl="3" rtl="0">
              <a:lnSpc>
                <a:spcPct val="100000"/>
              </a:lnSpc>
              <a:spcBef>
                <a:spcPts val="0"/>
              </a:spcBef>
              <a:spcAft>
                <a:spcPts val="0"/>
              </a:spcAft>
              <a:buClr>
                <a:schemeClr val="dk1"/>
              </a:buClr>
              <a:buSzPts val="1600"/>
              <a:buNone/>
              <a:defRPr sz="2133">
                <a:solidFill>
                  <a:schemeClr val="dk1"/>
                </a:solidFill>
              </a:defRPr>
            </a:lvl4pPr>
            <a:lvl5pPr lvl="4" rtl="0">
              <a:lnSpc>
                <a:spcPct val="100000"/>
              </a:lnSpc>
              <a:spcBef>
                <a:spcPts val="0"/>
              </a:spcBef>
              <a:spcAft>
                <a:spcPts val="0"/>
              </a:spcAft>
              <a:buClr>
                <a:schemeClr val="dk1"/>
              </a:buClr>
              <a:buSzPts val="1600"/>
              <a:buNone/>
              <a:defRPr sz="2133">
                <a:solidFill>
                  <a:schemeClr val="dk1"/>
                </a:solidFill>
              </a:defRPr>
            </a:lvl5pPr>
            <a:lvl6pPr lvl="5" rtl="0">
              <a:lnSpc>
                <a:spcPct val="100000"/>
              </a:lnSpc>
              <a:spcBef>
                <a:spcPts val="0"/>
              </a:spcBef>
              <a:spcAft>
                <a:spcPts val="0"/>
              </a:spcAft>
              <a:buClr>
                <a:schemeClr val="dk1"/>
              </a:buClr>
              <a:buSzPts val="1600"/>
              <a:buNone/>
              <a:defRPr sz="2133">
                <a:solidFill>
                  <a:schemeClr val="dk1"/>
                </a:solidFill>
              </a:defRPr>
            </a:lvl6pPr>
            <a:lvl7pPr lvl="6" rtl="0">
              <a:lnSpc>
                <a:spcPct val="100000"/>
              </a:lnSpc>
              <a:spcBef>
                <a:spcPts val="0"/>
              </a:spcBef>
              <a:spcAft>
                <a:spcPts val="0"/>
              </a:spcAft>
              <a:buClr>
                <a:schemeClr val="dk1"/>
              </a:buClr>
              <a:buSzPts val="1600"/>
              <a:buNone/>
              <a:defRPr sz="2133">
                <a:solidFill>
                  <a:schemeClr val="dk1"/>
                </a:solidFill>
              </a:defRPr>
            </a:lvl7pPr>
            <a:lvl8pPr lvl="7" rtl="0">
              <a:lnSpc>
                <a:spcPct val="100000"/>
              </a:lnSpc>
              <a:spcBef>
                <a:spcPts val="0"/>
              </a:spcBef>
              <a:spcAft>
                <a:spcPts val="0"/>
              </a:spcAft>
              <a:buClr>
                <a:schemeClr val="dk1"/>
              </a:buClr>
              <a:buSzPts val="1600"/>
              <a:buNone/>
              <a:defRPr sz="2133">
                <a:solidFill>
                  <a:schemeClr val="dk1"/>
                </a:solidFill>
              </a:defRPr>
            </a:lvl8pPr>
            <a:lvl9pPr lvl="8" rtl="0">
              <a:lnSpc>
                <a:spcPct val="100000"/>
              </a:lnSpc>
              <a:spcBef>
                <a:spcPts val="0"/>
              </a:spcBef>
              <a:spcAft>
                <a:spcPts val="0"/>
              </a:spcAft>
              <a:buClr>
                <a:schemeClr val="dk1"/>
              </a:buClr>
              <a:buSzPts val="1600"/>
              <a:buNone/>
              <a:defRPr sz="2133">
                <a:solidFill>
                  <a:schemeClr val="dk1"/>
                </a:solidFill>
              </a:defRPr>
            </a:lvl9pPr>
          </a:lstStyle>
          <a:p>
            <a:endParaRPr/>
          </a:p>
        </p:txBody>
      </p:sp>
    </p:spTree>
    <p:extLst>
      <p:ext uri="{BB962C8B-B14F-4D97-AF65-F5344CB8AC3E}">
        <p14:creationId xmlns:p14="http://schemas.microsoft.com/office/powerpoint/2010/main" val="44750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1031-037B-5A0B-AD01-D9EDB80347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DBC35C-B6A9-2B82-2C0B-2D161AE195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84048-DA61-A16D-930A-427F869A891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0FCBD5-74B5-FE7A-B30F-64C8A49341BF}"/>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6" name="Footer Placeholder 5">
            <a:extLst>
              <a:ext uri="{FF2B5EF4-FFF2-40B4-BE49-F238E27FC236}">
                <a16:creationId xmlns:a16="http://schemas.microsoft.com/office/drawing/2014/main" id="{44DBAB77-5E70-4375-0D05-FEB24947E81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5BC4E6E-77D6-A0DB-E44A-7D4C0EF07CF6}"/>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pic>
        <p:nvPicPr>
          <p:cNvPr id="8" name="Picture 7">
            <a:extLst>
              <a:ext uri="{FF2B5EF4-FFF2-40B4-BE49-F238E27FC236}">
                <a16:creationId xmlns:a16="http://schemas.microsoft.com/office/drawing/2014/main" id="{CD714507-6303-1F00-6876-142FD43CFD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10512" y="2446703"/>
            <a:ext cx="1961823" cy="1964594"/>
          </a:xfrm>
          <a:prstGeom prst="rect">
            <a:avLst/>
          </a:prstGeom>
        </p:spPr>
      </p:pic>
    </p:spTree>
    <p:extLst>
      <p:ext uri="{BB962C8B-B14F-4D97-AF65-F5344CB8AC3E}">
        <p14:creationId xmlns:p14="http://schemas.microsoft.com/office/powerpoint/2010/main" val="3976997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259941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2"/>
        </a:solidFill>
        <a:effectLst/>
      </p:bgPr>
    </p:bg>
    <p:spTree>
      <p:nvGrpSpPr>
        <p:cNvPr id="1" name="Shape 511"/>
        <p:cNvGrpSpPr/>
        <p:nvPr/>
      </p:nvGrpSpPr>
      <p:grpSpPr>
        <a:xfrm>
          <a:off x="0" y="0"/>
          <a:ext cx="0" cy="0"/>
          <a:chOff x="0" y="0"/>
          <a:chExt cx="0" cy="0"/>
        </a:xfrm>
      </p:grpSpPr>
      <p:sp>
        <p:nvSpPr>
          <p:cNvPr id="512" name="Google Shape;512;p27"/>
          <p:cNvSpPr/>
          <p:nvPr/>
        </p:nvSpPr>
        <p:spPr>
          <a:xfrm rot="5400000" flipH="1">
            <a:off x="6730597" y="44600"/>
            <a:ext cx="5322400" cy="6768800"/>
          </a:xfrm>
          <a:prstGeom prst="roundRect">
            <a:avLst>
              <a:gd name="adj" fmla="val 13015"/>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7"/>
          <p:cNvSpPr txBox="1">
            <a:spLocks noGrp="1"/>
          </p:cNvSpPr>
          <p:nvPr>
            <p:ph type="title"/>
          </p:nvPr>
        </p:nvSpPr>
        <p:spPr>
          <a:xfrm flipH="1">
            <a:off x="7378831" y="2886333"/>
            <a:ext cx="3866000" cy="2024400"/>
          </a:xfrm>
          <a:prstGeom prst="rect">
            <a:avLst/>
          </a:prstGeom>
        </p:spPr>
        <p:txBody>
          <a:bodyPr spcFirstLastPara="1" wrap="square" lIns="91425" tIns="91425" rIns="91425" bIns="91425" anchor="ctr" anchorCtr="0">
            <a:noAutofit/>
          </a:bodyPr>
          <a:lstStyle>
            <a:lvl1pPr lvl="0" algn="r" rtl="0">
              <a:lnSpc>
                <a:spcPct val="90000"/>
              </a:lnSpc>
              <a:spcBef>
                <a:spcPts val="0"/>
              </a:spcBef>
              <a:spcAft>
                <a:spcPts val="0"/>
              </a:spcAft>
              <a:buClr>
                <a:schemeClr val="lt1"/>
              </a:buClr>
              <a:buSzPts val="3900"/>
              <a:buNone/>
              <a:defRPr sz="5200">
                <a:solidFill>
                  <a:schemeClr val="lt1"/>
                </a:solidFill>
              </a:defRPr>
            </a:lvl1pPr>
            <a:lvl2pPr lvl="1" algn="r" rtl="0">
              <a:spcBef>
                <a:spcPts val="0"/>
              </a:spcBef>
              <a:spcAft>
                <a:spcPts val="0"/>
              </a:spcAft>
              <a:buClr>
                <a:schemeClr val="lt1"/>
              </a:buClr>
              <a:buSzPts val="3600"/>
              <a:buNone/>
              <a:defRPr sz="4800">
                <a:solidFill>
                  <a:schemeClr val="lt1"/>
                </a:solidFill>
              </a:defRPr>
            </a:lvl2pPr>
            <a:lvl3pPr lvl="2" algn="r" rtl="0">
              <a:spcBef>
                <a:spcPts val="0"/>
              </a:spcBef>
              <a:spcAft>
                <a:spcPts val="0"/>
              </a:spcAft>
              <a:buClr>
                <a:schemeClr val="lt1"/>
              </a:buClr>
              <a:buSzPts val="3600"/>
              <a:buNone/>
              <a:defRPr sz="4800">
                <a:solidFill>
                  <a:schemeClr val="lt1"/>
                </a:solidFill>
              </a:defRPr>
            </a:lvl3pPr>
            <a:lvl4pPr lvl="3" algn="r" rtl="0">
              <a:spcBef>
                <a:spcPts val="0"/>
              </a:spcBef>
              <a:spcAft>
                <a:spcPts val="0"/>
              </a:spcAft>
              <a:buClr>
                <a:schemeClr val="lt1"/>
              </a:buClr>
              <a:buSzPts val="3600"/>
              <a:buNone/>
              <a:defRPr sz="4800">
                <a:solidFill>
                  <a:schemeClr val="lt1"/>
                </a:solidFill>
              </a:defRPr>
            </a:lvl4pPr>
            <a:lvl5pPr lvl="4" algn="r" rtl="0">
              <a:spcBef>
                <a:spcPts val="0"/>
              </a:spcBef>
              <a:spcAft>
                <a:spcPts val="0"/>
              </a:spcAft>
              <a:buClr>
                <a:schemeClr val="lt1"/>
              </a:buClr>
              <a:buSzPts val="3600"/>
              <a:buNone/>
              <a:defRPr sz="4800">
                <a:solidFill>
                  <a:schemeClr val="lt1"/>
                </a:solidFill>
              </a:defRPr>
            </a:lvl5pPr>
            <a:lvl6pPr lvl="5" algn="r" rtl="0">
              <a:spcBef>
                <a:spcPts val="0"/>
              </a:spcBef>
              <a:spcAft>
                <a:spcPts val="0"/>
              </a:spcAft>
              <a:buClr>
                <a:schemeClr val="lt1"/>
              </a:buClr>
              <a:buSzPts val="3600"/>
              <a:buNone/>
              <a:defRPr sz="4800">
                <a:solidFill>
                  <a:schemeClr val="lt1"/>
                </a:solidFill>
              </a:defRPr>
            </a:lvl6pPr>
            <a:lvl7pPr lvl="6" algn="r" rtl="0">
              <a:spcBef>
                <a:spcPts val="0"/>
              </a:spcBef>
              <a:spcAft>
                <a:spcPts val="0"/>
              </a:spcAft>
              <a:buClr>
                <a:schemeClr val="lt1"/>
              </a:buClr>
              <a:buSzPts val="3600"/>
              <a:buNone/>
              <a:defRPr sz="4800">
                <a:solidFill>
                  <a:schemeClr val="lt1"/>
                </a:solidFill>
              </a:defRPr>
            </a:lvl7pPr>
            <a:lvl8pPr lvl="7" algn="r" rtl="0">
              <a:spcBef>
                <a:spcPts val="0"/>
              </a:spcBef>
              <a:spcAft>
                <a:spcPts val="0"/>
              </a:spcAft>
              <a:buClr>
                <a:schemeClr val="lt1"/>
              </a:buClr>
              <a:buSzPts val="3600"/>
              <a:buNone/>
              <a:defRPr sz="4800">
                <a:solidFill>
                  <a:schemeClr val="lt1"/>
                </a:solidFill>
              </a:defRPr>
            </a:lvl8pPr>
            <a:lvl9pPr lvl="8" algn="r" rtl="0">
              <a:spcBef>
                <a:spcPts val="0"/>
              </a:spcBef>
              <a:spcAft>
                <a:spcPts val="0"/>
              </a:spcAft>
              <a:buClr>
                <a:schemeClr val="lt1"/>
              </a:buClr>
              <a:buSzPts val="3600"/>
              <a:buNone/>
              <a:defRPr sz="4800">
                <a:solidFill>
                  <a:schemeClr val="lt1"/>
                </a:solidFill>
              </a:defRPr>
            </a:lvl9pPr>
          </a:lstStyle>
          <a:p>
            <a:endParaRPr/>
          </a:p>
        </p:txBody>
      </p:sp>
      <p:sp>
        <p:nvSpPr>
          <p:cNvPr id="514" name="Google Shape;514;p27"/>
          <p:cNvSpPr txBox="1">
            <a:spLocks noGrp="1"/>
          </p:cNvSpPr>
          <p:nvPr>
            <p:ph type="title" idx="2" hasCustomPrompt="1"/>
          </p:nvPr>
        </p:nvSpPr>
        <p:spPr>
          <a:xfrm flipH="1">
            <a:off x="6642031" y="1516467"/>
            <a:ext cx="4602800" cy="1402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1"/>
              </a:buClr>
              <a:buSzPts val="12000"/>
              <a:buNone/>
              <a:defRPr sz="16000">
                <a:solidFill>
                  <a:schemeClr val="dk1"/>
                </a:solidFill>
              </a:defRPr>
            </a:lvl1pPr>
            <a:lvl2pPr lvl="1" algn="r" rtl="0">
              <a:spcBef>
                <a:spcPts val="0"/>
              </a:spcBef>
              <a:spcAft>
                <a:spcPts val="0"/>
              </a:spcAft>
              <a:buClr>
                <a:schemeClr val="lt1"/>
              </a:buClr>
              <a:buSzPts val="12000"/>
              <a:buNone/>
              <a:defRPr sz="16000">
                <a:solidFill>
                  <a:schemeClr val="lt1"/>
                </a:solidFill>
              </a:defRPr>
            </a:lvl2pPr>
            <a:lvl3pPr lvl="2" algn="r" rtl="0">
              <a:spcBef>
                <a:spcPts val="0"/>
              </a:spcBef>
              <a:spcAft>
                <a:spcPts val="0"/>
              </a:spcAft>
              <a:buClr>
                <a:schemeClr val="lt1"/>
              </a:buClr>
              <a:buSzPts val="12000"/>
              <a:buNone/>
              <a:defRPr sz="16000">
                <a:solidFill>
                  <a:schemeClr val="lt1"/>
                </a:solidFill>
              </a:defRPr>
            </a:lvl3pPr>
            <a:lvl4pPr lvl="3" algn="r" rtl="0">
              <a:spcBef>
                <a:spcPts val="0"/>
              </a:spcBef>
              <a:spcAft>
                <a:spcPts val="0"/>
              </a:spcAft>
              <a:buClr>
                <a:schemeClr val="lt1"/>
              </a:buClr>
              <a:buSzPts val="12000"/>
              <a:buNone/>
              <a:defRPr sz="16000">
                <a:solidFill>
                  <a:schemeClr val="lt1"/>
                </a:solidFill>
              </a:defRPr>
            </a:lvl4pPr>
            <a:lvl5pPr lvl="4" algn="r" rtl="0">
              <a:spcBef>
                <a:spcPts val="0"/>
              </a:spcBef>
              <a:spcAft>
                <a:spcPts val="0"/>
              </a:spcAft>
              <a:buClr>
                <a:schemeClr val="lt1"/>
              </a:buClr>
              <a:buSzPts val="12000"/>
              <a:buNone/>
              <a:defRPr sz="16000">
                <a:solidFill>
                  <a:schemeClr val="lt1"/>
                </a:solidFill>
              </a:defRPr>
            </a:lvl5pPr>
            <a:lvl6pPr lvl="5" algn="r" rtl="0">
              <a:spcBef>
                <a:spcPts val="0"/>
              </a:spcBef>
              <a:spcAft>
                <a:spcPts val="0"/>
              </a:spcAft>
              <a:buClr>
                <a:schemeClr val="lt1"/>
              </a:buClr>
              <a:buSzPts val="12000"/>
              <a:buNone/>
              <a:defRPr sz="16000">
                <a:solidFill>
                  <a:schemeClr val="lt1"/>
                </a:solidFill>
              </a:defRPr>
            </a:lvl6pPr>
            <a:lvl7pPr lvl="6" algn="r" rtl="0">
              <a:spcBef>
                <a:spcPts val="0"/>
              </a:spcBef>
              <a:spcAft>
                <a:spcPts val="0"/>
              </a:spcAft>
              <a:buClr>
                <a:schemeClr val="lt1"/>
              </a:buClr>
              <a:buSzPts val="12000"/>
              <a:buNone/>
              <a:defRPr sz="16000">
                <a:solidFill>
                  <a:schemeClr val="lt1"/>
                </a:solidFill>
              </a:defRPr>
            </a:lvl7pPr>
            <a:lvl8pPr lvl="7" algn="r" rtl="0">
              <a:spcBef>
                <a:spcPts val="0"/>
              </a:spcBef>
              <a:spcAft>
                <a:spcPts val="0"/>
              </a:spcAft>
              <a:buClr>
                <a:schemeClr val="lt1"/>
              </a:buClr>
              <a:buSzPts val="12000"/>
              <a:buNone/>
              <a:defRPr sz="16000">
                <a:solidFill>
                  <a:schemeClr val="lt1"/>
                </a:solidFill>
              </a:defRPr>
            </a:lvl8pPr>
            <a:lvl9pPr lvl="8" algn="r" rtl="0">
              <a:spcBef>
                <a:spcPts val="0"/>
              </a:spcBef>
              <a:spcAft>
                <a:spcPts val="0"/>
              </a:spcAft>
              <a:buClr>
                <a:schemeClr val="lt1"/>
              </a:buClr>
              <a:buSzPts val="12000"/>
              <a:buNone/>
              <a:defRPr sz="16000">
                <a:solidFill>
                  <a:schemeClr val="lt1"/>
                </a:solidFill>
              </a:defRPr>
            </a:lvl9pPr>
          </a:lstStyle>
          <a:p>
            <a:r>
              <a:t>xx%</a:t>
            </a:r>
          </a:p>
        </p:txBody>
      </p:sp>
      <p:sp>
        <p:nvSpPr>
          <p:cNvPr id="515" name="Google Shape;515;p27"/>
          <p:cNvSpPr txBox="1">
            <a:spLocks noGrp="1"/>
          </p:cNvSpPr>
          <p:nvPr>
            <p:ph type="subTitle" idx="1"/>
          </p:nvPr>
        </p:nvSpPr>
        <p:spPr>
          <a:xfrm flipH="1">
            <a:off x="7378831" y="4594433"/>
            <a:ext cx="3866000" cy="82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1600"/>
              <a:buNone/>
              <a:defRPr sz="2133">
                <a:solidFill>
                  <a:schemeClr val="lt1"/>
                </a:solidFill>
              </a:defRPr>
            </a:lvl1pPr>
            <a:lvl2pPr lvl="1" algn="r" rtl="0">
              <a:spcBef>
                <a:spcPts val="2133"/>
              </a:spcBef>
              <a:spcAft>
                <a:spcPts val="0"/>
              </a:spcAft>
              <a:buClr>
                <a:schemeClr val="lt1"/>
              </a:buClr>
              <a:buSzPts val="1400"/>
              <a:buNone/>
              <a:defRPr>
                <a:solidFill>
                  <a:schemeClr val="lt1"/>
                </a:solidFill>
              </a:defRPr>
            </a:lvl2pPr>
            <a:lvl3pPr lvl="2" algn="r" rtl="0">
              <a:spcBef>
                <a:spcPts val="2133"/>
              </a:spcBef>
              <a:spcAft>
                <a:spcPts val="0"/>
              </a:spcAft>
              <a:buClr>
                <a:schemeClr val="lt1"/>
              </a:buClr>
              <a:buSzPts val="1400"/>
              <a:buNone/>
              <a:defRPr>
                <a:solidFill>
                  <a:schemeClr val="lt1"/>
                </a:solidFill>
              </a:defRPr>
            </a:lvl3pPr>
            <a:lvl4pPr lvl="3" algn="r" rtl="0">
              <a:spcBef>
                <a:spcPts val="2133"/>
              </a:spcBef>
              <a:spcAft>
                <a:spcPts val="0"/>
              </a:spcAft>
              <a:buClr>
                <a:schemeClr val="lt1"/>
              </a:buClr>
              <a:buSzPts val="1400"/>
              <a:buNone/>
              <a:defRPr>
                <a:solidFill>
                  <a:schemeClr val="lt1"/>
                </a:solidFill>
              </a:defRPr>
            </a:lvl4pPr>
            <a:lvl5pPr lvl="4" algn="r" rtl="0">
              <a:spcBef>
                <a:spcPts val="2133"/>
              </a:spcBef>
              <a:spcAft>
                <a:spcPts val="0"/>
              </a:spcAft>
              <a:buClr>
                <a:schemeClr val="lt1"/>
              </a:buClr>
              <a:buSzPts val="1400"/>
              <a:buNone/>
              <a:defRPr>
                <a:solidFill>
                  <a:schemeClr val="lt1"/>
                </a:solidFill>
              </a:defRPr>
            </a:lvl5pPr>
            <a:lvl6pPr lvl="5" algn="r" rtl="0">
              <a:spcBef>
                <a:spcPts val="2133"/>
              </a:spcBef>
              <a:spcAft>
                <a:spcPts val="0"/>
              </a:spcAft>
              <a:buClr>
                <a:schemeClr val="lt1"/>
              </a:buClr>
              <a:buSzPts val="1400"/>
              <a:buNone/>
              <a:defRPr>
                <a:solidFill>
                  <a:schemeClr val="lt1"/>
                </a:solidFill>
              </a:defRPr>
            </a:lvl6pPr>
            <a:lvl7pPr lvl="6" algn="r" rtl="0">
              <a:spcBef>
                <a:spcPts val="2133"/>
              </a:spcBef>
              <a:spcAft>
                <a:spcPts val="0"/>
              </a:spcAft>
              <a:buClr>
                <a:schemeClr val="lt1"/>
              </a:buClr>
              <a:buSzPts val="1400"/>
              <a:buNone/>
              <a:defRPr>
                <a:solidFill>
                  <a:schemeClr val="lt1"/>
                </a:solidFill>
              </a:defRPr>
            </a:lvl7pPr>
            <a:lvl8pPr lvl="7" algn="r" rtl="0">
              <a:spcBef>
                <a:spcPts val="2133"/>
              </a:spcBef>
              <a:spcAft>
                <a:spcPts val="0"/>
              </a:spcAft>
              <a:buClr>
                <a:schemeClr val="lt1"/>
              </a:buClr>
              <a:buSzPts val="1400"/>
              <a:buNone/>
              <a:defRPr>
                <a:solidFill>
                  <a:schemeClr val="lt1"/>
                </a:solidFill>
              </a:defRPr>
            </a:lvl8pPr>
            <a:lvl9pPr lvl="8" algn="r" rtl="0">
              <a:spcBef>
                <a:spcPts val="2133"/>
              </a:spcBef>
              <a:spcAft>
                <a:spcPts val="2133"/>
              </a:spcAft>
              <a:buClr>
                <a:schemeClr val="lt1"/>
              </a:buClr>
              <a:buSzPts val="1400"/>
              <a:buNone/>
              <a:defRPr>
                <a:solidFill>
                  <a:schemeClr val="lt1"/>
                </a:solidFill>
              </a:defRPr>
            </a:lvl9pPr>
          </a:lstStyle>
          <a:p>
            <a:endParaRPr/>
          </a:p>
        </p:txBody>
      </p:sp>
      <p:sp>
        <p:nvSpPr>
          <p:cNvPr id="516" name="Google Shape;516;p27"/>
          <p:cNvSpPr/>
          <p:nvPr/>
        </p:nvSpPr>
        <p:spPr>
          <a:xfrm flipH="1">
            <a:off x="407370" y="3016200"/>
            <a:ext cx="3300295" cy="825592"/>
          </a:xfrm>
          <a:custGeom>
            <a:avLst/>
            <a:gdLst/>
            <a:ahLst/>
            <a:cxnLst/>
            <a:rect l="l" t="t" r="r" b="b"/>
            <a:pathLst>
              <a:path w="21526" h="5385" extrusionOk="0">
                <a:moveTo>
                  <a:pt x="11768" y="0"/>
                </a:moveTo>
                <a:cubicBezTo>
                  <a:pt x="10091" y="0"/>
                  <a:pt x="7878" y="1147"/>
                  <a:pt x="7060" y="4026"/>
                </a:cubicBezTo>
                <a:cubicBezTo>
                  <a:pt x="7060" y="4026"/>
                  <a:pt x="6999" y="2485"/>
                  <a:pt x="5415" y="2461"/>
                </a:cubicBezTo>
                <a:cubicBezTo>
                  <a:pt x="5405" y="2461"/>
                  <a:pt x="5395" y="2461"/>
                  <a:pt x="5385" y="2461"/>
                </a:cubicBezTo>
                <a:cubicBezTo>
                  <a:pt x="3824" y="2461"/>
                  <a:pt x="3235" y="3868"/>
                  <a:pt x="3375" y="4806"/>
                </a:cubicBezTo>
                <a:lnTo>
                  <a:pt x="0" y="5384"/>
                </a:lnTo>
                <a:lnTo>
                  <a:pt x="21526" y="5384"/>
                </a:lnTo>
                <a:lnTo>
                  <a:pt x="18724" y="5116"/>
                </a:lnTo>
                <a:cubicBezTo>
                  <a:pt x="18724" y="5116"/>
                  <a:pt x="19509" y="3575"/>
                  <a:pt x="18048" y="2832"/>
                </a:cubicBezTo>
                <a:cubicBezTo>
                  <a:pt x="17834" y="2725"/>
                  <a:pt x="17597" y="2679"/>
                  <a:pt x="17348" y="2679"/>
                </a:cubicBezTo>
                <a:cubicBezTo>
                  <a:pt x="15890" y="2679"/>
                  <a:pt x="14015" y="4252"/>
                  <a:pt x="14015" y="4252"/>
                </a:cubicBezTo>
                <a:cubicBezTo>
                  <a:pt x="14015" y="4252"/>
                  <a:pt x="14716" y="1699"/>
                  <a:pt x="13419" y="530"/>
                </a:cubicBezTo>
                <a:cubicBezTo>
                  <a:pt x="13043" y="190"/>
                  <a:pt x="12450" y="0"/>
                  <a:pt x="117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7"/>
          <p:cNvSpPr/>
          <p:nvPr/>
        </p:nvSpPr>
        <p:spPr>
          <a:xfrm flipH="1">
            <a:off x="531859" y="302599"/>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7"/>
          <p:cNvSpPr/>
          <p:nvPr/>
        </p:nvSpPr>
        <p:spPr>
          <a:xfrm flipH="1">
            <a:off x="1245674" y="935938"/>
            <a:ext cx="604389" cy="524839"/>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7"/>
          <p:cNvSpPr/>
          <p:nvPr/>
        </p:nvSpPr>
        <p:spPr>
          <a:xfrm flipH="1">
            <a:off x="2112063" y="302614"/>
            <a:ext cx="852901" cy="902983"/>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7"/>
          <p:cNvSpPr/>
          <p:nvPr/>
        </p:nvSpPr>
        <p:spPr>
          <a:xfrm flipH="1">
            <a:off x="241434" y="1205606"/>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7"/>
          <p:cNvSpPr/>
          <p:nvPr/>
        </p:nvSpPr>
        <p:spPr>
          <a:xfrm flipH="1">
            <a:off x="318731" y="2252049"/>
            <a:ext cx="604416" cy="590089"/>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7"/>
          <p:cNvSpPr/>
          <p:nvPr/>
        </p:nvSpPr>
        <p:spPr>
          <a:xfrm flipH="1">
            <a:off x="411906" y="4127182"/>
            <a:ext cx="631189" cy="653612"/>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3" name="Google Shape;523;p27"/>
          <p:cNvSpPr/>
          <p:nvPr/>
        </p:nvSpPr>
        <p:spPr>
          <a:xfrm flipH="1">
            <a:off x="241434" y="3384467"/>
            <a:ext cx="290433" cy="307908"/>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4" name="Google Shape;524;p27"/>
          <p:cNvSpPr/>
          <p:nvPr/>
        </p:nvSpPr>
        <p:spPr>
          <a:xfrm flipH="1">
            <a:off x="1352236" y="2063392"/>
            <a:ext cx="391277" cy="381843"/>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86596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2"/>
        </a:solidFill>
        <a:effectLst/>
      </p:bgPr>
    </p:bg>
    <p:spTree>
      <p:nvGrpSpPr>
        <p:cNvPr id="1" name="Shape 630"/>
        <p:cNvGrpSpPr/>
        <p:nvPr/>
      </p:nvGrpSpPr>
      <p:grpSpPr>
        <a:xfrm>
          <a:off x="0" y="0"/>
          <a:ext cx="0" cy="0"/>
          <a:chOff x="0" y="0"/>
          <a:chExt cx="0" cy="0"/>
        </a:xfrm>
      </p:grpSpPr>
      <p:sp>
        <p:nvSpPr>
          <p:cNvPr id="631" name="Google Shape;631;p31"/>
          <p:cNvSpPr/>
          <p:nvPr/>
        </p:nvSpPr>
        <p:spPr>
          <a:xfrm>
            <a:off x="11391243" y="239101"/>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31"/>
          <p:cNvSpPr/>
          <p:nvPr/>
        </p:nvSpPr>
        <p:spPr>
          <a:xfrm>
            <a:off x="10781269" y="920781"/>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10028165" y="182137"/>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11726927" y="1013822"/>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1"/>
          <p:cNvSpPr/>
          <p:nvPr/>
        </p:nvSpPr>
        <p:spPr>
          <a:xfrm>
            <a:off x="11385068" y="1537767"/>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175827" y="346093"/>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1128244" y="27080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705847" y="1100213"/>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187318" y="1537764"/>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1377398" y="60300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1"/>
          <p:cNvSpPr/>
          <p:nvPr/>
        </p:nvSpPr>
        <p:spPr>
          <a:xfrm rot="10800000">
            <a:off x="449824" y="6269566"/>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31"/>
          <p:cNvSpPr/>
          <p:nvPr/>
        </p:nvSpPr>
        <p:spPr>
          <a:xfrm rot="10800000">
            <a:off x="876965" y="5465212"/>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31"/>
          <p:cNvSpPr/>
          <p:nvPr/>
        </p:nvSpPr>
        <p:spPr>
          <a:xfrm rot="10800000">
            <a:off x="1538825" y="6008526"/>
            <a:ext cx="609769" cy="645601"/>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31"/>
          <p:cNvSpPr/>
          <p:nvPr/>
        </p:nvSpPr>
        <p:spPr>
          <a:xfrm rot="10800000">
            <a:off x="200660" y="5558279"/>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31"/>
          <p:cNvSpPr/>
          <p:nvPr/>
        </p:nvSpPr>
        <p:spPr>
          <a:xfrm rot="10800000">
            <a:off x="273142" y="4792236"/>
            <a:ext cx="518549" cy="506261"/>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31"/>
          <p:cNvSpPr/>
          <p:nvPr/>
        </p:nvSpPr>
        <p:spPr>
          <a:xfrm rot="10800000">
            <a:off x="11459413" y="5929411"/>
            <a:ext cx="541519" cy="560760"/>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31"/>
          <p:cNvSpPr/>
          <p:nvPr/>
        </p:nvSpPr>
        <p:spPr>
          <a:xfrm rot="10800000">
            <a:off x="10799343" y="6301291"/>
            <a:ext cx="249171" cy="264164"/>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31"/>
          <p:cNvSpPr/>
          <p:nvPr/>
        </p:nvSpPr>
        <p:spPr>
          <a:xfrm rot="10800000">
            <a:off x="11135221" y="5408454"/>
            <a:ext cx="335691" cy="327599"/>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31"/>
          <p:cNvSpPr/>
          <p:nvPr/>
        </p:nvSpPr>
        <p:spPr>
          <a:xfrm rot="10800000">
            <a:off x="11470914" y="4848228"/>
            <a:ext cx="518527" cy="450273"/>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31"/>
          <p:cNvSpPr/>
          <p:nvPr/>
        </p:nvSpPr>
        <p:spPr>
          <a:xfrm rot="10800000">
            <a:off x="10257859" y="5659933"/>
            <a:ext cx="541501" cy="573328"/>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8401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651"/>
        <p:cNvGrpSpPr/>
        <p:nvPr/>
      </p:nvGrpSpPr>
      <p:grpSpPr>
        <a:xfrm>
          <a:off x="0" y="0"/>
          <a:ext cx="0" cy="0"/>
          <a:chOff x="0" y="0"/>
          <a:chExt cx="0" cy="0"/>
        </a:xfrm>
      </p:grpSpPr>
      <p:sp>
        <p:nvSpPr>
          <p:cNvPr id="652" name="Google Shape;652;p32"/>
          <p:cNvSpPr/>
          <p:nvPr/>
        </p:nvSpPr>
        <p:spPr>
          <a:xfrm flipH="1">
            <a:off x="-46299"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2"/>
          <p:cNvSpPr/>
          <p:nvPr/>
        </p:nvSpPr>
        <p:spPr>
          <a:xfrm>
            <a:off x="8900102" y="-32216"/>
            <a:ext cx="3291901" cy="1990045"/>
          </a:xfrm>
          <a:custGeom>
            <a:avLst/>
            <a:gdLst/>
            <a:ahLst/>
            <a:cxnLst/>
            <a:rect l="l" t="t" r="r" b="b"/>
            <a:pathLst>
              <a:path w="47619" h="28787" extrusionOk="0">
                <a:moveTo>
                  <a:pt x="1" y="0"/>
                </a:moveTo>
                <a:cubicBezTo>
                  <a:pt x="1609" y="3064"/>
                  <a:pt x="5648" y="5236"/>
                  <a:pt x="10381" y="5236"/>
                </a:cubicBezTo>
                <a:cubicBezTo>
                  <a:pt x="14115" y="5236"/>
                  <a:pt x="17415" y="3887"/>
                  <a:pt x="19427" y="1822"/>
                </a:cubicBezTo>
                <a:cubicBezTo>
                  <a:pt x="20022" y="5869"/>
                  <a:pt x="23497" y="8978"/>
                  <a:pt x="27712" y="8978"/>
                </a:cubicBezTo>
                <a:cubicBezTo>
                  <a:pt x="28017" y="8978"/>
                  <a:pt x="28314" y="8963"/>
                  <a:pt x="28611" y="8925"/>
                </a:cubicBezTo>
                <a:cubicBezTo>
                  <a:pt x="29030" y="19427"/>
                  <a:pt x="37239" y="27925"/>
                  <a:pt x="47619" y="28786"/>
                </a:cubicBezTo>
                <a:lnTo>
                  <a:pt x="4761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32"/>
          <p:cNvSpPr/>
          <p:nvPr/>
        </p:nvSpPr>
        <p:spPr>
          <a:xfrm rot="10800000" flipH="1">
            <a:off x="2570783" y="5297164"/>
            <a:ext cx="457328" cy="484163"/>
          </a:xfrm>
          <a:custGeom>
            <a:avLst/>
            <a:gdLst/>
            <a:ahLst/>
            <a:cxnLst/>
            <a:rect l="l" t="t" r="r" b="b"/>
            <a:pathLst>
              <a:path w="4874" h="5160" extrusionOk="0">
                <a:moveTo>
                  <a:pt x="2437" y="0"/>
                </a:moveTo>
                <a:lnTo>
                  <a:pt x="1901" y="1535"/>
                </a:lnTo>
                <a:lnTo>
                  <a:pt x="536" y="1030"/>
                </a:lnTo>
                <a:lnTo>
                  <a:pt x="1615" y="1974"/>
                </a:lnTo>
                <a:lnTo>
                  <a:pt x="0" y="2394"/>
                </a:lnTo>
                <a:lnTo>
                  <a:pt x="1541" y="2784"/>
                </a:lnTo>
                <a:lnTo>
                  <a:pt x="646" y="4185"/>
                </a:lnTo>
                <a:lnTo>
                  <a:pt x="646" y="4185"/>
                </a:lnTo>
                <a:lnTo>
                  <a:pt x="1937" y="3326"/>
                </a:lnTo>
                <a:lnTo>
                  <a:pt x="2437" y="5159"/>
                </a:lnTo>
                <a:lnTo>
                  <a:pt x="2936" y="3326"/>
                </a:lnTo>
                <a:lnTo>
                  <a:pt x="4228" y="4185"/>
                </a:lnTo>
                <a:lnTo>
                  <a:pt x="3332" y="2784"/>
                </a:lnTo>
                <a:lnTo>
                  <a:pt x="4873" y="2394"/>
                </a:lnTo>
                <a:lnTo>
                  <a:pt x="3259" y="1974"/>
                </a:lnTo>
                <a:lnTo>
                  <a:pt x="4337" y="1030"/>
                </a:lnTo>
                <a:lnTo>
                  <a:pt x="2973" y="1535"/>
                </a:lnTo>
                <a:lnTo>
                  <a:pt x="2437"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32"/>
          <p:cNvSpPr/>
          <p:nvPr/>
        </p:nvSpPr>
        <p:spPr>
          <a:xfrm rot="10800000" flipH="1">
            <a:off x="104775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32"/>
          <p:cNvSpPr/>
          <p:nvPr/>
        </p:nvSpPr>
        <p:spPr>
          <a:xfrm rot="10800000" flipH="1">
            <a:off x="9201486" y="5086421"/>
            <a:ext cx="274453" cy="290967"/>
          </a:xfrm>
          <a:custGeom>
            <a:avLst/>
            <a:gdLst/>
            <a:ahLst/>
            <a:cxnLst/>
            <a:rect l="l" t="t" r="r" b="b"/>
            <a:pathLst>
              <a:path w="2925" h="3101" extrusionOk="0">
                <a:moveTo>
                  <a:pt x="1462" y="1"/>
                </a:moveTo>
                <a:lnTo>
                  <a:pt x="1140" y="920"/>
                </a:lnTo>
                <a:lnTo>
                  <a:pt x="323" y="622"/>
                </a:lnTo>
                <a:lnTo>
                  <a:pt x="323" y="622"/>
                </a:lnTo>
                <a:lnTo>
                  <a:pt x="963" y="1188"/>
                </a:lnTo>
                <a:lnTo>
                  <a:pt x="1" y="1438"/>
                </a:lnTo>
                <a:lnTo>
                  <a:pt x="920" y="1676"/>
                </a:lnTo>
                <a:lnTo>
                  <a:pt x="384" y="2510"/>
                </a:lnTo>
                <a:lnTo>
                  <a:pt x="384" y="2510"/>
                </a:lnTo>
                <a:lnTo>
                  <a:pt x="1158" y="1998"/>
                </a:lnTo>
                <a:lnTo>
                  <a:pt x="1462" y="3101"/>
                </a:lnTo>
                <a:lnTo>
                  <a:pt x="1761" y="1998"/>
                </a:lnTo>
                <a:lnTo>
                  <a:pt x="2534" y="2510"/>
                </a:lnTo>
                <a:lnTo>
                  <a:pt x="2534" y="2510"/>
                </a:lnTo>
                <a:lnTo>
                  <a:pt x="1998" y="1676"/>
                </a:lnTo>
                <a:lnTo>
                  <a:pt x="2924" y="1438"/>
                </a:lnTo>
                <a:lnTo>
                  <a:pt x="1956" y="1188"/>
                </a:lnTo>
                <a:lnTo>
                  <a:pt x="2601" y="622"/>
                </a:lnTo>
                <a:lnTo>
                  <a:pt x="2601" y="622"/>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32"/>
          <p:cNvSpPr/>
          <p:nvPr/>
        </p:nvSpPr>
        <p:spPr>
          <a:xfrm rot="10800000" flipH="1">
            <a:off x="11283555" y="5283349"/>
            <a:ext cx="483679" cy="511820"/>
          </a:xfrm>
          <a:custGeom>
            <a:avLst/>
            <a:gdLst/>
            <a:ahLst/>
            <a:cxnLst/>
            <a:rect l="l" t="t" r="r" b="b"/>
            <a:pathLst>
              <a:path w="2925" h="3095" extrusionOk="0">
                <a:moveTo>
                  <a:pt x="2534" y="2510"/>
                </a:moveTo>
                <a:lnTo>
                  <a:pt x="2534" y="2510"/>
                </a:lnTo>
                <a:lnTo>
                  <a:pt x="2534" y="2510"/>
                </a:lnTo>
                <a:close/>
                <a:moveTo>
                  <a:pt x="1462" y="1"/>
                </a:moveTo>
                <a:lnTo>
                  <a:pt x="1140" y="920"/>
                </a:lnTo>
                <a:lnTo>
                  <a:pt x="323" y="616"/>
                </a:lnTo>
                <a:lnTo>
                  <a:pt x="323" y="616"/>
                </a:lnTo>
                <a:lnTo>
                  <a:pt x="969" y="1182"/>
                </a:lnTo>
                <a:lnTo>
                  <a:pt x="1" y="1432"/>
                </a:lnTo>
                <a:lnTo>
                  <a:pt x="926" y="1669"/>
                </a:lnTo>
                <a:lnTo>
                  <a:pt x="384" y="2510"/>
                </a:lnTo>
                <a:lnTo>
                  <a:pt x="1158" y="1992"/>
                </a:lnTo>
                <a:lnTo>
                  <a:pt x="1462" y="3095"/>
                </a:lnTo>
                <a:lnTo>
                  <a:pt x="1761" y="1992"/>
                </a:lnTo>
                <a:lnTo>
                  <a:pt x="2534" y="2510"/>
                </a:lnTo>
                <a:lnTo>
                  <a:pt x="1998" y="1669"/>
                </a:lnTo>
                <a:lnTo>
                  <a:pt x="2924" y="1432"/>
                </a:lnTo>
                <a:lnTo>
                  <a:pt x="1956" y="1182"/>
                </a:lnTo>
                <a:lnTo>
                  <a:pt x="2601" y="616"/>
                </a:lnTo>
                <a:lnTo>
                  <a:pt x="2601" y="616"/>
                </a:lnTo>
                <a:lnTo>
                  <a:pt x="1785" y="920"/>
                </a:lnTo>
                <a:lnTo>
                  <a:pt x="1462"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32"/>
          <p:cNvSpPr/>
          <p:nvPr/>
        </p:nvSpPr>
        <p:spPr>
          <a:xfrm rot="10800000" flipH="1">
            <a:off x="9498370" y="5816391"/>
            <a:ext cx="571153" cy="557628"/>
          </a:xfrm>
          <a:custGeom>
            <a:avLst/>
            <a:gdLst/>
            <a:ahLst/>
            <a:cxnLst/>
            <a:rect l="l" t="t" r="r" b="b"/>
            <a:pathLst>
              <a:path w="3454" h="3372" extrusionOk="0">
                <a:moveTo>
                  <a:pt x="1616" y="1"/>
                </a:moveTo>
                <a:cubicBezTo>
                  <a:pt x="1549" y="1"/>
                  <a:pt x="1487" y="44"/>
                  <a:pt x="1493" y="131"/>
                </a:cubicBezTo>
                <a:cubicBezTo>
                  <a:pt x="1523" y="557"/>
                  <a:pt x="1554" y="990"/>
                  <a:pt x="1584" y="1422"/>
                </a:cubicBezTo>
                <a:lnTo>
                  <a:pt x="1042" y="966"/>
                </a:lnTo>
                <a:cubicBezTo>
                  <a:pt x="1015" y="942"/>
                  <a:pt x="985" y="932"/>
                  <a:pt x="956" y="932"/>
                </a:cubicBezTo>
                <a:cubicBezTo>
                  <a:pt x="848" y="932"/>
                  <a:pt x="754" y="1068"/>
                  <a:pt x="859" y="1154"/>
                </a:cubicBezTo>
                <a:lnTo>
                  <a:pt x="1359" y="1581"/>
                </a:lnTo>
                <a:cubicBezTo>
                  <a:pt x="963" y="1605"/>
                  <a:pt x="567" y="1629"/>
                  <a:pt x="171" y="1654"/>
                </a:cubicBezTo>
                <a:cubicBezTo>
                  <a:pt x="2" y="1660"/>
                  <a:pt x="0" y="1922"/>
                  <a:pt x="165" y="1922"/>
                </a:cubicBezTo>
                <a:cubicBezTo>
                  <a:pt x="167" y="1922"/>
                  <a:pt x="169" y="1922"/>
                  <a:pt x="171" y="1922"/>
                </a:cubicBezTo>
                <a:cubicBezTo>
                  <a:pt x="622" y="1891"/>
                  <a:pt x="1072" y="1867"/>
                  <a:pt x="1523" y="1837"/>
                </a:cubicBezTo>
                <a:lnTo>
                  <a:pt x="1523" y="1837"/>
                </a:lnTo>
                <a:cubicBezTo>
                  <a:pt x="1353" y="2007"/>
                  <a:pt x="1182" y="2172"/>
                  <a:pt x="1018" y="2342"/>
                </a:cubicBezTo>
                <a:cubicBezTo>
                  <a:pt x="923" y="2436"/>
                  <a:pt x="1015" y="2570"/>
                  <a:pt x="1117" y="2570"/>
                </a:cubicBezTo>
                <a:cubicBezTo>
                  <a:pt x="1147" y="2570"/>
                  <a:pt x="1179" y="2559"/>
                  <a:pt x="1206" y="2531"/>
                </a:cubicBezTo>
                <a:cubicBezTo>
                  <a:pt x="1346" y="2391"/>
                  <a:pt x="1487" y="2251"/>
                  <a:pt x="1627" y="2111"/>
                </a:cubicBezTo>
                <a:cubicBezTo>
                  <a:pt x="1651" y="2488"/>
                  <a:pt x="1675" y="2866"/>
                  <a:pt x="1694" y="3244"/>
                </a:cubicBezTo>
                <a:cubicBezTo>
                  <a:pt x="1700" y="3329"/>
                  <a:pt x="1768" y="3371"/>
                  <a:pt x="1834" y="3371"/>
                </a:cubicBezTo>
                <a:cubicBezTo>
                  <a:pt x="1901" y="3371"/>
                  <a:pt x="1965" y="3329"/>
                  <a:pt x="1962" y="3244"/>
                </a:cubicBezTo>
                <a:cubicBezTo>
                  <a:pt x="1937" y="2835"/>
                  <a:pt x="1913" y="2433"/>
                  <a:pt x="1889" y="2025"/>
                </a:cubicBezTo>
                <a:lnTo>
                  <a:pt x="1889" y="2025"/>
                </a:lnTo>
                <a:cubicBezTo>
                  <a:pt x="2059" y="2172"/>
                  <a:pt x="2236" y="2318"/>
                  <a:pt x="2406" y="2464"/>
                </a:cubicBezTo>
                <a:cubicBezTo>
                  <a:pt x="2433" y="2487"/>
                  <a:pt x="2463" y="2497"/>
                  <a:pt x="2492" y="2497"/>
                </a:cubicBezTo>
                <a:cubicBezTo>
                  <a:pt x="2600" y="2497"/>
                  <a:pt x="2696" y="2361"/>
                  <a:pt x="2595" y="2275"/>
                </a:cubicBezTo>
                <a:cubicBezTo>
                  <a:pt x="2406" y="2117"/>
                  <a:pt x="2224" y="1958"/>
                  <a:pt x="2035" y="1806"/>
                </a:cubicBezTo>
                <a:cubicBezTo>
                  <a:pt x="2449" y="1776"/>
                  <a:pt x="2869" y="1745"/>
                  <a:pt x="3283" y="1715"/>
                </a:cubicBezTo>
                <a:cubicBezTo>
                  <a:pt x="3450" y="1703"/>
                  <a:pt x="3454" y="1452"/>
                  <a:pt x="3295" y="1452"/>
                </a:cubicBezTo>
                <a:cubicBezTo>
                  <a:pt x="3291" y="1452"/>
                  <a:pt x="3287" y="1453"/>
                  <a:pt x="3283" y="1453"/>
                </a:cubicBezTo>
                <a:cubicBezTo>
                  <a:pt x="2924" y="1477"/>
                  <a:pt x="2571" y="1502"/>
                  <a:pt x="2211" y="1526"/>
                </a:cubicBezTo>
                <a:lnTo>
                  <a:pt x="2552" y="1191"/>
                </a:lnTo>
                <a:cubicBezTo>
                  <a:pt x="2642" y="1097"/>
                  <a:pt x="2553" y="963"/>
                  <a:pt x="2452" y="963"/>
                </a:cubicBezTo>
                <a:cubicBezTo>
                  <a:pt x="2422" y="963"/>
                  <a:pt x="2391" y="974"/>
                  <a:pt x="2364" y="1002"/>
                </a:cubicBezTo>
                <a:cubicBezTo>
                  <a:pt x="2193" y="1167"/>
                  <a:pt x="2023" y="1337"/>
                  <a:pt x="1852" y="1508"/>
                </a:cubicBezTo>
                <a:cubicBezTo>
                  <a:pt x="1822" y="1045"/>
                  <a:pt x="1791" y="588"/>
                  <a:pt x="1761" y="131"/>
                </a:cubicBezTo>
                <a:cubicBezTo>
                  <a:pt x="1754" y="45"/>
                  <a:pt x="1683" y="1"/>
                  <a:pt x="161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32"/>
          <p:cNvSpPr/>
          <p:nvPr/>
        </p:nvSpPr>
        <p:spPr>
          <a:xfrm rot="10800000" flipH="1">
            <a:off x="368376" y="4945475"/>
            <a:ext cx="369731" cy="359687"/>
          </a:xfrm>
          <a:custGeom>
            <a:avLst/>
            <a:gdLst/>
            <a:ahLst/>
            <a:cxnLst/>
            <a:rect l="l" t="t" r="r" b="b"/>
            <a:pathLst>
              <a:path w="2236" h="2175" extrusionOk="0">
                <a:moveTo>
                  <a:pt x="1044" y="0"/>
                </a:moveTo>
                <a:cubicBezTo>
                  <a:pt x="1001" y="0"/>
                  <a:pt x="960" y="27"/>
                  <a:pt x="963" y="82"/>
                </a:cubicBezTo>
                <a:cubicBezTo>
                  <a:pt x="987" y="362"/>
                  <a:pt x="1005" y="637"/>
                  <a:pt x="1024" y="917"/>
                </a:cubicBezTo>
                <a:lnTo>
                  <a:pt x="676" y="624"/>
                </a:lnTo>
                <a:cubicBezTo>
                  <a:pt x="658" y="609"/>
                  <a:pt x="638" y="602"/>
                  <a:pt x="618" y="602"/>
                </a:cubicBezTo>
                <a:cubicBezTo>
                  <a:pt x="548" y="602"/>
                  <a:pt x="488" y="689"/>
                  <a:pt x="554" y="746"/>
                </a:cubicBezTo>
                <a:cubicBezTo>
                  <a:pt x="664" y="838"/>
                  <a:pt x="774" y="929"/>
                  <a:pt x="877" y="1020"/>
                </a:cubicBezTo>
                <a:cubicBezTo>
                  <a:pt x="621" y="1039"/>
                  <a:pt x="366" y="1051"/>
                  <a:pt x="110" y="1069"/>
                </a:cubicBezTo>
                <a:cubicBezTo>
                  <a:pt x="2" y="1075"/>
                  <a:pt x="0" y="1240"/>
                  <a:pt x="104" y="1240"/>
                </a:cubicBezTo>
                <a:cubicBezTo>
                  <a:pt x="106" y="1240"/>
                  <a:pt x="108" y="1240"/>
                  <a:pt x="110" y="1240"/>
                </a:cubicBezTo>
                <a:cubicBezTo>
                  <a:pt x="402" y="1221"/>
                  <a:pt x="695" y="1203"/>
                  <a:pt x="981" y="1185"/>
                </a:cubicBezTo>
                <a:lnTo>
                  <a:pt x="981" y="1185"/>
                </a:lnTo>
                <a:cubicBezTo>
                  <a:pt x="877" y="1294"/>
                  <a:pt x="768" y="1404"/>
                  <a:pt x="658" y="1514"/>
                </a:cubicBezTo>
                <a:cubicBezTo>
                  <a:pt x="596" y="1571"/>
                  <a:pt x="657" y="1658"/>
                  <a:pt x="725" y="1658"/>
                </a:cubicBezTo>
                <a:cubicBezTo>
                  <a:pt x="744" y="1658"/>
                  <a:pt x="763" y="1651"/>
                  <a:pt x="780" y="1635"/>
                </a:cubicBezTo>
                <a:cubicBezTo>
                  <a:pt x="871" y="1544"/>
                  <a:pt x="963" y="1453"/>
                  <a:pt x="1054" y="1361"/>
                </a:cubicBezTo>
                <a:cubicBezTo>
                  <a:pt x="1066" y="1605"/>
                  <a:pt x="1084" y="1849"/>
                  <a:pt x="1097" y="2092"/>
                </a:cubicBezTo>
                <a:cubicBezTo>
                  <a:pt x="1100" y="2147"/>
                  <a:pt x="1144" y="2175"/>
                  <a:pt x="1186" y="2175"/>
                </a:cubicBezTo>
                <a:cubicBezTo>
                  <a:pt x="1229" y="2175"/>
                  <a:pt x="1270" y="2147"/>
                  <a:pt x="1267" y="2092"/>
                </a:cubicBezTo>
                <a:cubicBezTo>
                  <a:pt x="1255" y="1830"/>
                  <a:pt x="1237" y="1568"/>
                  <a:pt x="1218" y="1307"/>
                </a:cubicBezTo>
                <a:lnTo>
                  <a:pt x="1218" y="1307"/>
                </a:lnTo>
                <a:cubicBezTo>
                  <a:pt x="1334" y="1404"/>
                  <a:pt x="1444" y="1495"/>
                  <a:pt x="1553" y="1593"/>
                </a:cubicBezTo>
                <a:cubicBezTo>
                  <a:pt x="1571" y="1607"/>
                  <a:pt x="1590" y="1612"/>
                  <a:pt x="1608" y="1612"/>
                </a:cubicBezTo>
                <a:cubicBezTo>
                  <a:pt x="1680" y="1612"/>
                  <a:pt x="1743" y="1524"/>
                  <a:pt x="1675" y="1471"/>
                </a:cubicBezTo>
                <a:lnTo>
                  <a:pt x="1316" y="1166"/>
                </a:lnTo>
                <a:cubicBezTo>
                  <a:pt x="1584" y="1148"/>
                  <a:pt x="1852" y="1130"/>
                  <a:pt x="2120" y="1106"/>
                </a:cubicBezTo>
                <a:cubicBezTo>
                  <a:pt x="2228" y="1100"/>
                  <a:pt x="2235" y="935"/>
                  <a:pt x="2126" y="935"/>
                </a:cubicBezTo>
                <a:cubicBezTo>
                  <a:pt x="2124" y="935"/>
                  <a:pt x="2122" y="935"/>
                  <a:pt x="2120" y="935"/>
                </a:cubicBezTo>
                <a:cubicBezTo>
                  <a:pt x="1888" y="953"/>
                  <a:pt x="1657" y="972"/>
                  <a:pt x="1432" y="984"/>
                </a:cubicBezTo>
                <a:lnTo>
                  <a:pt x="1651" y="764"/>
                </a:lnTo>
                <a:cubicBezTo>
                  <a:pt x="1708" y="703"/>
                  <a:pt x="1647" y="619"/>
                  <a:pt x="1583" y="619"/>
                </a:cubicBezTo>
                <a:cubicBezTo>
                  <a:pt x="1564" y="619"/>
                  <a:pt x="1545" y="626"/>
                  <a:pt x="1529" y="643"/>
                </a:cubicBezTo>
                <a:cubicBezTo>
                  <a:pt x="1419" y="752"/>
                  <a:pt x="1310" y="862"/>
                  <a:pt x="1200" y="972"/>
                </a:cubicBezTo>
                <a:cubicBezTo>
                  <a:pt x="1182" y="673"/>
                  <a:pt x="1158" y="381"/>
                  <a:pt x="1139" y="82"/>
                </a:cubicBezTo>
                <a:cubicBezTo>
                  <a:pt x="1133" y="27"/>
                  <a:pt x="1087" y="0"/>
                  <a:pt x="104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32"/>
          <p:cNvSpPr/>
          <p:nvPr/>
        </p:nvSpPr>
        <p:spPr>
          <a:xfrm rot="10800000" flipH="1">
            <a:off x="1997446" y="61876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32"/>
          <p:cNvSpPr/>
          <p:nvPr/>
        </p:nvSpPr>
        <p:spPr>
          <a:xfrm rot="10800000" flipH="1">
            <a:off x="10311340" y="5059739"/>
            <a:ext cx="369745" cy="360672"/>
          </a:xfrm>
          <a:custGeom>
            <a:avLst/>
            <a:gdLst/>
            <a:ahLst/>
            <a:cxnLst/>
            <a:rect l="l" t="t" r="r" b="b"/>
            <a:pathLst>
              <a:path w="2236" h="2181" extrusionOk="0">
                <a:moveTo>
                  <a:pt x="1045" y="0"/>
                </a:moveTo>
                <a:cubicBezTo>
                  <a:pt x="1003" y="0"/>
                  <a:pt x="963" y="28"/>
                  <a:pt x="969" y="82"/>
                </a:cubicBezTo>
                <a:cubicBezTo>
                  <a:pt x="987" y="363"/>
                  <a:pt x="1006" y="643"/>
                  <a:pt x="1024" y="923"/>
                </a:cubicBezTo>
                <a:lnTo>
                  <a:pt x="677" y="631"/>
                </a:lnTo>
                <a:cubicBezTo>
                  <a:pt x="658" y="615"/>
                  <a:pt x="638" y="608"/>
                  <a:pt x="618" y="608"/>
                </a:cubicBezTo>
                <a:cubicBezTo>
                  <a:pt x="548" y="608"/>
                  <a:pt x="488" y="694"/>
                  <a:pt x="555" y="746"/>
                </a:cubicBezTo>
                <a:cubicBezTo>
                  <a:pt x="665" y="844"/>
                  <a:pt x="774" y="935"/>
                  <a:pt x="884" y="1026"/>
                </a:cubicBezTo>
                <a:cubicBezTo>
                  <a:pt x="622" y="1039"/>
                  <a:pt x="366" y="1057"/>
                  <a:pt x="110" y="1069"/>
                </a:cubicBezTo>
                <a:cubicBezTo>
                  <a:pt x="3" y="1075"/>
                  <a:pt x="1" y="1240"/>
                  <a:pt x="105" y="1240"/>
                </a:cubicBezTo>
                <a:cubicBezTo>
                  <a:pt x="106" y="1240"/>
                  <a:pt x="108" y="1240"/>
                  <a:pt x="110" y="1240"/>
                </a:cubicBezTo>
                <a:cubicBezTo>
                  <a:pt x="403" y="1227"/>
                  <a:pt x="695" y="1209"/>
                  <a:pt x="987" y="1191"/>
                </a:cubicBezTo>
                <a:lnTo>
                  <a:pt x="987" y="1191"/>
                </a:lnTo>
                <a:cubicBezTo>
                  <a:pt x="878" y="1301"/>
                  <a:pt x="768" y="1404"/>
                  <a:pt x="658" y="1514"/>
                </a:cubicBezTo>
                <a:cubicBezTo>
                  <a:pt x="597" y="1575"/>
                  <a:pt x="656" y="1661"/>
                  <a:pt x="722" y="1661"/>
                </a:cubicBezTo>
                <a:cubicBezTo>
                  <a:pt x="742" y="1661"/>
                  <a:pt x="762" y="1654"/>
                  <a:pt x="780" y="1636"/>
                </a:cubicBezTo>
                <a:cubicBezTo>
                  <a:pt x="872" y="1544"/>
                  <a:pt x="963" y="1453"/>
                  <a:pt x="1054" y="1368"/>
                </a:cubicBezTo>
                <a:cubicBezTo>
                  <a:pt x="1067" y="1611"/>
                  <a:pt x="1085" y="1855"/>
                  <a:pt x="1097" y="2098"/>
                </a:cubicBezTo>
                <a:cubicBezTo>
                  <a:pt x="1100" y="2153"/>
                  <a:pt x="1144" y="2181"/>
                  <a:pt x="1187" y="2181"/>
                </a:cubicBezTo>
                <a:cubicBezTo>
                  <a:pt x="1230" y="2181"/>
                  <a:pt x="1271" y="2153"/>
                  <a:pt x="1268" y="2098"/>
                </a:cubicBezTo>
                <a:cubicBezTo>
                  <a:pt x="1255" y="1837"/>
                  <a:pt x="1237" y="1575"/>
                  <a:pt x="1219" y="1313"/>
                </a:cubicBezTo>
                <a:lnTo>
                  <a:pt x="1219" y="1313"/>
                </a:lnTo>
                <a:lnTo>
                  <a:pt x="1554" y="1593"/>
                </a:lnTo>
                <a:cubicBezTo>
                  <a:pt x="1572" y="1609"/>
                  <a:pt x="1593" y="1615"/>
                  <a:pt x="1612" y="1615"/>
                </a:cubicBezTo>
                <a:cubicBezTo>
                  <a:pt x="1682" y="1615"/>
                  <a:pt x="1742" y="1528"/>
                  <a:pt x="1676" y="1471"/>
                </a:cubicBezTo>
                <a:cubicBezTo>
                  <a:pt x="1560" y="1374"/>
                  <a:pt x="1438" y="1270"/>
                  <a:pt x="1316" y="1167"/>
                </a:cubicBezTo>
                <a:cubicBezTo>
                  <a:pt x="1584" y="1148"/>
                  <a:pt x="1852" y="1130"/>
                  <a:pt x="2126" y="1112"/>
                </a:cubicBezTo>
                <a:cubicBezTo>
                  <a:pt x="2234" y="1106"/>
                  <a:pt x="2236" y="941"/>
                  <a:pt x="2132" y="941"/>
                </a:cubicBezTo>
                <a:cubicBezTo>
                  <a:pt x="2130" y="941"/>
                  <a:pt x="2128" y="941"/>
                  <a:pt x="2126" y="941"/>
                </a:cubicBezTo>
                <a:cubicBezTo>
                  <a:pt x="1895" y="959"/>
                  <a:pt x="1663" y="972"/>
                  <a:pt x="1432" y="990"/>
                </a:cubicBezTo>
                <a:lnTo>
                  <a:pt x="1651" y="771"/>
                </a:lnTo>
                <a:cubicBezTo>
                  <a:pt x="1712" y="710"/>
                  <a:pt x="1654" y="623"/>
                  <a:pt x="1588" y="623"/>
                </a:cubicBezTo>
                <a:cubicBezTo>
                  <a:pt x="1568" y="623"/>
                  <a:pt x="1548" y="631"/>
                  <a:pt x="1529" y="649"/>
                </a:cubicBezTo>
                <a:cubicBezTo>
                  <a:pt x="1420" y="758"/>
                  <a:pt x="1310" y="868"/>
                  <a:pt x="1201" y="978"/>
                </a:cubicBezTo>
                <a:cubicBezTo>
                  <a:pt x="1182" y="679"/>
                  <a:pt x="1158" y="381"/>
                  <a:pt x="1140" y="82"/>
                </a:cubicBezTo>
                <a:cubicBezTo>
                  <a:pt x="1134" y="28"/>
                  <a:pt x="1088" y="0"/>
                  <a:pt x="1045" y="0"/>
                </a:cubicBezTo>
                <a:close/>
              </a:path>
            </a:pathLst>
          </a:custGeom>
          <a:solidFill>
            <a:srgbClr val="F5C0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32"/>
          <p:cNvSpPr/>
          <p:nvPr/>
        </p:nvSpPr>
        <p:spPr>
          <a:xfrm rot="10800000" flipH="1">
            <a:off x="1174360" y="5520703"/>
            <a:ext cx="571129" cy="495965"/>
          </a:xfrm>
          <a:custGeom>
            <a:avLst/>
            <a:gdLst/>
            <a:ahLst/>
            <a:cxnLst/>
            <a:rect l="l" t="t" r="r" b="b"/>
            <a:pathLst>
              <a:path w="3884" h="3373" extrusionOk="0">
                <a:moveTo>
                  <a:pt x="2703" y="625"/>
                </a:moveTo>
                <a:lnTo>
                  <a:pt x="2703" y="625"/>
                </a:lnTo>
                <a:cubicBezTo>
                  <a:pt x="2630" y="807"/>
                  <a:pt x="2551" y="984"/>
                  <a:pt x="2478" y="1161"/>
                </a:cubicBezTo>
                <a:cubicBezTo>
                  <a:pt x="2393" y="1106"/>
                  <a:pt x="2307" y="1045"/>
                  <a:pt x="2228" y="990"/>
                </a:cubicBezTo>
                <a:cubicBezTo>
                  <a:pt x="2386" y="868"/>
                  <a:pt x="2545" y="753"/>
                  <a:pt x="2703" y="625"/>
                </a:cubicBezTo>
                <a:close/>
                <a:moveTo>
                  <a:pt x="1083" y="485"/>
                </a:moveTo>
                <a:cubicBezTo>
                  <a:pt x="1308" y="655"/>
                  <a:pt x="1540" y="826"/>
                  <a:pt x="1771" y="990"/>
                </a:cubicBezTo>
                <a:cubicBezTo>
                  <a:pt x="1625" y="1094"/>
                  <a:pt x="1479" y="1197"/>
                  <a:pt x="1327" y="1289"/>
                </a:cubicBezTo>
                <a:cubicBezTo>
                  <a:pt x="1247" y="1021"/>
                  <a:pt x="1162" y="753"/>
                  <a:pt x="1083" y="485"/>
                </a:cubicBezTo>
                <a:close/>
                <a:moveTo>
                  <a:pt x="1997" y="1155"/>
                </a:moveTo>
                <a:cubicBezTo>
                  <a:pt x="2125" y="1240"/>
                  <a:pt x="2246" y="1325"/>
                  <a:pt x="2368" y="1410"/>
                </a:cubicBezTo>
                <a:lnTo>
                  <a:pt x="2155" y="1916"/>
                </a:lnTo>
                <a:cubicBezTo>
                  <a:pt x="2017" y="1916"/>
                  <a:pt x="1876" y="1913"/>
                  <a:pt x="1736" y="1913"/>
                </a:cubicBezTo>
                <a:cubicBezTo>
                  <a:pt x="1666" y="1913"/>
                  <a:pt x="1597" y="1914"/>
                  <a:pt x="1528" y="1916"/>
                </a:cubicBezTo>
                <a:cubicBezTo>
                  <a:pt x="1485" y="1794"/>
                  <a:pt x="1448" y="1672"/>
                  <a:pt x="1412" y="1557"/>
                </a:cubicBezTo>
                <a:cubicBezTo>
                  <a:pt x="1613" y="1429"/>
                  <a:pt x="1808" y="1295"/>
                  <a:pt x="1997" y="1155"/>
                </a:cubicBezTo>
                <a:close/>
                <a:moveTo>
                  <a:pt x="1180" y="1703"/>
                </a:moveTo>
                <a:cubicBezTo>
                  <a:pt x="1205" y="1770"/>
                  <a:pt x="1223" y="1843"/>
                  <a:pt x="1247" y="1916"/>
                </a:cubicBezTo>
                <a:cubicBezTo>
                  <a:pt x="1095" y="1916"/>
                  <a:pt x="943" y="1922"/>
                  <a:pt x="791" y="1922"/>
                </a:cubicBezTo>
                <a:cubicBezTo>
                  <a:pt x="919" y="1855"/>
                  <a:pt x="1053" y="1776"/>
                  <a:pt x="1180" y="1703"/>
                </a:cubicBezTo>
                <a:close/>
                <a:moveTo>
                  <a:pt x="2594" y="1563"/>
                </a:moveTo>
                <a:cubicBezTo>
                  <a:pt x="2795" y="1691"/>
                  <a:pt x="2996" y="1818"/>
                  <a:pt x="3197" y="1946"/>
                </a:cubicBezTo>
                <a:cubicBezTo>
                  <a:pt x="2941" y="1934"/>
                  <a:pt x="2691" y="1928"/>
                  <a:pt x="2441" y="1922"/>
                </a:cubicBezTo>
                <a:cubicBezTo>
                  <a:pt x="2490" y="1800"/>
                  <a:pt x="2545" y="1678"/>
                  <a:pt x="2594" y="1563"/>
                </a:cubicBezTo>
                <a:close/>
                <a:moveTo>
                  <a:pt x="1613" y="2178"/>
                </a:moveTo>
                <a:cubicBezTo>
                  <a:pt x="1753" y="2178"/>
                  <a:pt x="1899" y="2178"/>
                  <a:pt x="2039" y="2184"/>
                </a:cubicBezTo>
                <a:cubicBezTo>
                  <a:pt x="1960" y="2373"/>
                  <a:pt x="1881" y="2562"/>
                  <a:pt x="1802" y="2750"/>
                </a:cubicBezTo>
                <a:cubicBezTo>
                  <a:pt x="1735" y="2562"/>
                  <a:pt x="1674" y="2367"/>
                  <a:pt x="1613" y="2178"/>
                </a:cubicBezTo>
                <a:close/>
                <a:moveTo>
                  <a:pt x="835" y="0"/>
                </a:moveTo>
                <a:cubicBezTo>
                  <a:pt x="755" y="0"/>
                  <a:pt x="681" y="63"/>
                  <a:pt x="711" y="162"/>
                </a:cubicBezTo>
                <a:cubicBezTo>
                  <a:pt x="833" y="588"/>
                  <a:pt x="967" y="1014"/>
                  <a:pt x="1095" y="1441"/>
                </a:cubicBezTo>
                <a:cubicBezTo>
                  <a:pt x="785" y="1630"/>
                  <a:pt x="462" y="1806"/>
                  <a:pt x="121" y="1959"/>
                </a:cubicBezTo>
                <a:cubicBezTo>
                  <a:pt x="1" y="2019"/>
                  <a:pt x="64" y="2208"/>
                  <a:pt x="182" y="2208"/>
                </a:cubicBezTo>
                <a:cubicBezTo>
                  <a:pt x="184" y="2208"/>
                  <a:pt x="186" y="2208"/>
                  <a:pt x="188" y="2208"/>
                </a:cubicBezTo>
                <a:cubicBezTo>
                  <a:pt x="571" y="2196"/>
                  <a:pt x="949" y="2184"/>
                  <a:pt x="1333" y="2178"/>
                </a:cubicBezTo>
                <a:cubicBezTo>
                  <a:pt x="1455" y="2549"/>
                  <a:pt x="1570" y="2915"/>
                  <a:pt x="1698" y="3280"/>
                </a:cubicBezTo>
                <a:cubicBezTo>
                  <a:pt x="1720" y="3345"/>
                  <a:pt x="1773" y="3373"/>
                  <a:pt x="1825" y="3373"/>
                </a:cubicBezTo>
                <a:cubicBezTo>
                  <a:pt x="1906" y="3373"/>
                  <a:pt x="1987" y="3307"/>
                  <a:pt x="1954" y="3207"/>
                </a:cubicBezTo>
                <a:cubicBezTo>
                  <a:pt x="1942" y="3183"/>
                  <a:pt x="1936" y="3152"/>
                  <a:pt x="1924" y="3128"/>
                </a:cubicBezTo>
                <a:cubicBezTo>
                  <a:pt x="2058" y="2811"/>
                  <a:pt x="2192" y="2501"/>
                  <a:pt x="2326" y="2184"/>
                </a:cubicBezTo>
                <a:cubicBezTo>
                  <a:pt x="2788" y="2196"/>
                  <a:pt x="3251" y="2214"/>
                  <a:pt x="3708" y="2239"/>
                </a:cubicBezTo>
                <a:cubicBezTo>
                  <a:pt x="3710" y="2239"/>
                  <a:pt x="3712" y="2239"/>
                  <a:pt x="3714" y="2239"/>
                </a:cubicBezTo>
                <a:cubicBezTo>
                  <a:pt x="3843" y="2239"/>
                  <a:pt x="3883" y="2055"/>
                  <a:pt x="3775" y="1989"/>
                </a:cubicBezTo>
                <a:cubicBezTo>
                  <a:pt x="3410" y="1776"/>
                  <a:pt x="3050" y="1544"/>
                  <a:pt x="2697" y="1313"/>
                </a:cubicBezTo>
                <a:cubicBezTo>
                  <a:pt x="2849" y="966"/>
                  <a:pt x="2996" y="625"/>
                  <a:pt x="3142" y="277"/>
                </a:cubicBezTo>
                <a:cubicBezTo>
                  <a:pt x="3187" y="174"/>
                  <a:pt x="3118" y="83"/>
                  <a:pt x="3030" y="83"/>
                </a:cubicBezTo>
                <a:cubicBezTo>
                  <a:pt x="2999" y="83"/>
                  <a:pt x="2966" y="94"/>
                  <a:pt x="2935" y="119"/>
                </a:cubicBezTo>
                <a:cubicBezTo>
                  <a:pt x="2624" y="357"/>
                  <a:pt x="2313" y="600"/>
                  <a:pt x="1997" y="832"/>
                </a:cubicBezTo>
                <a:cubicBezTo>
                  <a:pt x="1637" y="576"/>
                  <a:pt x="1278" y="308"/>
                  <a:pt x="931" y="34"/>
                </a:cubicBezTo>
                <a:cubicBezTo>
                  <a:pt x="902" y="11"/>
                  <a:pt x="868" y="0"/>
                  <a:pt x="835"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32"/>
          <p:cNvSpPr/>
          <p:nvPr/>
        </p:nvSpPr>
        <p:spPr>
          <a:xfrm rot="10800000" flipH="1">
            <a:off x="11227155" y="36708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32"/>
          <p:cNvSpPr/>
          <p:nvPr/>
        </p:nvSpPr>
        <p:spPr>
          <a:xfrm rot="10800000" flipH="1">
            <a:off x="368398" y="5761006"/>
            <a:ext cx="805964" cy="853309"/>
          </a:xfrm>
          <a:custGeom>
            <a:avLst/>
            <a:gdLst/>
            <a:ahLst/>
            <a:cxnLst/>
            <a:rect l="l" t="t" r="r" b="b"/>
            <a:pathLst>
              <a:path w="4874" h="5160" extrusionOk="0">
                <a:moveTo>
                  <a:pt x="2437" y="1"/>
                </a:moveTo>
                <a:lnTo>
                  <a:pt x="1895" y="1536"/>
                </a:lnTo>
                <a:lnTo>
                  <a:pt x="537" y="1030"/>
                </a:lnTo>
                <a:lnTo>
                  <a:pt x="1609" y="1981"/>
                </a:lnTo>
                <a:lnTo>
                  <a:pt x="1" y="2395"/>
                </a:lnTo>
                <a:lnTo>
                  <a:pt x="1542" y="2791"/>
                </a:lnTo>
                <a:lnTo>
                  <a:pt x="640" y="4185"/>
                </a:lnTo>
                <a:lnTo>
                  <a:pt x="1932" y="3327"/>
                </a:lnTo>
                <a:lnTo>
                  <a:pt x="2437" y="5160"/>
                </a:lnTo>
                <a:lnTo>
                  <a:pt x="2937" y="3327"/>
                </a:lnTo>
                <a:lnTo>
                  <a:pt x="4228" y="4185"/>
                </a:lnTo>
                <a:lnTo>
                  <a:pt x="3332" y="2791"/>
                </a:lnTo>
                <a:lnTo>
                  <a:pt x="4873" y="2395"/>
                </a:lnTo>
                <a:lnTo>
                  <a:pt x="3259" y="1981"/>
                </a:lnTo>
                <a:lnTo>
                  <a:pt x="4331" y="1030"/>
                </a:lnTo>
                <a:lnTo>
                  <a:pt x="4331" y="1030"/>
                </a:lnTo>
                <a:lnTo>
                  <a:pt x="2973" y="1536"/>
                </a:lnTo>
                <a:lnTo>
                  <a:pt x="2437"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32"/>
          <p:cNvSpPr/>
          <p:nvPr/>
        </p:nvSpPr>
        <p:spPr>
          <a:xfrm rot="10800000" flipH="1">
            <a:off x="473138" y="3871978"/>
            <a:ext cx="596453" cy="617657"/>
          </a:xfrm>
          <a:custGeom>
            <a:avLst/>
            <a:gdLst/>
            <a:ahLst/>
            <a:cxnLst/>
            <a:rect l="l" t="t" r="r" b="b"/>
            <a:pathLst>
              <a:path w="3607" h="3735" extrusionOk="0">
                <a:moveTo>
                  <a:pt x="1962" y="553"/>
                </a:moveTo>
                <a:cubicBezTo>
                  <a:pt x="1981" y="839"/>
                  <a:pt x="2005" y="1119"/>
                  <a:pt x="2029" y="1405"/>
                </a:cubicBezTo>
                <a:cubicBezTo>
                  <a:pt x="1859" y="1363"/>
                  <a:pt x="1682" y="1314"/>
                  <a:pt x="1512" y="1265"/>
                </a:cubicBezTo>
                <a:cubicBezTo>
                  <a:pt x="1664" y="1028"/>
                  <a:pt x="1816" y="790"/>
                  <a:pt x="1962" y="553"/>
                </a:cubicBezTo>
                <a:close/>
                <a:moveTo>
                  <a:pt x="683" y="1271"/>
                </a:moveTo>
                <a:cubicBezTo>
                  <a:pt x="823" y="1320"/>
                  <a:pt x="963" y="1375"/>
                  <a:pt x="1110" y="1417"/>
                </a:cubicBezTo>
                <a:cubicBezTo>
                  <a:pt x="1067" y="1484"/>
                  <a:pt x="1030" y="1545"/>
                  <a:pt x="988" y="1612"/>
                </a:cubicBezTo>
                <a:cubicBezTo>
                  <a:pt x="884" y="1497"/>
                  <a:pt x="787" y="1381"/>
                  <a:pt x="683" y="1271"/>
                </a:cubicBezTo>
                <a:close/>
                <a:moveTo>
                  <a:pt x="2328" y="1746"/>
                </a:moveTo>
                <a:cubicBezTo>
                  <a:pt x="2523" y="1795"/>
                  <a:pt x="2718" y="1832"/>
                  <a:pt x="2912" y="1874"/>
                </a:cubicBezTo>
                <a:cubicBezTo>
                  <a:pt x="2730" y="1935"/>
                  <a:pt x="2547" y="1990"/>
                  <a:pt x="2358" y="2051"/>
                </a:cubicBezTo>
                <a:cubicBezTo>
                  <a:pt x="2352" y="1947"/>
                  <a:pt x="2340" y="1850"/>
                  <a:pt x="2328" y="1746"/>
                </a:cubicBezTo>
                <a:close/>
                <a:moveTo>
                  <a:pt x="1371" y="1503"/>
                </a:moveTo>
                <a:cubicBezTo>
                  <a:pt x="1597" y="1570"/>
                  <a:pt x="1822" y="1625"/>
                  <a:pt x="2054" y="1685"/>
                </a:cubicBezTo>
                <a:cubicBezTo>
                  <a:pt x="2072" y="1832"/>
                  <a:pt x="2084" y="1984"/>
                  <a:pt x="2102" y="2130"/>
                </a:cubicBezTo>
                <a:cubicBezTo>
                  <a:pt x="1926" y="2191"/>
                  <a:pt x="1755" y="2246"/>
                  <a:pt x="1579" y="2301"/>
                </a:cubicBezTo>
                <a:cubicBezTo>
                  <a:pt x="1445" y="2136"/>
                  <a:pt x="1311" y="1978"/>
                  <a:pt x="1170" y="1819"/>
                </a:cubicBezTo>
                <a:cubicBezTo>
                  <a:pt x="1237" y="1716"/>
                  <a:pt x="1304" y="1606"/>
                  <a:pt x="1371" y="1503"/>
                </a:cubicBezTo>
                <a:close/>
                <a:moveTo>
                  <a:pt x="1024" y="2057"/>
                </a:moveTo>
                <a:cubicBezTo>
                  <a:pt x="1122" y="2167"/>
                  <a:pt x="1213" y="2276"/>
                  <a:pt x="1304" y="2386"/>
                </a:cubicBezTo>
                <a:cubicBezTo>
                  <a:pt x="1110" y="2447"/>
                  <a:pt x="915" y="2514"/>
                  <a:pt x="714" y="2575"/>
                </a:cubicBezTo>
                <a:cubicBezTo>
                  <a:pt x="817" y="2404"/>
                  <a:pt x="921" y="2228"/>
                  <a:pt x="1024" y="2057"/>
                </a:cubicBezTo>
                <a:close/>
                <a:moveTo>
                  <a:pt x="2139" y="2398"/>
                </a:moveTo>
                <a:cubicBezTo>
                  <a:pt x="2163" y="2636"/>
                  <a:pt x="2200" y="2873"/>
                  <a:pt x="2236" y="3105"/>
                </a:cubicBezTo>
                <a:cubicBezTo>
                  <a:pt x="2078" y="2910"/>
                  <a:pt x="1920" y="2715"/>
                  <a:pt x="1761" y="2520"/>
                </a:cubicBezTo>
                <a:cubicBezTo>
                  <a:pt x="1883" y="2477"/>
                  <a:pt x="2011" y="2441"/>
                  <a:pt x="2139" y="2398"/>
                </a:cubicBezTo>
                <a:close/>
                <a:moveTo>
                  <a:pt x="2062" y="0"/>
                </a:moveTo>
                <a:cubicBezTo>
                  <a:pt x="2026" y="0"/>
                  <a:pt x="1989" y="17"/>
                  <a:pt x="1962" y="59"/>
                </a:cubicBezTo>
                <a:cubicBezTo>
                  <a:pt x="1725" y="431"/>
                  <a:pt x="1487" y="808"/>
                  <a:pt x="1250" y="1186"/>
                </a:cubicBezTo>
                <a:cubicBezTo>
                  <a:pt x="902" y="1076"/>
                  <a:pt x="555" y="942"/>
                  <a:pt x="220" y="790"/>
                </a:cubicBezTo>
                <a:cubicBezTo>
                  <a:pt x="203" y="781"/>
                  <a:pt x="186" y="778"/>
                  <a:pt x="170" y="778"/>
                </a:cubicBezTo>
                <a:cubicBezTo>
                  <a:pt x="71" y="778"/>
                  <a:pt x="1" y="920"/>
                  <a:pt x="74" y="1003"/>
                </a:cubicBezTo>
                <a:cubicBezTo>
                  <a:pt x="336" y="1277"/>
                  <a:pt x="592" y="1564"/>
                  <a:pt x="842" y="1850"/>
                </a:cubicBezTo>
                <a:cubicBezTo>
                  <a:pt x="641" y="2179"/>
                  <a:pt x="446" y="2508"/>
                  <a:pt x="245" y="2843"/>
                </a:cubicBezTo>
                <a:cubicBezTo>
                  <a:pt x="184" y="2946"/>
                  <a:pt x="276" y="3052"/>
                  <a:pt x="367" y="3052"/>
                </a:cubicBezTo>
                <a:cubicBezTo>
                  <a:pt x="405" y="3052"/>
                  <a:pt x="443" y="3034"/>
                  <a:pt x="470" y="2989"/>
                </a:cubicBezTo>
                <a:cubicBezTo>
                  <a:pt x="482" y="2965"/>
                  <a:pt x="500" y="2940"/>
                  <a:pt x="513" y="2916"/>
                </a:cubicBezTo>
                <a:cubicBezTo>
                  <a:pt x="835" y="2812"/>
                  <a:pt x="1164" y="2709"/>
                  <a:pt x="1487" y="2605"/>
                </a:cubicBezTo>
                <a:cubicBezTo>
                  <a:pt x="1780" y="2958"/>
                  <a:pt x="2072" y="3318"/>
                  <a:pt x="2352" y="3689"/>
                </a:cubicBezTo>
                <a:cubicBezTo>
                  <a:pt x="2376" y="3721"/>
                  <a:pt x="2408" y="3734"/>
                  <a:pt x="2441" y="3734"/>
                </a:cubicBezTo>
                <a:cubicBezTo>
                  <a:pt x="2517" y="3734"/>
                  <a:pt x="2596" y="3663"/>
                  <a:pt x="2584" y="3574"/>
                </a:cubicBezTo>
                <a:cubicBezTo>
                  <a:pt x="2510" y="3159"/>
                  <a:pt x="2443" y="2739"/>
                  <a:pt x="2395" y="2319"/>
                </a:cubicBezTo>
                <a:cubicBezTo>
                  <a:pt x="2748" y="2203"/>
                  <a:pt x="3107" y="2094"/>
                  <a:pt x="3461" y="1978"/>
                </a:cubicBezTo>
                <a:cubicBezTo>
                  <a:pt x="3607" y="1929"/>
                  <a:pt x="3601" y="1746"/>
                  <a:pt x="3448" y="1716"/>
                </a:cubicBezTo>
                <a:cubicBezTo>
                  <a:pt x="3065" y="1637"/>
                  <a:pt x="2681" y="1558"/>
                  <a:pt x="2297" y="1472"/>
                </a:cubicBezTo>
                <a:cubicBezTo>
                  <a:pt x="2261" y="1028"/>
                  <a:pt x="2224" y="589"/>
                  <a:pt x="2206" y="144"/>
                </a:cubicBezTo>
                <a:cubicBezTo>
                  <a:pt x="2202" y="64"/>
                  <a:pt x="2132" y="0"/>
                  <a:pt x="206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2"/>
          <p:cNvSpPr/>
          <p:nvPr/>
        </p:nvSpPr>
        <p:spPr>
          <a:xfrm rot="10800000" flipH="1">
            <a:off x="11453880" y="4361558"/>
            <a:ext cx="369745" cy="360837"/>
          </a:xfrm>
          <a:custGeom>
            <a:avLst/>
            <a:gdLst/>
            <a:ahLst/>
            <a:cxnLst/>
            <a:rect l="l" t="t" r="r" b="b"/>
            <a:pathLst>
              <a:path w="2236" h="2182" extrusionOk="0">
                <a:moveTo>
                  <a:pt x="1050" y="1"/>
                </a:moveTo>
                <a:cubicBezTo>
                  <a:pt x="1007" y="1"/>
                  <a:pt x="966" y="28"/>
                  <a:pt x="969" y="83"/>
                </a:cubicBezTo>
                <a:cubicBezTo>
                  <a:pt x="987" y="363"/>
                  <a:pt x="1005" y="643"/>
                  <a:pt x="1024" y="924"/>
                </a:cubicBezTo>
                <a:lnTo>
                  <a:pt x="676" y="631"/>
                </a:lnTo>
                <a:cubicBezTo>
                  <a:pt x="659" y="615"/>
                  <a:pt x="640" y="609"/>
                  <a:pt x="620" y="609"/>
                </a:cubicBezTo>
                <a:cubicBezTo>
                  <a:pt x="552" y="609"/>
                  <a:pt x="488" y="695"/>
                  <a:pt x="555" y="747"/>
                </a:cubicBezTo>
                <a:cubicBezTo>
                  <a:pt x="664" y="844"/>
                  <a:pt x="774" y="936"/>
                  <a:pt x="884" y="1027"/>
                </a:cubicBezTo>
                <a:cubicBezTo>
                  <a:pt x="628" y="1039"/>
                  <a:pt x="372" y="1058"/>
                  <a:pt x="110" y="1070"/>
                </a:cubicBezTo>
                <a:cubicBezTo>
                  <a:pt x="2" y="1076"/>
                  <a:pt x="0" y="1240"/>
                  <a:pt x="104" y="1240"/>
                </a:cubicBezTo>
                <a:cubicBezTo>
                  <a:pt x="106" y="1240"/>
                  <a:pt x="108" y="1240"/>
                  <a:pt x="110" y="1240"/>
                </a:cubicBezTo>
                <a:cubicBezTo>
                  <a:pt x="402" y="1228"/>
                  <a:pt x="695" y="1210"/>
                  <a:pt x="987" y="1192"/>
                </a:cubicBezTo>
                <a:lnTo>
                  <a:pt x="987" y="1192"/>
                </a:lnTo>
                <a:cubicBezTo>
                  <a:pt x="877" y="1301"/>
                  <a:pt x="768" y="1405"/>
                  <a:pt x="658" y="1514"/>
                </a:cubicBezTo>
                <a:cubicBezTo>
                  <a:pt x="597" y="1575"/>
                  <a:pt x="656" y="1662"/>
                  <a:pt x="722" y="1662"/>
                </a:cubicBezTo>
                <a:cubicBezTo>
                  <a:pt x="742" y="1662"/>
                  <a:pt x="762" y="1654"/>
                  <a:pt x="780" y="1636"/>
                </a:cubicBezTo>
                <a:lnTo>
                  <a:pt x="1054" y="1368"/>
                </a:lnTo>
                <a:cubicBezTo>
                  <a:pt x="1072" y="1612"/>
                  <a:pt x="1085" y="1855"/>
                  <a:pt x="1097" y="2099"/>
                </a:cubicBezTo>
                <a:cubicBezTo>
                  <a:pt x="1100" y="2154"/>
                  <a:pt x="1144" y="2181"/>
                  <a:pt x="1187" y="2181"/>
                </a:cubicBezTo>
                <a:cubicBezTo>
                  <a:pt x="1229" y="2181"/>
                  <a:pt x="1270" y="2154"/>
                  <a:pt x="1267" y="2099"/>
                </a:cubicBezTo>
                <a:cubicBezTo>
                  <a:pt x="1255" y="1837"/>
                  <a:pt x="1237" y="1575"/>
                  <a:pt x="1225" y="1313"/>
                </a:cubicBezTo>
                <a:lnTo>
                  <a:pt x="1225" y="1313"/>
                </a:lnTo>
                <a:cubicBezTo>
                  <a:pt x="1334" y="1405"/>
                  <a:pt x="1444" y="1502"/>
                  <a:pt x="1560" y="1594"/>
                </a:cubicBezTo>
                <a:cubicBezTo>
                  <a:pt x="1578" y="1609"/>
                  <a:pt x="1598" y="1616"/>
                  <a:pt x="1618" y="1616"/>
                </a:cubicBezTo>
                <a:cubicBezTo>
                  <a:pt x="1688" y="1616"/>
                  <a:pt x="1748" y="1529"/>
                  <a:pt x="1681" y="1472"/>
                </a:cubicBezTo>
                <a:cubicBezTo>
                  <a:pt x="1560" y="1374"/>
                  <a:pt x="1438" y="1271"/>
                  <a:pt x="1316" y="1167"/>
                </a:cubicBezTo>
                <a:cubicBezTo>
                  <a:pt x="1590" y="1149"/>
                  <a:pt x="1858" y="1131"/>
                  <a:pt x="2126" y="1112"/>
                </a:cubicBezTo>
                <a:cubicBezTo>
                  <a:pt x="2234" y="1106"/>
                  <a:pt x="2236" y="942"/>
                  <a:pt x="2132" y="942"/>
                </a:cubicBezTo>
                <a:cubicBezTo>
                  <a:pt x="2130" y="942"/>
                  <a:pt x="2128" y="942"/>
                  <a:pt x="2126" y="942"/>
                </a:cubicBezTo>
                <a:cubicBezTo>
                  <a:pt x="1895" y="960"/>
                  <a:pt x="1663" y="972"/>
                  <a:pt x="1432" y="991"/>
                </a:cubicBezTo>
                <a:lnTo>
                  <a:pt x="1651" y="771"/>
                </a:lnTo>
                <a:cubicBezTo>
                  <a:pt x="1712" y="710"/>
                  <a:pt x="1654" y="624"/>
                  <a:pt x="1587" y="624"/>
                </a:cubicBezTo>
                <a:cubicBezTo>
                  <a:pt x="1568" y="624"/>
                  <a:pt x="1547" y="631"/>
                  <a:pt x="1529" y="649"/>
                </a:cubicBezTo>
                <a:cubicBezTo>
                  <a:pt x="1420" y="759"/>
                  <a:pt x="1310" y="869"/>
                  <a:pt x="1200" y="978"/>
                </a:cubicBezTo>
                <a:cubicBezTo>
                  <a:pt x="1182" y="680"/>
                  <a:pt x="1164" y="381"/>
                  <a:pt x="1139" y="83"/>
                </a:cubicBezTo>
                <a:cubicBezTo>
                  <a:pt x="1136" y="28"/>
                  <a:pt x="1092" y="1"/>
                  <a:pt x="10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737128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6CE58-FE09-468D-A383-049C381CEBDC}" type="datetimeFigureOut">
              <a:rPr lang="en-US" smtClean="0"/>
              <a:t>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6775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F0A4-E631-8099-2DA2-190561DCDA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82E9D71-FBB4-FEA8-525B-D4430ECBA74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5A4BE-41C1-3C4B-D95A-DCAB9C07955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DB807C-AE54-AAD2-65D7-71925619C2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64699-9482-7014-7C5D-18E572D4B11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3A27C-016D-6B79-DCB4-FA591BE161C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8" name="Footer Placeholder 7">
            <a:extLst>
              <a:ext uri="{FF2B5EF4-FFF2-40B4-BE49-F238E27FC236}">
                <a16:creationId xmlns:a16="http://schemas.microsoft.com/office/drawing/2014/main" id="{BBF7EFD6-7AD3-4186-CD65-044963A783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C5F525C-2F30-3610-173B-B92EB3754924}"/>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136980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FF08A-B207-466A-23C6-AAE837A3E6D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39E9665-18CF-2C1A-B5FD-AB7C0D16355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4" name="Footer Placeholder 3">
            <a:extLst>
              <a:ext uri="{FF2B5EF4-FFF2-40B4-BE49-F238E27FC236}">
                <a16:creationId xmlns:a16="http://schemas.microsoft.com/office/drawing/2014/main" id="{A8D859B7-7A17-CBB2-F528-96B98B28C8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349042A-34E3-B646-8147-BA9429F5A439}"/>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285203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2509EF-B801-D5E7-5BC5-524BD319F746}"/>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3" name="Footer Placeholder 2">
            <a:extLst>
              <a:ext uri="{FF2B5EF4-FFF2-40B4-BE49-F238E27FC236}">
                <a16:creationId xmlns:a16="http://schemas.microsoft.com/office/drawing/2014/main" id="{2758C627-B4AE-1039-2BB8-01C11BEDC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EFFA3A5-4E4D-319E-B927-99DAB8C66145}"/>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48402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D4076-51C2-D35C-A888-88B9D9B12B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5422DE-47C4-827C-0FD8-589048279F2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8795A9-6F8F-E812-12A3-13B942A8570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A581D-A2E5-7A3E-DD21-F185C2E800DA}"/>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6" name="Footer Placeholder 5">
            <a:extLst>
              <a:ext uri="{FF2B5EF4-FFF2-40B4-BE49-F238E27FC236}">
                <a16:creationId xmlns:a16="http://schemas.microsoft.com/office/drawing/2014/main" id="{41FDB19B-71D9-C40A-89AE-7D24E4A549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C6EA89-5E31-5260-D569-E53A655DD7F2}"/>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37733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5BF7-C998-9AA4-F9FD-51E51ED57B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03850C-5B7C-6441-3FFE-67315C0F560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CE88FE-CA31-2D55-5F15-5AEC59DA4F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FF573-8D77-740C-6C4F-FAF915B25E45}"/>
              </a:ext>
            </a:extLst>
          </p:cNvPr>
          <p:cNvSpPr>
            <a:spLocks noGrp="1"/>
          </p:cNvSpPr>
          <p:nvPr>
            <p:ph type="dt" sz="half" idx="10"/>
          </p:nvPr>
        </p:nvSpPr>
        <p:spPr>
          <a:xfrm>
            <a:off x="838200" y="6356350"/>
            <a:ext cx="2743200" cy="365125"/>
          </a:xfrm>
          <a:prstGeom prst="rect">
            <a:avLst/>
          </a:prstGeom>
        </p:spPr>
        <p:txBody>
          <a:bodyPr/>
          <a:lstStyle/>
          <a:p>
            <a:fld id="{FCAD038C-9035-444F-AF52-C45CC66CB523}" type="datetimeFigureOut">
              <a:rPr lang="en-US" smtClean="0"/>
              <a:t>20/1/2025</a:t>
            </a:fld>
            <a:endParaRPr lang="en-US"/>
          </a:p>
        </p:txBody>
      </p:sp>
      <p:sp>
        <p:nvSpPr>
          <p:cNvPr id="6" name="Footer Placeholder 5">
            <a:extLst>
              <a:ext uri="{FF2B5EF4-FFF2-40B4-BE49-F238E27FC236}">
                <a16:creationId xmlns:a16="http://schemas.microsoft.com/office/drawing/2014/main" id="{7FAC1BB6-8A56-D2DC-4730-5D58C51BA4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73C10B8-CE9B-1921-C738-4BFF557CB012}"/>
              </a:ext>
            </a:extLst>
          </p:cNvPr>
          <p:cNvSpPr>
            <a:spLocks noGrp="1"/>
          </p:cNvSpPr>
          <p:nvPr>
            <p:ph type="sldNum" sz="quarter" idx="12"/>
          </p:nvPr>
        </p:nvSpPr>
        <p:spPr>
          <a:xfrm>
            <a:off x="8610600" y="6356350"/>
            <a:ext cx="2743200" cy="365125"/>
          </a:xfrm>
          <a:prstGeom prst="rect">
            <a:avLst/>
          </a:prstGeom>
        </p:spPr>
        <p:txBody>
          <a:bodyPr/>
          <a:lstStyle/>
          <a:p>
            <a:fld id="{D944791B-1BDD-4859-A03C-A0AB2DFD37CD}" type="slidenum">
              <a:rPr lang="en-US" smtClean="0"/>
              <a:t>‹#›</a:t>
            </a:fld>
            <a:endParaRPr lang="en-US"/>
          </a:p>
        </p:txBody>
      </p:sp>
    </p:spTree>
    <p:extLst>
      <p:ext uri="{BB962C8B-B14F-4D97-AF65-F5344CB8AC3E}">
        <p14:creationId xmlns:p14="http://schemas.microsoft.com/office/powerpoint/2010/main" val="65197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4.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label with white text and a black background&#10;&#10;Description automatically generated">
            <a:extLst>
              <a:ext uri="{FF2B5EF4-FFF2-40B4-BE49-F238E27FC236}">
                <a16:creationId xmlns:a16="http://schemas.microsoft.com/office/drawing/2014/main" id="{E8919968-E743-99F9-5A94-81C590D624F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49896" y="0"/>
            <a:ext cx="1529500" cy="1529500"/>
          </a:xfrm>
          <a:prstGeom prst="rect">
            <a:avLst/>
          </a:prstGeom>
        </p:spPr>
      </p:pic>
    </p:spTree>
    <p:extLst>
      <p:ext uri="{BB962C8B-B14F-4D97-AF65-F5344CB8AC3E}">
        <p14:creationId xmlns:p14="http://schemas.microsoft.com/office/powerpoint/2010/main" val="2786831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FEB0634-DCA2-5E24-D99B-48F15E3B990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20/1/2025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89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A027C99F-BED1-0673-B576-00F6A1C8E8F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9408" y="0"/>
            <a:ext cx="1579195" cy="1579195"/>
          </a:xfrm>
          <a:prstGeom prst="rect">
            <a:avLst/>
          </a:prstGeom>
        </p:spPr>
      </p:pic>
    </p:spTree>
    <p:extLst>
      <p:ext uri="{BB962C8B-B14F-4D97-AF65-F5344CB8AC3E}">
        <p14:creationId xmlns:p14="http://schemas.microsoft.com/office/powerpoint/2010/main" val="268596531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0" name="9Slide.vn - 2019">
            <a:extLst>
              <a:ext uri="{FF2B5EF4-FFF2-40B4-BE49-F238E27FC236}">
                <a16:creationId xmlns:a16="http://schemas.microsoft.com/office/drawing/2014/main" id="{58D36008-7A92-6E8B-49FD-2A774A4B15C9}"/>
              </a:ext>
            </a:extLst>
          </p:cNvPr>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508000"/>
            <a:ext cx="10281600" cy="645600"/>
          </a:xfrm>
          <a:prstGeom prst="rect">
            <a:avLst/>
          </a:prstGeom>
          <a:noFill/>
          <a:ln>
            <a:noFill/>
          </a:ln>
        </p:spPr>
        <p:txBody>
          <a:bodyPr spcFirstLastPara="1" wrap="square" lIns="91425" tIns="91425" rIns="91425" bIns="91425" anchor="t" anchorCtr="0">
            <a:noAutofit/>
          </a:bodyPr>
          <a:lstStyle>
            <a:lvl1pPr lvl="0" rtl="0">
              <a:lnSpc>
                <a:spcPct val="90000"/>
              </a:lnSpc>
              <a:spcBef>
                <a:spcPts val="0"/>
              </a:spcBef>
              <a:spcAft>
                <a:spcPts val="0"/>
              </a:spcAft>
              <a:buClr>
                <a:schemeClr val="dk2"/>
              </a:buClr>
              <a:buSzPts val="3200"/>
              <a:buFont typeface="Fredoka One"/>
              <a:buNone/>
              <a:defRPr sz="3200">
                <a:solidFill>
                  <a:schemeClr val="dk2"/>
                </a:solidFill>
                <a:latin typeface="Fredoka One"/>
                <a:ea typeface="Fredoka One"/>
                <a:cs typeface="Fredoka One"/>
                <a:sym typeface="Fredoka One"/>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7" name="Google Shape;7;p1"/>
          <p:cNvSpPr txBox="1">
            <a:spLocks noGrp="1"/>
          </p:cNvSpPr>
          <p:nvPr>
            <p:ph type="body" idx="1"/>
          </p:nvPr>
        </p:nvSpPr>
        <p:spPr>
          <a:xfrm>
            <a:off x="960000" y="1536633"/>
            <a:ext cx="10281600" cy="4608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Raleway"/>
              <a:buChar char="●"/>
              <a:defRPr>
                <a:solidFill>
                  <a:schemeClr val="dk1"/>
                </a:solidFill>
                <a:latin typeface="Raleway"/>
                <a:ea typeface="Raleway"/>
                <a:cs typeface="Raleway"/>
                <a:sym typeface="Raleway"/>
              </a:defRPr>
            </a:lvl1pPr>
            <a:lvl2pPr marL="914400" lvl="1"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2pPr>
            <a:lvl3pPr marL="1371600" lvl="2"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3pPr>
            <a:lvl4pPr marL="1828800" lvl="3"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4pPr>
            <a:lvl5pPr marL="2286000" lvl="4"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5pPr>
            <a:lvl6pPr marL="2743200" lvl="5"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6pPr>
            <a:lvl7pPr marL="3200400" lvl="6"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7pPr>
            <a:lvl8pPr marL="3657600" lvl="7" indent="-317500" rtl="0">
              <a:lnSpc>
                <a:spcPct val="100000"/>
              </a:lnSpc>
              <a:spcBef>
                <a:spcPts val="1600"/>
              </a:spcBef>
              <a:spcAft>
                <a:spcPts val="0"/>
              </a:spcAft>
              <a:buClr>
                <a:schemeClr val="dk1"/>
              </a:buClr>
              <a:buSzPts val="1400"/>
              <a:buFont typeface="Raleway"/>
              <a:buChar char="○"/>
              <a:defRPr>
                <a:solidFill>
                  <a:schemeClr val="dk1"/>
                </a:solidFill>
                <a:latin typeface="Raleway"/>
                <a:ea typeface="Raleway"/>
                <a:cs typeface="Raleway"/>
                <a:sym typeface="Raleway"/>
              </a:defRPr>
            </a:lvl8pPr>
            <a:lvl9pPr marL="4114800" lvl="8" indent="-317500" rtl="0">
              <a:lnSpc>
                <a:spcPct val="100000"/>
              </a:lnSpc>
              <a:spcBef>
                <a:spcPts val="1600"/>
              </a:spcBef>
              <a:spcAft>
                <a:spcPts val="1600"/>
              </a:spcAft>
              <a:buClr>
                <a:schemeClr val="dk1"/>
              </a:buClr>
              <a:buSzPts val="1400"/>
              <a:buFont typeface="Raleway"/>
              <a:buChar char="■"/>
              <a:defRPr>
                <a:solidFill>
                  <a:schemeClr val="dk1"/>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1189991433"/>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jp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grpSp>
        <p:nvGrpSpPr>
          <p:cNvPr id="6" name="Group 5"/>
          <p:cNvGrpSpPr/>
          <p:nvPr/>
        </p:nvGrpSpPr>
        <p:grpSpPr>
          <a:xfrm>
            <a:off x="383135" y="301615"/>
            <a:ext cx="11530957" cy="2349579"/>
            <a:chOff x="383136" y="252883"/>
            <a:chExt cx="11530957" cy="2349579"/>
          </a:xfrm>
        </p:grpSpPr>
        <p:sp>
          <p:nvSpPr>
            <p:cNvPr id="9" name="Hình chữ nhật: Góc Tròn 13">
              <a:extLst>
                <a:ext uri="{FF2B5EF4-FFF2-40B4-BE49-F238E27FC236}">
                  <a16:creationId xmlns:a16="http://schemas.microsoft.com/office/drawing/2014/main" id="{B3661555-36CB-FCE4-454A-B9815472727D}"/>
                </a:ext>
              </a:extLst>
            </p:cNvPr>
            <p:cNvSpPr/>
            <p:nvPr/>
          </p:nvSpPr>
          <p:spPr>
            <a:xfrm>
              <a:off x="383136" y="294969"/>
              <a:ext cx="11530957" cy="2173912"/>
            </a:xfrm>
            <a:custGeom>
              <a:avLst/>
              <a:gdLst>
                <a:gd name="connsiteX0" fmla="*/ 0 w 11530957"/>
                <a:gd name="connsiteY0" fmla="*/ 362326 h 2173912"/>
                <a:gd name="connsiteX1" fmla="*/ 362326 w 11530957"/>
                <a:gd name="connsiteY1" fmla="*/ 0 h 2173912"/>
                <a:gd name="connsiteX2" fmla="*/ 11168631 w 11530957"/>
                <a:gd name="connsiteY2" fmla="*/ 0 h 2173912"/>
                <a:gd name="connsiteX3" fmla="*/ 11530957 w 11530957"/>
                <a:gd name="connsiteY3" fmla="*/ 362326 h 2173912"/>
                <a:gd name="connsiteX4" fmla="*/ 11530957 w 11530957"/>
                <a:gd name="connsiteY4" fmla="*/ 1811586 h 2173912"/>
                <a:gd name="connsiteX5" fmla="*/ 11168631 w 11530957"/>
                <a:gd name="connsiteY5" fmla="*/ 2173912 h 2173912"/>
                <a:gd name="connsiteX6" fmla="*/ 362326 w 11530957"/>
                <a:gd name="connsiteY6" fmla="*/ 2173912 h 2173912"/>
                <a:gd name="connsiteX7" fmla="*/ 0 w 11530957"/>
                <a:gd name="connsiteY7" fmla="*/ 1811586 h 2173912"/>
                <a:gd name="connsiteX8" fmla="*/ 0 w 11530957"/>
                <a:gd name="connsiteY8" fmla="*/ 362326 h 21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0957" h="2173912" fill="none" extrusionOk="0">
                  <a:moveTo>
                    <a:pt x="0" y="362326"/>
                  </a:moveTo>
                  <a:cubicBezTo>
                    <a:pt x="-13895" y="163083"/>
                    <a:pt x="161346" y="4960"/>
                    <a:pt x="362326" y="0"/>
                  </a:cubicBezTo>
                  <a:cubicBezTo>
                    <a:pt x="4594817" y="77600"/>
                    <a:pt x="9911360" y="-27269"/>
                    <a:pt x="11168631" y="0"/>
                  </a:cubicBezTo>
                  <a:cubicBezTo>
                    <a:pt x="11379880" y="-14698"/>
                    <a:pt x="11548733" y="167452"/>
                    <a:pt x="11530957" y="362326"/>
                  </a:cubicBezTo>
                  <a:cubicBezTo>
                    <a:pt x="11650298" y="734533"/>
                    <a:pt x="11461025" y="1581505"/>
                    <a:pt x="11530957" y="1811586"/>
                  </a:cubicBezTo>
                  <a:cubicBezTo>
                    <a:pt x="11514320" y="2005185"/>
                    <a:pt x="11338908" y="2187068"/>
                    <a:pt x="11168631" y="2173912"/>
                  </a:cubicBezTo>
                  <a:cubicBezTo>
                    <a:pt x="8916905" y="2223089"/>
                    <a:pt x="3453281" y="2051210"/>
                    <a:pt x="362326" y="2173912"/>
                  </a:cubicBezTo>
                  <a:cubicBezTo>
                    <a:pt x="157406" y="2210876"/>
                    <a:pt x="-15980" y="2025452"/>
                    <a:pt x="0" y="1811586"/>
                  </a:cubicBezTo>
                  <a:cubicBezTo>
                    <a:pt x="11780" y="1092457"/>
                    <a:pt x="-78357" y="1026037"/>
                    <a:pt x="0" y="362326"/>
                  </a:cubicBezTo>
                  <a:close/>
                </a:path>
                <a:path w="11530957" h="2173912" stroke="0" extrusionOk="0">
                  <a:moveTo>
                    <a:pt x="0" y="362326"/>
                  </a:moveTo>
                  <a:cubicBezTo>
                    <a:pt x="12417" y="160800"/>
                    <a:pt x="167098" y="-326"/>
                    <a:pt x="362326" y="0"/>
                  </a:cubicBezTo>
                  <a:cubicBezTo>
                    <a:pt x="2766759" y="-129276"/>
                    <a:pt x="6400469" y="-77778"/>
                    <a:pt x="11168631" y="0"/>
                  </a:cubicBezTo>
                  <a:cubicBezTo>
                    <a:pt x="11363877" y="-15498"/>
                    <a:pt x="11527433" y="182538"/>
                    <a:pt x="11530957" y="362326"/>
                  </a:cubicBezTo>
                  <a:cubicBezTo>
                    <a:pt x="11462788" y="649621"/>
                    <a:pt x="11566852" y="1264960"/>
                    <a:pt x="11530957" y="1811586"/>
                  </a:cubicBezTo>
                  <a:cubicBezTo>
                    <a:pt x="11531995" y="2013883"/>
                    <a:pt x="11358891" y="2177258"/>
                    <a:pt x="11168631" y="2173912"/>
                  </a:cubicBezTo>
                  <a:cubicBezTo>
                    <a:pt x="9850207" y="2218132"/>
                    <a:pt x="1969469" y="2144530"/>
                    <a:pt x="362326" y="2173912"/>
                  </a:cubicBezTo>
                  <a:cubicBezTo>
                    <a:pt x="160960" y="2169074"/>
                    <a:pt x="-36377" y="2003286"/>
                    <a:pt x="0" y="1811586"/>
                  </a:cubicBezTo>
                  <a:cubicBezTo>
                    <a:pt x="35307" y="1251542"/>
                    <a:pt x="-43835" y="902575"/>
                    <a:pt x="0" y="362326"/>
                  </a:cubicBezTo>
                  <a:close/>
                </a:path>
              </a:pathLst>
            </a:custGeom>
            <a:solidFill>
              <a:schemeClr val="bg1"/>
            </a:solidFill>
            <a:ln w="76200">
              <a:solidFill>
                <a:srgbClr val="C9DB64"/>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234B22C0-B9C3-AB33-E036-F58F1DD43359}"/>
                </a:ext>
              </a:extLst>
            </p:cNvPr>
            <p:cNvSpPr txBox="1"/>
            <p:nvPr/>
          </p:nvSpPr>
          <p:spPr>
            <a:xfrm>
              <a:off x="1843671" y="252883"/>
              <a:ext cx="8744681" cy="2349579"/>
            </a:xfrm>
            <a:prstGeom prst="round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5"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Tỉ số phần trăm của số học sinh giỏi và số học sinh toàn trường là 20%. Tỉ số này cho ta biết gì?</a:t>
              </a:r>
              <a:endParaRPr kumimoji="0" lang="en-US" sz="44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1" name="d">
            <a:extLst>
              <a:ext uri="{FF2B5EF4-FFF2-40B4-BE49-F238E27FC236}">
                <a16:creationId xmlns:a16="http://schemas.microsoft.com/office/drawing/2014/main" id="{FFC752B8-A2D1-61FB-BBA2-3041CE152CFD}"/>
              </a:ext>
            </a:extLst>
          </p:cNvPr>
          <p:cNvSpPr/>
          <p:nvPr/>
        </p:nvSpPr>
        <p:spPr>
          <a:xfrm>
            <a:off x="1292015" y="3455658"/>
            <a:ext cx="10097345" cy="2406661"/>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9999"/>
                </a:solidFill>
                <a:effectLst/>
                <a:uLnTx/>
                <a:uFillTx/>
                <a:latin typeface="Calibri" panose="020F0502020204030204"/>
                <a:ea typeface="+mn-ea"/>
                <a:cs typeface="+mn-cs"/>
              </a:rPr>
              <a:t>Tỉ số 20% cho ta biết: cứ 100 học sinh toàn trường thì có 20 bạn học sinh giỏi.</a:t>
            </a:r>
            <a:endParaRPr kumimoji="0" lang="en-US" sz="4500" b="1" i="0" u="none" strike="noStrike" kern="1200" cap="none" spc="0" normalizeH="0" baseline="0" noProof="0" dirty="0">
              <a:ln>
                <a:noFill/>
              </a:ln>
              <a:solidFill>
                <a:srgbClr val="009999"/>
              </a:solidFill>
              <a:effectLst/>
              <a:uLnTx/>
              <a:uFillTx/>
              <a:latin typeface="Calibri" panose="020F0502020204030204"/>
              <a:ea typeface="+mn-ea"/>
              <a:cs typeface="+mn-cs"/>
            </a:endParaRPr>
          </a:p>
        </p:txBody>
      </p:sp>
      <p:pic>
        <p:nvPicPr>
          <p:cNvPr id="26" name="Đúng">
            <a:extLst>
              <a:ext uri="{FF2B5EF4-FFF2-40B4-BE49-F238E27FC236}">
                <a16:creationId xmlns:a16="http://schemas.microsoft.com/office/drawing/2014/main" id="{D3DA7254-BAEF-E06A-35BB-E86419E540B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0164" y="2841149"/>
            <a:ext cx="1975704" cy="1580562"/>
          </a:xfrm>
          <a:prstGeom prst="rect">
            <a:avLst/>
          </a:prstGeom>
        </p:spPr>
      </p:pic>
      <p:pic>
        <p:nvPicPr>
          <p:cNvPr id="37" name="Tieng-yeah-tre-con-www_nhacchuongvui_com">
            <a:hlinkClick r:id="" action="ppaction://media"/>
            <a:extLst>
              <a:ext uri="{FF2B5EF4-FFF2-40B4-BE49-F238E27FC236}">
                <a16:creationId xmlns:a16="http://schemas.microsoft.com/office/drawing/2014/main"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92043" y="-816634"/>
            <a:ext cx="609600" cy="609600"/>
          </a:xfrm>
          <a:prstGeom prst="rect">
            <a:avLst/>
          </a:prstGeom>
        </p:spPr>
      </p:pic>
    </p:spTree>
    <p:extLst>
      <p:ext uri="{BB962C8B-B14F-4D97-AF65-F5344CB8AC3E}">
        <p14:creationId xmlns:p14="http://schemas.microsoft.com/office/powerpoint/2010/main" val="4203529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par>
                                <p:cTn id="16" presetID="1" presetClass="mediacall" presetSubtype="0" fill="hold" nodeType="withEffect">
                                  <p:stCondLst>
                                    <p:cond delay="0"/>
                                  </p:stCondLst>
                                  <p:childTnLst>
                                    <p:cmd type="call" cmd="playFrom(0.0)">
                                      <p:cBhvr>
                                        <p:cTn id="17" dur="4414" fill="hold"/>
                                        <p:tgtEl>
                                          <p:spTgt spid="37"/>
                                        </p:tgtEl>
                                      </p:cBhvr>
                                    </p:cmd>
                                  </p:childTnLst>
                                </p:cTn>
                              </p:par>
                              <p:par>
                                <p:cTn id="18" presetID="2" presetClass="entr" presetSubtype="4"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7"/>
                </p:tgtEl>
              </p:cMediaNode>
            </p:audio>
          </p:childTnLst>
        </p:cTn>
      </p:par>
    </p:tnLst>
    <p:bldLst>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5E804BC-CB32-1082-C4FB-48AD0C89E7E9}"/>
              </a:ext>
            </a:extLst>
          </p:cNvPr>
          <p:cNvSpPr txBox="1"/>
          <p:nvPr/>
        </p:nvSpPr>
        <p:spPr>
          <a:xfrm>
            <a:off x="2393660" y="1245275"/>
            <a:ext cx="7666209" cy="2308324"/>
          </a:xfrm>
          <a:prstGeom prst="rect">
            <a:avLst/>
          </a:prstGeom>
          <a:noFill/>
        </p:spPr>
        <p:txBody>
          <a:bodyPr wrap="square" rtlCol="0">
            <a:spAutoFit/>
          </a:bodyPr>
          <a:lstStyle/>
          <a:p>
            <a:pPr algn="just" defTabSz="1219170">
              <a:buClr>
                <a:srgbClr val="000000"/>
              </a:buClr>
            </a:pPr>
            <a:r>
              <a:rPr lang="vi-VN" sz="3600" kern="0" dirty="0">
                <a:solidFill>
                  <a:srgbClr val="FFFF00"/>
                </a:solidFill>
                <a:latin typeface="Cambria" panose="02040503050406030204" pitchFamily="18" charset="0"/>
                <a:ea typeface="Cambria" panose="02040503050406030204" pitchFamily="18" charset="0"/>
                <a:cs typeface="Arial"/>
                <a:sym typeface="Arial"/>
              </a:rPr>
              <a:t>Một vườn cây có 1000 cây, trong đó có 540 cây ăn quả và còn lại là cây lấy gỗ. Hỏi số cây ăn quả chiếm bao nhiêu phần trăm số cây trong vườn?</a:t>
            </a:r>
            <a:endParaRPr lang="en-US" sz="3600" kern="0" dirty="0">
              <a:solidFill>
                <a:srgbClr val="FFFFFF"/>
              </a:solidFill>
              <a:latin typeface="Cambria" panose="02040503050406030204" pitchFamily="18" charset="0"/>
              <a:ea typeface="Cambria" panose="02040503050406030204" pitchFamily="18" charset="0"/>
              <a:cs typeface="Arial"/>
              <a:sym typeface="Arial"/>
            </a:endParaRPr>
          </a:p>
        </p:txBody>
      </p:sp>
      <mc:AlternateContent xmlns:mc="http://schemas.openxmlformats.org/markup-compatibility/2006" xmlns:a14="http://schemas.microsoft.com/office/drawing/2010/main">
        <mc:Choice Requires="a14">
          <p:sp>
            <p:nvSpPr>
              <p:cNvPr id="3" name="Hộp Văn bản 1">
                <a:extLst>
                  <a:ext uri="{FF2B5EF4-FFF2-40B4-BE49-F238E27FC236}">
                    <a16:creationId xmlns:a16="http://schemas.microsoft.com/office/drawing/2014/main" id="{DED1A021-7926-1770-08C9-0C466D44736A}"/>
                  </a:ext>
                </a:extLst>
              </p:cNvPr>
              <p:cNvSpPr txBox="1"/>
              <p:nvPr/>
            </p:nvSpPr>
            <p:spPr>
              <a:xfrm>
                <a:off x="2363180" y="3907195"/>
                <a:ext cx="7666209" cy="975460"/>
              </a:xfrm>
              <a:prstGeom prst="rect">
                <a:avLst/>
              </a:prstGeom>
              <a:noFill/>
            </p:spPr>
            <p:txBody>
              <a:bodyPr wrap="square" rtlCol="0">
                <a:spAutoFit/>
              </a:bodyPr>
              <a:lstStyle/>
              <a:p>
                <a:pPr algn="just" defTabSz="1219170">
                  <a:buClr>
                    <a:srgbClr val="000000"/>
                  </a:buClr>
                </a:pPr>
                <a:r>
                  <a:rPr lang="en-US" sz="4000" kern="0" dirty="0">
                    <a:solidFill>
                      <a:schemeClr val="bg1"/>
                    </a:solidFill>
                    <a:latin typeface="Cambria" panose="02040503050406030204" pitchFamily="18" charset="0"/>
                    <a:ea typeface="Cambria" panose="02040503050406030204" pitchFamily="18" charset="0"/>
                    <a:cs typeface="Arial"/>
                    <a:sym typeface="Arial"/>
                  </a:rPr>
                  <a:t>Số </a:t>
                </a:r>
                <a:r>
                  <a:rPr lang="en-US" sz="4000" kern="0" dirty="0" err="1">
                    <a:solidFill>
                      <a:schemeClr val="bg1"/>
                    </a:solidFill>
                    <a:latin typeface="Cambria" panose="02040503050406030204" pitchFamily="18" charset="0"/>
                    <a:ea typeface="Cambria" panose="02040503050406030204" pitchFamily="18" charset="0"/>
                    <a:cs typeface="Arial"/>
                    <a:sym typeface="Arial"/>
                  </a:rPr>
                  <a:t>cây</a:t>
                </a:r>
                <a:r>
                  <a:rPr lang="en-US" sz="4000" kern="0" dirty="0">
                    <a:solidFill>
                      <a:schemeClr val="bg1"/>
                    </a:solidFill>
                    <a:latin typeface="Cambria" panose="02040503050406030204" pitchFamily="18" charset="0"/>
                    <a:ea typeface="Cambria" panose="02040503050406030204" pitchFamily="18" charset="0"/>
                    <a:cs typeface="Arial"/>
                    <a:sym typeface="Arial"/>
                  </a:rPr>
                  <a:t> </a:t>
                </a:r>
                <a:r>
                  <a:rPr lang="en-US" sz="4000" kern="0" dirty="0" err="1">
                    <a:solidFill>
                      <a:schemeClr val="bg1"/>
                    </a:solidFill>
                    <a:latin typeface="Cambria" panose="02040503050406030204" pitchFamily="18" charset="0"/>
                    <a:ea typeface="Cambria" panose="02040503050406030204" pitchFamily="18" charset="0"/>
                    <a:cs typeface="Arial"/>
                    <a:sym typeface="Arial"/>
                  </a:rPr>
                  <a:t>ăn</a:t>
                </a:r>
                <a:r>
                  <a:rPr lang="en-US" sz="4000" kern="0" dirty="0">
                    <a:solidFill>
                      <a:schemeClr val="bg1"/>
                    </a:solidFill>
                    <a:latin typeface="Cambria" panose="02040503050406030204" pitchFamily="18" charset="0"/>
                    <a:ea typeface="Cambria" panose="02040503050406030204" pitchFamily="18" charset="0"/>
                    <a:cs typeface="Arial"/>
                    <a:sym typeface="Arial"/>
                  </a:rPr>
                  <a:t> </a:t>
                </a:r>
                <a:r>
                  <a:rPr lang="en-US" sz="4000" kern="0" dirty="0" err="1">
                    <a:solidFill>
                      <a:schemeClr val="bg1"/>
                    </a:solidFill>
                    <a:latin typeface="Cambria" panose="02040503050406030204" pitchFamily="18" charset="0"/>
                    <a:ea typeface="Cambria" panose="02040503050406030204" pitchFamily="18" charset="0"/>
                    <a:cs typeface="Arial"/>
                    <a:sym typeface="Arial"/>
                  </a:rPr>
                  <a:t>quả</a:t>
                </a:r>
                <a:r>
                  <a:rPr lang="en-US" sz="4000" kern="0" dirty="0">
                    <a:solidFill>
                      <a:schemeClr val="bg1"/>
                    </a:solidFill>
                    <a:latin typeface="Cambria" panose="02040503050406030204" pitchFamily="18" charset="0"/>
                    <a:ea typeface="Cambria" panose="02040503050406030204" pitchFamily="18" charset="0"/>
                    <a:cs typeface="Arial"/>
                    <a:sym typeface="Arial"/>
                  </a:rPr>
                  <a:t> </a:t>
                </a:r>
                <a:r>
                  <a:rPr lang="en-US" sz="4000" kern="0" dirty="0" err="1">
                    <a:solidFill>
                      <a:schemeClr val="bg1"/>
                    </a:solidFill>
                    <a:latin typeface="Cambria" panose="02040503050406030204" pitchFamily="18" charset="0"/>
                    <a:ea typeface="Cambria" panose="02040503050406030204" pitchFamily="18" charset="0"/>
                    <a:cs typeface="Arial"/>
                    <a:sym typeface="Arial"/>
                  </a:rPr>
                  <a:t>chiếm</a:t>
                </a:r>
                <a:r>
                  <a:rPr lang="en-US" sz="4000" kern="0" dirty="0">
                    <a:solidFill>
                      <a:schemeClr val="bg1"/>
                    </a:solidFill>
                    <a:latin typeface="Cambria" panose="02040503050406030204" pitchFamily="18" charset="0"/>
                    <a:ea typeface="Cambria" panose="02040503050406030204" pitchFamily="18" charset="0"/>
                    <a:cs typeface="Arial"/>
                    <a:sym typeface="Arial"/>
                  </a:rPr>
                  <a:t>: </a:t>
                </a:r>
                <a14:m>
                  <m:oMath xmlns:m="http://schemas.openxmlformats.org/officeDocument/2006/math">
                    <m:f>
                      <m:fPr>
                        <m:ctrlPr>
                          <a:rPr lang="en-US" sz="4000" i="1">
                            <a:solidFill>
                              <a:schemeClr val="bg1"/>
                            </a:solidFill>
                            <a:latin typeface="Cambria Math" panose="02040503050406030204" pitchFamily="18" charset="0"/>
                            <a:ea typeface="SimSun" panose="02010600030101010101" pitchFamily="2" charset="-122"/>
                          </a:rPr>
                        </m:ctrlPr>
                      </m:fPr>
                      <m:num>
                        <m:r>
                          <a:rPr lang="en-US" sz="4000" b="0" i="1" smtClean="0">
                            <a:solidFill>
                              <a:schemeClr val="bg1"/>
                            </a:solidFill>
                            <a:latin typeface="Cambria Math" panose="02040503050406030204" pitchFamily="18" charset="0"/>
                            <a:ea typeface="SimSun" panose="02010600030101010101" pitchFamily="2" charset="-122"/>
                          </a:rPr>
                          <m:t>540</m:t>
                        </m:r>
                      </m:num>
                      <m:den>
                        <m:r>
                          <a:rPr lang="en-US" sz="4000" i="1">
                            <a:solidFill>
                              <a:schemeClr val="bg1"/>
                            </a:solidFill>
                            <a:latin typeface="Cambria Math" panose="02040503050406030204" pitchFamily="18" charset="0"/>
                            <a:ea typeface="SimSun" panose="02010600030101010101" pitchFamily="2" charset="-122"/>
                          </a:rPr>
                          <m:t>100</m:t>
                        </m:r>
                        <m:r>
                          <a:rPr lang="en-US" sz="4000" b="0" i="1" smtClean="0">
                            <a:solidFill>
                              <a:schemeClr val="bg1"/>
                            </a:solidFill>
                            <a:latin typeface="Cambria Math" panose="02040503050406030204" pitchFamily="18" charset="0"/>
                            <a:ea typeface="SimSun" panose="02010600030101010101" pitchFamily="2" charset="-122"/>
                          </a:rPr>
                          <m:t>0</m:t>
                        </m:r>
                      </m:den>
                    </m:f>
                    <m:r>
                      <a:rPr lang="en-US" sz="4000" b="0" i="1" smtClean="0">
                        <a:solidFill>
                          <a:schemeClr val="bg1"/>
                        </a:solidFill>
                        <a:latin typeface="Cambria Math" panose="02040503050406030204" pitchFamily="18" charset="0"/>
                        <a:ea typeface="SimSun" panose="02010600030101010101" pitchFamily="2" charset="-122"/>
                      </a:rPr>
                      <m:t>=54 %</m:t>
                    </m:r>
                  </m:oMath>
                </a14:m>
                <a:r>
                  <a:rPr lang="en-US" sz="4000" kern="0" dirty="0">
                    <a:solidFill>
                      <a:schemeClr val="bg1"/>
                    </a:solidFill>
                    <a:latin typeface="Cambria" panose="02040503050406030204" pitchFamily="18" charset="0"/>
                    <a:ea typeface="Cambria" panose="02040503050406030204" pitchFamily="18" charset="0"/>
                    <a:cs typeface="Arial"/>
                    <a:sym typeface="Arial"/>
                  </a:rPr>
                  <a:t> </a:t>
                </a:r>
              </a:p>
            </p:txBody>
          </p:sp>
        </mc:Choice>
        <mc:Fallback xmlns="">
          <p:sp>
            <p:nvSpPr>
              <p:cNvPr id="3" name="Hộp Văn bản 1">
                <a:extLst>
                  <a:ext uri="{FF2B5EF4-FFF2-40B4-BE49-F238E27FC236}">
                    <a16:creationId xmlns:a16="http://schemas.microsoft.com/office/drawing/2014/main" id="{DED1A021-7926-1770-08C9-0C466D44736A}"/>
                  </a:ext>
                </a:extLst>
              </p:cNvPr>
              <p:cNvSpPr txBox="1">
                <a:spLocks noRot="1" noChangeAspect="1" noMove="1" noResize="1" noEditPoints="1" noAdjustHandles="1" noChangeArrowheads="1" noChangeShapeType="1" noTextEdit="1"/>
              </p:cNvSpPr>
              <p:nvPr/>
            </p:nvSpPr>
            <p:spPr>
              <a:xfrm>
                <a:off x="2363180" y="3907195"/>
                <a:ext cx="7666209" cy="975460"/>
              </a:xfrm>
              <a:prstGeom prst="rect">
                <a:avLst/>
              </a:prstGeom>
              <a:blipFill>
                <a:blip r:embed="rId3"/>
                <a:stretch>
                  <a:fillRect l="-2864" r="-1114" b="-11250"/>
                </a:stretch>
              </a:blipFill>
            </p:spPr>
            <p:txBody>
              <a:bodyPr/>
              <a:lstStyle/>
              <a:p>
                <a:r>
                  <a:rPr lang="en-US">
                    <a:noFill/>
                  </a:rPr>
                  <a:t> </a:t>
                </a:r>
              </a:p>
            </p:txBody>
          </p:sp>
        </mc:Fallback>
      </mc:AlternateContent>
    </p:spTree>
    <p:extLst>
      <p:ext uri="{BB962C8B-B14F-4D97-AF65-F5344CB8AC3E}">
        <p14:creationId xmlns:p14="http://schemas.microsoft.com/office/powerpoint/2010/main" val="1381036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5" name="Rectangle: Rounded Corners 2">
            <a:extLst>
              <a:ext uri="{FF2B5EF4-FFF2-40B4-BE49-F238E27FC236}">
                <a16:creationId xmlns:a16="http://schemas.microsoft.com/office/drawing/2014/main" id="{229C6D28-2D86-8F3B-D70A-9E403E33CDAD}"/>
              </a:ext>
            </a:extLst>
          </p:cNvPr>
          <p:cNvSpPr/>
          <p:nvPr/>
        </p:nvSpPr>
        <p:spPr>
          <a:xfrm>
            <a:off x="2363350" y="1422272"/>
            <a:ext cx="7603880" cy="4366085"/>
          </a:xfrm>
          <a:custGeom>
            <a:avLst/>
            <a:gdLst>
              <a:gd name="connsiteX0" fmla="*/ 0 w 7603880"/>
              <a:gd name="connsiteY0" fmla="*/ 727695 h 4366085"/>
              <a:gd name="connsiteX1" fmla="*/ 727695 w 7603880"/>
              <a:gd name="connsiteY1" fmla="*/ 0 h 4366085"/>
              <a:gd name="connsiteX2" fmla="*/ 6876185 w 7603880"/>
              <a:gd name="connsiteY2" fmla="*/ 0 h 4366085"/>
              <a:gd name="connsiteX3" fmla="*/ 7603880 w 7603880"/>
              <a:gd name="connsiteY3" fmla="*/ 727695 h 4366085"/>
              <a:gd name="connsiteX4" fmla="*/ 7603880 w 7603880"/>
              <a:gd name="connsiteY4" fmla="*/ 3638390 h 4366085"/>
              <a:gd name="connsiteX5" fmla="*/ 6876185 w 7603880"/>
              <a:gd name="connsiteY5" fmla="*/ 4366085 h 4366085"/>
              <a:gd name="connsiteX6" fmla="*/ 727695 w 7603880"/>
              <a:gd name="connsiteY6" fmla="*/ 4366085 h 4366085"/>
              <a:gd name="connsiteX7" fmla="*/ 0 w 7603880"/>
              <a:gd name="connsiteY7" fmla="*/ 3638390 h 4366085"/>
              <a:gd name="connsiteX8" fmla="*/ 0 w 7603880"/>
              <a:gd name="connsiteY8" fmla="*/ 727695 h 436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3880" h="4366085" fill="none" extrusionOk="0">
                <a:moveTo>
                  <a:pt x="0" y="727695"/>
                </a:moveTo>
                <a:cubicBezTo>
                  <a:pt x="-55114" y="316886"/>
                  <a:pt x="347559" y="17795"/>
                  <a:pt x="727695" y="0"/>
                </a:cubicBezTo>
                <a:cubicBezTo>
                  <a:pt x="1905062" y="130954"/>
                  <a:pt x="5477745" y="43574"/>
                  <a:pt x="6876185" y="0"/>
                </a:cubicBezTo>
                <a:cubicBezTo>
                  <a:pt x="7313115" y="53965"/>
                  <a:pt x="7627037" y="354165"/>
                  <a:pt x="7603880" y="727695"/>
                </a:cubicBezTo>
                <a:cubicBezTo>
                  <a:pt x="7453441" y="1630695"/>
                  <a:pt x="7689759" y="2362842"/>
                  <a:pt x="7603880" y="3638390"/>
                </a:cubicBezTo>
                <a:cubicBezTo>
                  <a:pt x="7539521" y="4050854"/>
                  <a:pt x="7232606" y="4334708"/>
                  <a:pt x="6876185" y="4366085"/>
                </a:cubicBezTo>
                <a:cubicBezTo>
                  <a:pt x="5113058" y="4521282"/>
                  <a:pt x="1460462" y="4529105"/>
                  <a:pt x="727695" y="4366085"/>
                </a:cubicBezTo>
                <a:cubicBezTo>
                  <a:pt x="326517" y="4356386"/>
                  <a:pt x="-16487" y="4049912"/>
                  <a:pt x="0" y="3638390"/>
                </a:cubicBezTo>
                <a:cubicBezTo>
                  <a:pt x="64656" y="2461247"/>
                  <a:pt x="-17807" y="1044578"/>
                  <a:pt x="0" y="727695"/>
                </a:cubicBezTo>
                <a:close/>
              </a:path>
              <a:path w="7603880" h="4366085" stroke="0" extrusionOk="0">
                <a:moveTo>
                  <a:pt x="0" y="727695"/>
                </a:moveTo>
                <a:cubicBezTo>
                  <a:pt x="-67533" y="284144"/>
                  <a:pt x="261676" y="24067"/>
                  <a:pt x="727695" y="0"/>
                </a:cubicBezTo>
                <a:cubicBezTo>
                  <a:pt x="2229703" y="132882"/>
                  <a:pt x="4989986" y="-84951"/>
                  <a:pt x="6876185" y="0"/>
                </a:cubicBezTo>
                <a:cubicBezTo>
                  <a:pt x="7239640" y="37538"/>
                  <a:pt x="7598693" y="354468"/>
                  <a:pt x="7603880" y="727695"/>
                </a:cubicBezTo>
                <a:cubicBezTo>
                  <a:pt x="7624067" y="1145759"/>
                  <a:pt x="7756360" y="2274377"/>
                  <a:pt x="7603880" y="3638390"/>
                </a:cubicBezTo>
                <a:cubicBezTo>
                  <a:pt x="7656537" y="4046532"/>
                  <a:pt x="7312834" y="4294561"/>
                  <a:pt x="6876185" y="4366085"/>
                </a:cubicBezTo>
                <a:cubicBezTo>
                  <a:pt x="4308071" y="4453724"/>
                  <a:pt x="2167864" y="4293406"/>
                  <a:pt x="727695" y="4366085"/>
                </a:cubicBezTo>
                <a:cubicBezTo>
                  <a:pt x="317592" y="4287809"/>
                  <a:pt x="-16143" y="4062719"/>
                  <a:pt x="0" y="3638390"/>
                </a:cubicBezTo>
                <a:cubicBezTo>
                  <a:pt x="-38581" y="3174361"/>
                  <a:pt x="63341" y="1043151"/>
                  <a:pt x="0" y="727695"/>
                </a:cubicBezTo>
                <a:close/>
              </a:path>
            </a:pathLst>
          </a:custGeom>
          <a:solidFill>
            <a:schemeClr val="bg1">
              <a:alpha val="80000"/>
            </a:schemeClr>
          </a:solidFill>
          <a:ln w="28575">
            <a:solidFill>
              <a:srgbClr val="002060"/>
            </a:solidFill>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2292" b="100000" l="1302" r="36198">
                        <a14:foregroundMark x1="15885" y1="31042" x2="12865" y2="26875"/>
                        <a14:foregroundMark x1="29531" y1="43229" x2="29531" y2="43229"/>
                        <a14:foregroundMark x1="13073" y1="53438" x2="13073" y2="53438"/>
                        <a14:foregroundMark x1="13802" y1="79167" x2="13802" y2="79167"/>
                        <a14:foregroundMark x1="24219" y1="81458" x2="24219" y2="81458"/>
                        <a14:foregroundMark x1="29271" y1="41250" x2="29271" y2="41250"/>
                        <a14:foregroundMark x1="11458" y1="54167" x2="11458" y2="54167"/>
                        <a14:foregroundMark x1="12969" y1="55625" x2="12969" y2="55625"/>
                      </a14:backgroundRemoval>
                    </a14:imgEffect>
                  </a14:imgLayer>
                </a14:imgProps>
              </a:ext>
              <a:ext uri="{28A0092B-C50C-407E-A947-70E740481C1C}">
                <a14:useLocalDpi xmlns:a14="http://schemas.microsoft.com/office/drawing/2010/main" val="0"/>
              </a:ext>
            </a:extLst>
          </a:blip>
          <a:srcRect t="1515" r="63257"/>
          <a:stretch/>
        </p:blipFill>
        <p:spPr>
          <a:xfrm>
            <a:off x="-1201058" y="1422273"/>
            <a:ext cx="4498314" cy="6028668"/>
          </a:xfrm>
          <a:prstGeom prst="rect">
            <a:avLst/>
          </a:prstGeom>
        </p:spPr>
      </p:pic>
      <p:pic>
        <p:nvPicPr>
          <p:cNvPr id="26" name="Picture 25"/>
          <p:cNvPicPr>
            <a:picLocks noChangeAspect="1"/>
          </p:cNvPicPr>
          <p:nvPr/>
        </p:nvPicPr>
        <p:blipFill rotWithShape="1">
          <a:blip r:embed="rId5">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a:off x="9478644" y="810555"/>
            <a:ext cx="4436086" cy="6574576"/>
          </a:xfrm>
          <a:prstGeom prst="rect">
            <a:avLst/>
          </a:prstGeom>
        </p:spPr>
      </p:pic>
      <p:pic>
        <p:nvPicPr>
          <p:cNvPr id="5" name="Picture 4">
            <a:extLst>
              <a:ext uri="{FF2B5EF4-FFF2-40B4-BE49-F238E27FC236}">
                <a16:creationId xmlns:a16="http://schemas.microsoft.com/office/drawing/2014/main" id="{194D5046-1A06-349E-243D-74F541FE13BE}"/>
              </a:ext>
            </a:extLst>
          </p:cNvPr>
          <p:cNvPicPr>
            <a:picLocks noChangeAspect="1"/>
          </p:cNvPicPr>
          <p:nvPr/>
        </p:nvPicPr>
        <p:blipFill>
          <a:blip r:embed="rId6"/>
          <a:stretch>
            <a:fillRect/>
          </a:stretch>
        </p:blipFill>
        <p:spPr>
          <a:xfrm>
            <a:off x="1127759" y="2397322"/>
            <a:ext cx="9922067" cy="2684852"/>
          </a:xfrm>
          <a:prstGeom prst="rect">
            <a:avLst/>
          </a:prstGeom>
        </p:spPr>
      </p:pic>
      <p:pic>
        <p:nvPicPr>
          <p:cNvPr id="7" name="Picture 6">
            <a:extLst>
              <a:ext uri="{FF2B5EF4-FFF2-40B4-BE49-F238E27FC236}">
                <a16:creationId xmlns:a16="http://schemas.microsoft.com/office/drawing/2014/main" id="{CE119952-39FB-3FC3-DE7F-E39559D32C31}"/>
              </a:ext>
            </a:extLst>
          </p:cNvPr>
          <p:cNvPicPr>
            <a:picLocks noChangeAspect="1"/>
          </p:cNvPicPr>
          <p:nvPr/>
        </p:nvPicPr>
        <p:blipFill>
          <a:blip r:embed="rId7"/>
          <a:stretch>
            <a:fillRect/>
          </a:stretch>
        </p:blipFill>
        <p:spPr>
          <a:xfrm>
            <a:off x="4067891" y="1623526"/>
            <a:ext cx="3974937" cy="969348"/>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4C6D9A4C-E4A7-7877-4DE0-0E16E6DA9FA9}"/>
              </a:ext>
            </a:extLst>
          </p:cNvPr>
          <p:cNvPicPr>
            <a:picLocks noChangeAspect="1"/>
          </p:cNvPicPr>
          <p:nvPr/>
        </p:nvPicPr>
        <p:blipFill>
          <a:blip r:embed="rId8" cstate="print">
            <a:alphaModFix amt="19000"/>
            <a:extLst>
              <a:ext uri="{28A0092B-C50C-407E-A947-70E740481C1C}">
                <a14:useLocalDpi xmlns:a14="http://schemas.microsoft.com/office/drawing/2010/main" val="0"/>
              </a:ext>
            </a:extLst>
          </a:blip>
          <a:stretch>
            <a:fillRect/>
          </a:stretch>
        </p:blipFill>
        <p:spPr>
          <a:xfrm>
            <a:off x="412584" y="751840"/>
            <a:ext cx="3661576" cy="3661576"/>
          </a:xfrm>
          <a:prstGeom prst="rect">
            <a:avLst/>
          </a:prstGeom>
        </p:spPr>
      </p:pic>
    </p:spTree>
    <p:extLst>
      <p:ext uri="{BB962C8B-B14F-4D97-AF65-F5344CB8AC3E}">
        <p14:creationId xmlns:p14="http://schemas.microsoft.com/office/powerpoint/2010/main" val="725582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3E4653-586B-BD10-B9E5-4FD086F82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flipH="1">
            <a:off x="1252585" y="609473"/>
            <a:ext cx="4104915" cy="6083758"/>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52FFC70F-92D8-6B98-6018-6C3C0A50E7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9058" y="2361111"/>
            <a:ext cx="6419644" cy="1688738"/>
          </a:xfrm>
          <a:prstGeom prst="rect">
            <a:avLst/>
          </a:prstGeom>
        </p:spPr>
      </p:pic>
    </p:spTree>
    <p:extLst>
      <p:ext uri="{BB962C8B-B14F-4D97-AF65-F5344CB8AC3E}">
        <p14:creationId xmlns:p14="http://schemas.microsoft.com/office/powerpoint/2010/main" val="3114114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17"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9" name="Group 18"/>
          <p:cNvGrpSpPr/>
          <p:nvPr/>
        </p:nvGrpSpPr>
        <p:grpSpPr>
          <a:xfrm>
            <a:off x="387689" y="291542"/>
            <a:ext cx="11254062" cy="757670"/>
            <a:chOff x="437634" y="516277"/>
            <a:chExt cx="11254062" cy="757670"/>
          </a:xfrm>
        </p:grpSpPr>
        <p:sp>
          <p:nvSpPr>
            <p:cNvPr id="21" name="TextBox 9">
              <a:extLst>
                <a:ext uri="{FF2B5EF4-FFF2-40B4-BE49-F238E27FC236}">
                  <a16:creationId xmlns:a16="http://schemas.microsoft.com/office/drawing/2014/main" id="{05D34CA2-2112-1C09-1D68-6F5821B06B5B}"/>
                </a:ext>
              </a:extLst>
            </p:cNvPr>
            <p:cNvSpPr txBox="1"/>
            <p:nvPr/>
          </p:nvSpPr>
          <p:spPr>
            <a:xfrm>
              <a:off x="1318638" y="582045"/>
              <a:ext cx="10373058" cy="677108"/>
            </a:xfrm>
            <a:prstGeom prst="rect">
              <a:avLst/>
            </a:prstGeom>
            <a:noFill/>
          </p:spPr>
          <p:txBody>
            <a:bodyPr wrap="square" rtlCol="0">
              <a:spAutoFit/>
            </a:bodyPr>
            <a:lstStyle/>
            <a:p>
              <a:r>
                <a:rPr lang="vi-VN" sz="3800" b="1" dirty="0"/>
                <a:t>Chọn câu trả lời đúng.</a:t>
              </a:r>
            </a:p>
          </p:txBody>
        </p:sp>
        <p:grpSp>
          <p:nvGrpSpPr>
            <p:cNvPr id="23" name="Group 16">
              <a:extLst>
                <a:ext uri="{FF2B5EF4-FFF2-40B4-BE49-F238E27FC236}">
                  <a16:creationId xmlns:a16="http://schemas.microsoft.com/office/drawing/2014/main" id="{C56449C4-9B55-2E5C-A35C-36D328BE3801}"/>
                </a:ext>
              </a:extLst>
            </p:cNvPr>
            <p:cNvGrpSpPr/>
            <p:nvPr/>
          </p:nvGrpSpPr>
          <p:grpSpPr>
            <a:xfrm>
              <a:off x="437634" y="516277"/>
              <a:ext cx="772160" cy="757670"/>
              <a:chOff x="391023" y="437767"/>
              <a:chExt cx="772160" cy="757670"/>
            </a:xfrm>
            <a:solidFill>
              <a:srgbClr val="00B0F0"/>
            </a:solidFill>
          </p:grpSpPr>
          <p:sp>
            <p:nvSpPr>
              <p:cNvPr id="24" name="Isosceles Triangle 8">
                <a:extLst>
                  <a:ext uri="{FF2B5EF4-FFF2-40B4-BE49-F238E27FC236}">
                    <a16:creationId xmlns:a16="http://schemas.microsoft.com/office/drawing/2014/main" id="{DBD5C094-E002-9059-F458-25F8F6050FE9}"/>
                  </a:ext>
                </a:extLst>
              </p:cNvPr>
              <p:cNvSpPr/>
              <p:nvPr/>
            </p:nvSpPr>
            <p:spPr>
              <a:xfrm>
                <a:off x="391023" y="437767"/>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5" name="TextBox 15">
                <a:extLst>
                  <a:ext uri="{FF2B5EF4-FFF2-40B4-BE49-F238E27FC236}">
                    <a16:creationId xmlns:a16="http://schemas.microsoft.com/office/drawing/2014/main" id="{A244621D-4212-F64C-0706-3A12F8B2D3A5}"/>
                  </a:ext>
                </a:extLst>
              </p:cNvPr>
              <p:cNvSpPr txBox="1"/>
              <p:nvPr/>
            </p:nvSpPr>
            <p:spPr>
              <a:xfrm>
                <a:off x="553583" y="610662"/>
                <a:ext cx="609600" cy="584775"/>
              </a:xfrm>
              <a:prstGeom prst="rect">
                <a:avLst/>
              </a:prstGeom>
              <a:noFill/>
            </p:spPr>
            <p:txBody>
              <a:bodyPr wrap="square" rtlCol="0">
                <a:spAutoFit/>
              </a:bodyPr>
              <a:lstStyle/>
              <a:p>
                <a:r>
                  <a:rPr lang="en-US" sz="3200" dirty="0">
                    <a:solidFill>
                      <a:schemeClr val="bg1"/>
                    </a:solidFill>
                    <a:latin typeface="UTM Cookies" panose="02040603050506020204" pitchFamily="18" charset="0"/>
                  </a:rPr>
                  <a:t>1</a:t>
                </a:r>
                <a:endParaRPr lang="vi-VN" sz="3200" dirty="0">
                  <a:solidFill>
                    <a:schemeClr val="bg1"/>
                  </a:solidFill>
                </a:endParaRPr>
              </a:p>
            </p:txBody>
          </p:sp>
        </p:grpSp>
      </p:grpSp>
      <p:pic>
        <p:nvPicPr>
          <p:cNvPr id="4" name="Picture 3">
            <a:extLst>
              <a:ext uri="{FF2B5EF4-FFF2-40B4-BE49-F238E27FC236}">
                <a16:creationId xmlns:a16="http://schemas.microsoft.com/office/drawing/2014/main" id="{DABF08D7-20B6-BDD1-E4F4-0AF56ED9CF27}"/>
              </a:ext>
            </a:extLst>
          </p:cNvPr>
          <p:cNvPicPr>
            <a:picLocks noChangeAspect="1"/>
          </p:cNvPicPr>
          <p:nvPr/>
        </p:nvPicPr>
        <p:blipFill>
          <a:blip r:embed="rId4"/>
          <a:stretch>
            <a:fillRect/>
          </a:stretch>
        </p:blipFill>
        <p:spPr>
          <a:xfrm>
            <a:off x="2560320" y="1021133"/>
            <a:ext cx="8019732" cy="5401892"/>
          </a:xfrm>
          <a:prstGeom prst="rect">
            <a:avLst/>
          </a:prstGeom>
        </p:spPr>
      </p:pic>
      <p:sp>
        <p:nvSpPr>
          <p:cNvPr id="5" name="Oval 4">
            <a:extLst>
              <a:ext uri="{FF2B5EF4-FFF2-40B4-BE49-F238E27FC236}">
                <a16:creationId xmlns:a16="http://schemas.microsoft.com/office/drawing/2014/main" id="{80CBC434-FA88-68B2-03CF-B3C124CE05B4}"/>
              </a:ext>
            </a:extLst>
          </p:cNvPr>
          <p:cNvSpPr/>
          <p:nvPr/>
        </p:nvSpPr>
        <p:spPr>
          <a:xfrm>
            <a:off x="3312160" y="5567680"/>
            <a:ext cx="416560" cy="44704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2178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4" name="Group 3"/>
          <p:cNvGrpSpPr/>
          <p:nvPr/>
        </p:nvGrpSpPr>
        <p:grpSpPr>
          <a:xfrm>
            <a:off x="692961" y="284603"/>
            <a:ext cx="10787839" cy="1350195"/>
            <a:chOff x="692961" y="284603"/>
            <a:chExt cx="10787839" cy="1350195"/>
          </a:xfrm>
        </p:grpSpPr>
        <p:grpSp>
          <p:nvGrpSpPr>
            <p:cNvPr id="18" name="Nhóm 15">
              <a:extLst>
                <a:ext uri="{FF2B5EF4-FFF2-40B4-BE49-F238E27FC236}">
                  <a16:creationId xmlns:a16="http://schemas.microsoft.com/office/drawing/2014/main" id="{A81E65BE-4709-FC37-0582-F2FEEBB26CFE}"/>
                </a:ext>
              </a:extLst>
            </p:cNvPr>
            <p:cNvGrpSpPr/>
            <p:nvPr/>
          </p:nvGrpSpPr>
          <p:grpSpPr>
            <a:xfrm>
              <a:off x="692961" y="284603"/>
              <a:ext cx="793415" cy="784830"/>
              <a:chOff x="678426" y="514924"/>
              <a:chExt cx="793415" cy="784830"/>
            </a:xfrm>
          </p:grpSpPr>
          <p:sp>
            <p:nvSpPr>
              <p:cNvPr id="32" name="Oval 22">
                <a:extLst>
                  <a:ext uri="{FF2B5EF4-FFF2-40B4-BE49-F238E27FC236}">
                    <a16:creationId xmlns:a16="http://schemas.microsoft.com/office/drawing/2014/main" id="{AF42425C-4672-C025-68E9-7A010A11681C}"/>
                  </a:ext>
                </a:extLst>
              </p:cNvPr>
              <p:cNvSpPr/>
              <p:nvPr/>
            </p:nvSpPr>
            <p:spPr>
              <a:xfrm>
                <a:off x="678426" y="54665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dirty="0"/>
              </a:p>
            </p:txBody>
          </p:sp>
          <p:sp>
            <p:nvSpPr>
              <p:cNvPr id="33"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algn="ctr"/>
                <a:r>
                  <a:rPr lang="en-US" sz="4500" dirty="0">
                    <a:solidFill>
                      <a:schemeClr val="bg1"/>
                    </a:solidFill>
                    <a:latin typeface="UTM Cookies" panose="02040603050506020204" pitchFamily="18" charset="0"/>
                  </a:rPr>
                  <a:t>2</a:t>
                </a:r>
                <a:endParaRPr lang="vi-VN" sz="4500" dirty="0">
                  <a:solidFill>
                    <a:schemeClr val="bg1"/>
                  </a:solidFill>
                </a:endParaRPr>
              </a:p>
            </p:txBody>
          </p:sp>
        </p:grpSp>
        <p:sp>
          <p:nvSpPr>
            <p:cNvPr id="37" name="TextBox 36">
              <a:extLst>
                <a:ext uri="{FF2B5EF4-FFF2-40B4-BE49-F238E27FC236}">
                  <a16:creationId xmlns:a16="http://schemas.microsoft.com/office/drawing/2014/main" id="{26DA287F-80C3-BFDD-2792-4403BD97486B}"/>
                </a:ext>
              </a:extLst>
            </p:cNvPr>
            <p:cNvSpPr txBox="1"/>
            <p:nvPr/>
          </p:nvSpPr>
          <p:spPr>
            <a:xfrm>
              <a:off x="1436701" y="311359"/>
              <a:ext cx="10044099" cy="1323439"/>
            </a:xfrm>
            <a:prstGeom prst="rect">
              <a:avLst/>
            </a:prstGeom>
            <a:noFill/>
            <a:ln>
              <a:noFill/>
            </a:ln>
          </p:spPr>
          <p:txBody>
            <a:bodyPr wrap="square" rtlCol="0">
              <a:spAutoFit/>
            </a:bodyPr>
            <a:lstStyle/>
            <a:p>
              <a:pPr algn="just"/>
              <a:r>
                <a:rPr lang="vi-VN" sz="4000" b="0" i="0" dirty="0">
                  <a:solidFill>
                    <a:srgbClr val="000000"/>
                  </a:solidFill>
                  <a:effectLst/>
                  <a:latin typeface="Calibri" panose="020F0502020204030204" pitchFamily="34" charset="0"/>
                  <a:cs typeface="Calibri" panose="020F0502020204030204" pitchFamily="34" charset="0"/>
                </a:rPr>
                <a:t>Viết các tỉ số dưới đây thành các tỉ số phần trăm (theo mẫu).</a:t>
              </a:r>
              <a:endParaRPr lang="en-US" sz="4000" dirty="0">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id="{6D503600-3548-1826-08BF-4864A3E73A18}"/>
              </a:ext>
            </a:extLst>
          </p:cNvPr>
          <p:cNvPicPr>
            <a:picLocks noChangeAspect="1"/>
          </p:cNvPicPr>
          <p:nvPr/>
        </p:nvPicPr>
        <p:blipFill>
          <a:blip r:embed="rId3"/>
          <a:stretch>
            <a:fillRect/>
          </a:stretch>
        </p:blipFill>
        <p:spPr>
          <a:xfrm>
            <a:off x="597217" y="2148840"/>
            <a:ext cx="4657725" cy="2133600"/>
          </a:xfrm>
          <a:prstGeom prst="rect">
            <a:avLst/>
          </a:prstGeom>
        </p:spPr>
      </p:pic>
      <p:pic>
        <p:nvPicPr>
          <p:cNvPr id="7" name="Picture 6">
            <a:extLst>
              <a:ext uri="{FF2B5EF4-FFF2-40B4-BE49-F238E27FC236}">
                <a16:creationId xmlns:a16="http://schemas.microsoft.com/office/drawing/2014/main" id="{E144C919-5328-D1F9-3A73-58CD237D04F9}"/>
              </a:ext>
            </a:extLst>
          </p:cNvPr>
          <p:cNvPicPr>
            <a:picLocks noChangeAspect="1"/>
          </p:cNvPicPr>
          <p:nvPr/>
        </p:nvPicPr>
        <p:blipFill>
          <a:blip r:embed="rId4"/>
          <a:stretch>
            <a:fillRect/>
          </a:stretch>
        </p:blipFill>
        <p:spPr>
          <a:xfrm>
            <a:off x="6103937" y="2239327"/>
            <a:ext cx="5267325" cy="1952625"/>
          </a:xfrm>
          <a:prstGeom prst="rect">
            <a:avLst/>
          </a:prstGeom>
        </p:spPr>
      </p:pic>
    </p:spTree>
    <p:extLst>
      <p:ext uri="{BB962C8B-B14F-4D97-AF65-F5344CB8AC3E}">
        <p14:creationId xmlns:p14="http://schemas.microsoft.com/office/powerpoint/2010/main" val="27076737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00487C-9600-827E-CD0E-F63C982AB4C2}"/>
                  </a:ext>
                </a:extLst>
              </p:cNvPr>
              <p:cNvSpPr txBox="1"/>
              <p:nvPr/>
            </p:nvSpPr>
            <p:spPr>
              <a:xfrm>
                <a:off x="1259840" y="741680"/>
                <a:ext cx="9865360" cy="5090881"/>
              </a:xfrm>
              <a:prstGeom prst="rect">
                <a:avLst/>
              </a:prstGeom>
              <a:noFill/>
            </p:spPr>
            <p:txBody>
              <a:bodyPr wrap="square" rtlCol="0">
                <a:spAutoFit/>
              </a:bodyPr>
              <a:lstStyle/>
              <a:p>
                <a:pPr marR="0">
                  <a:spcBef>
                    <a:spcPts val="0"/>
                  </a:spcBef>
                  <a:spcAft>
                    <a:spcPts val="0"/>
                  </a:spcAft>
                </a:pPr>
                <a:r>
                  <a:rPr lang="en-US" sz="4000" dirty="0">
                    <a:solidFill>
                      <a:srgbClr val="FF0000"/>
                    </a:solidFill>
                    <a:effectLst/>
                    <a:ea typeface="Calibri" panose="020F0502020204030204" pitchFamily="34" charset="0"/>
                  </a:rPr>
                  <a:t>a)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50</m:t>
                        </m:r>
                      </m:num>
                      <m:den>
                        <m:r>
                          <a:rPr lang="en-US" sz="4000" i="1">
                            <a:solidFill>
                              <a:srgbClr val="FF0000"/>
                            </a:solidFill>
                            <a:effectLst/>
                            <a:latin typeface="Cambria Math" panose="02040503050406030204" pitchFamily="18" charset="0"/>
                            <a:ea typeface="Calibri" panose="020F0502020204030204" pitchFamily="34" charset="0"/>
                          </a:rPr>
                          <m:t>200</m:t>
                        </m:r>
                      </m:den>
                    </m:f>
                    <m:r>
                      <a:rPr lang="en-US" sz="4000" i="1">
                        <a:solidFill>
                          <a:srgbClr val="FF0000"/>
                        </a:solidFill>
                        <a:effectLst/>
                        <a:latin typeface="Cambria Math" panose="02040503050406030204" pitchFamily="18" charset="0"/>
                        <a:ea typeface="Calibri" panose="020F0502020204030204" pitchFamily="34" charset="0"/>
                      </a:rPr>
                      <m:t>=</m:t>
                    </m:r>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25</m:t>
                        </m:r>
                      </m:num>
                      <m:den>
                        <m:r>
                          <a:rPr lang="en-US" sz="4000" i="1">
                            <a:solidFill>
                              <a:srgbClr val="FF0000"/>
                            </a:solidFill>
                            <a:effectLst/>
                            <a:latin typeface="Cambria Math" panose="02040503050406030204" pitchFamily="18" charset="0"/>
                            <a:ea typeface="Calibri" panose="020F0502020204030204" pitchFamily="34" charset="0"/>
                          </a:rPr>
                          <m:t>100</m:t>
                        </m:r>
                      </m:den>
                    </m:f>
                    <m:r>
                      <a:rPr lang="en-US" sz="4000" i="1">
                        <a:solidFill>
                          <a:srgbClr val="FF0000"/>
                        </a:solidFill>
                        <a:effectLst/>
                        <a:latin typeface="Cambria Math" panose="02040503050406030204" pitchFamily="18" charset="0"/>
                        <a:ea typeface="Calibri" panose="020F0502020204030204" pitchFamily="34" charset="0"/>
                      </a:rPr>
                      <m:t>=25%</m:t>
                    </m:r>
                  </m:oMath>
                </a14:m>
                <a:r>
                  <a:rPr lang="en-US" sz="4000" dirty="0">
                    <a:solidFill>
                      <a:srgbClr val="FF0000"/>
                    </a:solidFill>
                    <a:effectLst/>
                    <a:latin typeface="Cambria" panose="02040503050406030204" pitchFamily="18" charset="0"/>
                    <a:ea typeface="Cambria" panose="02040503050406030204" pitchFamily="18" charset="0"/>
                  </a:rPr>
                  <a:t>;</a:t>
                </a:r>
              </a:p>
              <a:p>
                <a:pPr marR="0">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75</m:t>
                        </m:r>
                      </m:num>
                      <m:den>
                        <m:r>
                          <a:rPr lang="en-US" sz="4000" i="1">
                            <a:solidFill>
                              <a:srgbClr val="FF0000"/>
                            </a:solidFill>
                            <a:effectLst/>
                            <a:latin typeface="Cambria Math" panose="02040503050406030204" pitchFamily="18" charset="0"/>
                            <a:ea typeface="Calibri" panose="020F0502020204030204" pitchFamily="34" charset="0"/>
                          </a:rPr>
                          <m:t>300</m:t>
                        </m:r>
                      </m:den>
                    </m:f>
                    <m:r>
                      <a:rPr lang="en-US" sz="4000" i="1">
                        <a:solidFill>
                          <a:srgbClr val="FF0000"/>
                        </a:solidFill>
                        <a:effectLst/>
                        <a:latin typeface="Cambria Math" panose="02040503050406030204" pitchFamily="18" charset="0"/>
                        <a:ea typeface="Calibri" panose="020F0502020204030204" pitchFamily="34" charset="0"/>
                      </a:rPr>
                      <m:t>=</m:t>
                    </m:r>
                    <m:f>
                      <m:fPr>
                        <m:ctrlPr>
                          <a:rPr lang="en-US" sz="4000" i="1">
                            <a:solidFill>
                              <a:srgbClr val="FF0000"/>
                            </a:solidFill>
                            <a:effectLst/>
                            <a:latin typeface="Cambria Math" panose="02040503050406030204" pitchFamily="18" charset="0"/>
                            <a:ea typeface="Calibri" panose="020F0502020204030204" pitchFamily="34" charset="0"/>
                          </a:rPr>
                        </m:ctrlPr>
                      </m:fPr>
                      <m:num>
                        <m:r>
                          <a:rPr lang="en-US" sz="4000" i="1">
                            <a:solidFill>
                              <a:srgbClr val="FF0000"/>
                            </a:solidFill>
                            <a:effectLst/>
                            <a:latin typeface="Cambria Math" panose="02040503050406030204" pitchFamily="18" charset="0"/>
                            <a:ea typeface="Calibri" panose="020F0502020204030204" pitchFamily="34" charset="0"/>
                          </a:rPr>
                          <m:t>25</m:t>
                        </m:r>
                      </m:num>
                      <m:den>
                        <m:r>
                          <a:rPr lang="en-US" sz="4000" i="1">
                            <a:solidFill>
                              <a:srgbClr val="FF0000"/>
                            </a:solidFill>
                            <a:effectLst/>
                            <a:latin typeface="Cambria Math" panose="02040503050406030204" pitchFamily="18" charset="0"/>
                            <a:ea typeface="Calibri" panose="020F0502020204030204" pitchFamily="34" charset="0"/>
                          </a:rPr>
                          <m:t>100</m:t>
                        </m:r>
                      </m:den>
                    </m:f>
                    <m:r>
                      <a:rPr lang="en-US" sz="4000" i="1">
                        <a:solidFill>
                          <a:srgbClr val="FF0000"/>
                        </a:solidFill>
                        <a:effectLst/>
                        <a:latin typeface="Cambria Math" panose="02040503050406030204" pitchFamily="18" charset="0"/>
                        <a:ea typeface="Calibri" panose="020F0502020204030204" pitchFamily="34" charset="0"/>
                      </a:rPr>
                      <m:t>=25%</m:t>
                    </m:r>
                  </m:oMath>
                </a14:m>
                <a:r>
                  <a:rPr lang="en-US" sz="4000" dirty="0">
                    <a:solidFill>
                      <a:srgbClr val="FF0000"/>
                    </a:solidFill>
                    <a:effectLst/>
                    <a:latin typeface="Cambria" panose="02040503050406030204" pitchFamily="18" charset="0"/>
                    <a:ea typeface="Cambria" panose="02040503050406030204" pitchFamily="18" charset="0"/>
                  </a:rPr>
                  <a:t>;</a:t>
                </a:r>
                <a:endParaRPr lang="en-US" sz="4000" dirty="0">
                  <a:solidFill>
                    <a:srgbClr val="FF0000"/>
                  </a:solidFill>
                  <a:latin typeface="Cambria" panose="02040503050406030204" pitchFamily="18" charset="0"/>
                  <a:ea typeface="Cambria" panose="02040503050406030204" pitchFamily="18" charset="0"/>
                </a:endParaRPr>
              </a:p>
              <a:p>
                <a:pPr marR="0">
                  <a:spcBef>
                    <a:spcPts val="0"/>
                  </a:spcBef>
                  <a:spcAft>
                    <a:spcPts val="0"/>
                  </a:spcAft>
                </a:pPr>
                <a14:m>
                  <m:oMathPara xmlns:m="http://schemas.openxmlformats.org/officeDocument/2006/math">
                    <m:oMathParaPr>
                      <m:jc m:val="left"/>
                    </m:oMathParaPr>
                    <m:oMath xmlns:m="http://schemas.openxmlformats.org/officeDocument/2006/math">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1</m:t>
                          </m:r>
                        </m:num>
                        <m:den>
                          <m:r>
                            <a:rPr lang="en-US" sz="3600" i="1">
                              <a:solidFill>
                                <a:srgbClr val="FF0000"/>
                              </a:solidFill>
                              <a:effectLst/>
                              <a:latin typeface="Cambria Math" panose="02040503050406030204" pitchFamily="18" charset="0"/>
                              <a:ea typeface="Calibri" panose="020F0502020204030204" pitchFamily="34" charset="0"/>
                            </a:rPr>
                            <m:t>4</m:t>
                          </m:r>
                        </m:den>
                      </m:f>
                      <m:r>
                        <a:rPr lang="en-US" sz="3600" i="1">
                          <a:solidFill>
                            <a:srgbClr val="FF0000"/>
                          </a:solidFill>
                          <a:effectLst/>
                          <a:latin typeface="Cambria Math" panose="02040503050406030204" pitchFamily="18" charset="0"/>
                          <a:ea typeface="Calibri" panose="020F0502020204030204" pitchFamily="34" charset="0"/>
                        </a:rPr>
                        <m:t>=</m:t>
                      </m:r>
                      <m:f>
                        <m:fPr>
                          <m:ctrlPr>
                            <a:rPr lang="en-US" sz="3600" i="1">
                              <a:solidFill>
                                <a:srgbClr val="FF0000"/>
                              </a:solidFill>
                              <a:effectLst/>
                              <a:latin typeface="Cambria Math" panose="02040503050406030204" pitchFamily="18" charset="0"/>
                              <a:ea typeface="Calibri" panose="020F0502020204030204" pitchFamily="34" charset="0"/>
                            </a:rPr>
                          </m:ctrlPr>
                        </m:fPr>
                        <m:num>
                          <m:r>
                            <a:rPr lang="en-US" sz="3600" i="1">
                              <a:solidFill>
                                <a:srgbClr val="FF0000"/>
                              </a:solidFill>
                              <a:effectLst/>
                              <a:latin typeface="Cambria Math" panose="02040503050406030204" pitchFamily="18" charset="0"/>
                              <a:ea typeface="Calibri" panose="020F0502020204030204" pitchFamily="34" charset="0"/>
                            </a:rPr>
                            <m:t>25</m:t>
                          </m:r>
                        </m:num>
                        <m:den>
                          <m:r>
                            <a:rPr lang="en-US" sz="3600" i="1">
                              <a:solidFill>
                                <a:srgbClr val="FF0000"/>
                              </a:solidFill>
                              <a:effectLst/>
                              <a:latin typeface="Cambria Math" panose="02040503050406030204" pitchFamily="18" charset="0"/>
                              <a:ea typeface="Calibri" panose="020F0502020204030204" pitchFamily="34" charset="0"/>
                            </a:rPr>
                            <m:t>100</m:t>
                          </m:r>
                        </m:den>
                      </m:f>
                      <m:r>
                        <a:rPr lang="en-US" sz="3600" i="1">
                          <a:solidFill>
                            <a:srgbClr val="FF0000"/>
                          </a:solidFill>
                          <a:effectLst/>
                          <a:latin typeface="Cambria Math" panose="02040503050406030204" pitchFamily="18" charset="0"/>
                          <a:ea typeface="Calibri" panose="020F0502020204030204" pitchFamily="34" charset="0"/>
                        </a:rPr>
                        <m:t>=25%</m:t>
                      </m:r>
                    </m:oMath>
                  </m:oMathPara>
                </a14:m>
                <a:endParaRPr lang="en-US" sz="3600" dirty="0">
                  <a:solidFill>
                    <a:srgbClr val="FF000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b) 5,2 : 100 = 5,2%;</a:t>
                </a:r>
              </a:p>
              <a:p>
                <a:pPr marL="0" marR="0">
                  <a:lnSpc>
                    <a:spcPct val="115000"/>
                  </a:lnSpc>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110,6 : 100 = 110,6%;</a:t>
                </a:r>
              </a:p>
              <a:p>
                <a:pPr marL="0" marR="0">
                  <a:lnSpc>
                    <a:spcPct val="115000"/>
                  </a:lnSpc>
                  <a:spcBef>
                    <a:spcPts val="0"/>
                  </a:spcBef>
                  <a:spcAft>
                    <a:spcPts val="0"/>
                  </a:spcAft>
                </a:pPr>
                <a:r>
                  <a:rPr lang="en-US" sz="4000" dirty="0">
                    <a:solidFill>
                      <a:srgbClr val="FF0000"/>
                    </a:solidFill>
                    <a:effectLst/>
                    <a:latin typeface="Cambria" panose="02040503050406030204" pitchFamily="18" charset="0"/>
                    <a:ea typeface="Cambria" panose="02040503050406030204" pitchFamily="18" charset="0"/>
                  </a:rPr>
                  <a:t>0,5 : 100 = 0,5%</a:t>
                </a:r>
              </a:p>
            </p:txBody>
          </p:sp>
        </mc:Choice>
        <mc:Fallback xmlns="">
          <p:sp>
            <p:nvSpPr>
              <p:cNvPr id="6" name="TextBox 5">
                <a:extLst>
                  <a:ext uri="{FF2B5EF4-FFF2-40B4-BE49-F238E27FC236}">
                    <a16:creationId xmlns:a16="http://schemas.microsoft.com/office/drawing/2014/main" id="{6B00487C-9600-827E-CD0E-F63C982AB4C2}"/>
                  </a:ext>
                </a:extLst>
              </p:cNvPr>
              <p:cNvSpPr txBox="1">
                <a:spLocks noRot="1" noChangeAspect="1" noMove="1" noResize="1" noEditPoints="1" noAdjustHandles="1" noChangeArrowheads="1" noChangeShapeType="1" noTextEdit="1"/>
              </p:cNvSpPr>
              <p:nvPr/>
            </p:nvSpPr>
            <p:spPr>
              <a:xfrm>
                <a:off x="1259840" y="741680"/>
                <a:ext cx="9865360" cy="5090881"/>
              </a:xfrm>
              <a:prstGeom prst="rect">
                <a:avLst/>
              </a:prstGeom>
              <a:blipFill>
                <a:blip r:embed="rId4"/>
                <a:stretch>
                  <a:fillRect l="-2225" b="-1916"/>
                </a:stretch>
              </a:blipFill>
            </p:spPr>
            <p:txBody>
              <a:bodyPr/>
              <a:lstStyle/>
              <a:p>
                <a:r>
                  <a:rPr lang="en-US">
                    <a:noFill/>
                  </a:rPr>
                  <a:t> </a:t>
                </a:r>
              </a:p>
            </p:txBody>
          </p:sp>
        </mc:Fallback>
      </mc:AlternateContent>
    </p:spTree>
    <p:extLst>
      <p:ext uri="{BB962C8B-B14F-4D97-AF65-F5344CB8AC3E}">
        <p14:creationId xmlns:p14="http://schemas.microsoft.com/office/powerpoint/2010/main" val="37284432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4" name="Group 3"/>
          <p:cNvGrpSpPr/>
          <p:nvPr/>
        </p:nvGrpSpPr>
        <p:grpSpPr>
          <a:xfrm>
            <a:off x="692961" y="284603"/>
            <a:ext cx="11070250" cy="1830576"/>
            <a:chOff x="692961" y="284603"/>
            <a:chExt cx="11070250" cy="1830576"/>
          </a:xfrm>
        </p:grpSpPr>
        <p:grpSp>
          <p:nvGrpSpPr>
            <p:cNvPr id="18" name="Nhóm 15">
              <a:extLst>
                <a:ext uri="{FF2B5EF4-FFF2-40B4-BE49-F238E27FC236}">
                  <a16:creationId xmlns:a16="http://schemas.microsoft.com/office/drawing/2014/main" id="{A81E65BE-4709-FC37-0582-F2FEEBB26CFE}"/>
                </a:ext>
              </a:extLst>
            </p:cNvPr>
            <p:cNvGrpSpPr/>
            <p:nvPr/>
          </p:nvGrpSpPr>
          <p:grpSpPr>
            <a:xfrm>
              <a:off x="692961" y="284603"/>
              <a:ext cx="793415" cy="784830"/>
              <a:chOff x="678426" y="514924"/>
              <a:chExt cx="793415" cy="784830"/>
            </a:xfrm>
          </p:grpSpPr>
          <p:sp>
            <p:nvSpPr>
              <p:cNvPr id="32"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7" name="TextBox 36">
              <a:extLst>
                <a:ext uri="{FF2B5EF4-FFF2-40B4-BE49-F238E27FC236}">
                  <a16:creationId xmlns:a16="http://schemas.microsoft.com/office/drawing/2014/main" id="{26DA287F-80C3-BFDD-2792-4403BD97486B}"/>
                </a:ext>
              </a:extLst>
            </p:cNvPr>
            <p:cNvSpPr txBox="1"/>
            <p:nvPr/>
          </p:nvSpPr>
          <p:spPr>
            <a:xfrm>
              <a:off x="1647662" y="326498"/>
              <a:ext cx="10115549" cy="78483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500" dirty="0">
                  <a:solidFill>
                    <a:prstClr val="black"/>
                  </a:solidFill>
                  <a:latin typeface="Aptos" panose="02110004020202020204"/>
                </a:rPr>
                <a:t>Đ, S?</a:t>
              </a:r>
              <a:endParaRPr kumimoji="0" lang="vi-VN" sz="4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424DA560-CD36-7D15-F5AE-8069C803547E}"/>
                </a:ext>
              </a:extLst>
            </p:cNvPr>
            <p:cNvSpPr txBox="1"/>
            <p:nvPr/>
          </p:nvSpPr>
          <p:spPr>
            <a:xfrm>
              <a:off x="1038224" y="1330349"/>
              <a:ext cx="10115549" cy="78483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3" name="TextBox 2">
            <a:extLst>
              <a:ext uri="{FF2B5EF4-FFF2-40B4-BE49-F238E27FC236}">
                <a16:creationId xmlns:a16="http://schemas.microsoft.com/office/drawing/2014/main" id="{A2C47632-6ADB-5540-1292-652FE7CB2FEC}"/>
              </a:ext>
            </a:extLst>
          </p:cNvPr>
          <p:cNvSpPr txBox="1"/>
          <p:nvPr/>
        </p:nvSpPr>
        <p:spPr>
          <a:xfrm>
            <a:off x="548640" y="1036320"/>
            <a:ext cx="11267440" cy="2677656"/>
          </a:xfrm>
          <a:prstGeom prst="rect">
            <a:avLst/>
          </a:prstGeom>
          <a:noFill/>
        </p:spPr>
        <p:txBody>
          <a:bodyPr wrap="square" rtlCol="0">
            <a:spAutoFit/>
          </a:bodyPr>
          <a:lstStyle/>
          <a:p>
            <a:r>
              <a:rPr lang="en-US" sz="2800" b="0" i="0" dirty="0" err="1">
                <a:solidFill>
                  <a:srgbClr val="000000"/>
                </a:solidFill>
                <a:effectLst/>
                <a:latin typeface="Cambria" panose="02040503050406030204" pitchFamily="18" charset="0"/>
                <a:ea typeface="Cambria" panose="02040503050406030204" pitchFamily="18" charset="0"/>
              </a:rPr>
              <a:t>Tính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trong</a:t>
            </a:r>
            <a:r>
              <a:rPr lang="en-US" sz="2800" b="0" i="0" dirty="0">
                <a:solidFill>
                  <a:srgbClr val="000000"/>
                </a:solidFill>
                <a:effectLst/>
                <a:latin typeface="Cambria" panose="02040503050406030204" pitchFamily="18" charset="0"/>
                <a:ea typeface="Cambria" panose="02040503050406030204" pitchFamily="18" charset="0"/>
              </a:rPr>
              <a:t> 6 </a:t>
            </a:r>
            <a:r>
              <a:rPr lang="en-US" sz="2800" b="0" i="0" dirty="0" err="1">
                <a:solidFill>
                  <a:srgbClr val="000000"/>
                </a:solidFill>
                <a:effectLst/>
                <a:latin typeface="Cambria" panose="02040503050406030204" pitchFamily="18" charset="0"/>
                <a:ea typeface="Cambria" panose="02040503050406030204" pitchFamily="18" charset="0"/>
              </a:rPr>
              <a:t>tháng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đầu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năm</a:t>
            </a:r>
            <a:r>
              <a:rPr lang="en-US" sz="2800" b="0" i="0" dirty="0">
                <a:solidFill>
                  <a:srgbClr val="000000"/>
                </a:solidFill>
                <a:effectLst/>
                <a:latin typeface="Cambria" panose="02040503050406030204" pitchFamily="18" charset="0"/>
                <a:ea typeface="Cambria" panose="02040503050406030204" pitchFamily="18" charset="0"/>
              </a:rPr>
              <a:t> 2022, </a:t>
            </a:r>
            <a:r>
              <a:rPr lang="en-US" sz="2800" b="0" i="0" dirty="0" err="1">
                <a:solidFill>
                  <a:srgbClr val="000000"/>
                </a:solidFill>
                <a:effectLst/>
                <a:latin typeface="Cambria" panose="02040503050406030204" pitchFamily="18" charset="0"/>
                <a:ea typeface="Cambria" panose="02040503050406030204" pitchFamily="18" charset="0"/>
              </a:rPr>
              <a:t>tỉ</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giới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khi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sinh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Hà </a:t>
            </a:r>
            <a:r>
              <a:rPr lang="en-US" sz="2800" b="0" i="0" dirty="0" err="1">
                <a:solidFill>
                  <a:srgbClr val="000000"/>
                </a:solidFill>
                <a:effectLst/>
                <a:latin typeface="Cambria" panose="02040503050406030204" pitchFamily="18" charset="0"/>
                <a:ea typeface="Cambria" panose="02040503050406030204" pitchFamily="18" charset="0"/>
              </a:rPr>
              <a:t>Nội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vẫn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còn</a:t>
            </a:r>
            <a:r>
              <a:rPr lang="en-US" sz="2800" b="0" i="0" dirty="0">
                <a:solidFill>
                  <a:srgbClr val="000000"/>
                </a:solidFill>
                <a:effectLst/>
                <a:latin typeface="Cambria" panose="02040503050406030204" pitchFamily="18" charset="0"/>
                <a:ea typeface="Cambria" panose="02040503050406030204" pitchFamily="18" charset="0"/>
              </a:rPr>
              <a:t> ở </a:t>
            </a:r>
            <a:r>
              <a:rPr lang="en-US" sz="2800" b="0" i="0" dirty="0" err="1">
                <a:solidFill>
                  <a:srgbClr val="000000"/>
                </a:solidFill>
                <a:effectLst/>
                <a:latin typeface="Cambria" panose="02040503050406030204" pitchFamily="18" charset="0"/>
                <a:ea typeface="Cambria" panose="02040503050406030204" pitchFamily="18" charset="0"/>
              </a:rPr>
              <a:t>mức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(113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trai</a:t>
            </a:r>
            <a:r>
              <a:rPr lang="en-US" sz="2800" b="0" i="0" dirty="0">
                <a:solidFill>
                  <a:srgbClr val="000000"/>
                </a:solidFill>
                <a:effectLst/>
                <a:latin typeface="Cambria" panose="02040503050406030204" pitchFamily="18" charset="0"/>
                <a:ea typeface="Cambria" panose="02040503050406030204" pitchFamily="18" charset="0"/>
              </a:rPr>
              <a:t>/100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gái</a:t>
            </a:r>
            <a:r>
              <a:rPr lang="en-US" sz="2800" b="0" i="0" dirty="0">
                <a:solidFill>
                  <a:srgbClr val="000000"/>
                </a:solidFill>
                <a:effectLst/>
                <a:latin typeface="Cambria" panose="02040503050406030204" pitchFamily="18" charset="0"/>
                <a:ea typeface="Cambria" panose="02040503050406030204" pitchFamily="18" charset="0"/>
              </a:rPr>
              <a:t>). Con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này</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tăng</a:t>
            </a:r>
            <a:r>
              <a:rPr lang="en-US" sz="2800" b="0" i="0" dirty="0">
                <a:solidFill>
                  <a:srgbClr val="000000"/>
                </a:solidFill>
                <a:effectLst/>
                <a:latin typeface="Cambria" panose="02040503050406030204" pitchFamily="18" charset="0"/>
                <a:ea typeface="Cambria" panose="02040503050406030204" pitchFamily="18" charset="0"/>
              </a:rPr>
              <a:t> so </a:t>
            </a:r>
            <a:r>
              <a:rPr lang="en-US" sz="2800" b="0" i="0" dirty="0" err="1">
                <a:solidFill>
                  <a:srgbClr val="000000"/>
                </a:solidFill>
                <a:effectLst/>
                <a:latin typeface="Cambria" panose="02040503050406030204" pitchFamily="18" charset="0"/>
                <a:ea typeface="Cambria" panose="02040503050406030204" pitchFamily="18" charset="0"/>
              </a:rPr>
              <a:t>với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cùng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kì</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năm</a:t>
            </a:r>
            <a:r>
              <a:rPr lang="en-US" sz="2800" b="0" i="0" dirty="0">
                <a:solidFill>
                  <a:srgbClr val="000000"/>
                </a:solidFill>
                <a:effectLst/>
                <a:latin typeface="Cambria" panose="02040503050406030204" pitchFamily="18" charset="0"/>
                <a:ea typeface="Cambria" panose="02040503050406030204" pitchFamily="18" charset="0"/>
              </a:rPr>
              <a:t> 2021 (112,7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trai</a:t>
            </a:r>
            <a:r>
              <a:rPr lang="en-US" sz="2800" b="0" i="0" dirty="0">
                <a:solidFill>
                  <a:srgbClr val="000000"/>
                </a:solidFill>
                <a:effectLst/>
                <a:latin typeface="Cambria" panose="02040503050406030204" pitchFamily="18" charset="0"/>
                <a:ea typeface="Cambria" panose="02040503050406030204" pitchFamily="18" charset="0"/>
              </a:rPr>
              <a:t>/100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gái</a:t>
            </a:r>
            <a:r>
              <a:rPr lang="en-US" sz="2800" b="0" i="0" dirty="0">
                <a:solidFill>
                  <a:srgbClr val="000000"/>
                </a:solidFill>
                <a:effectLst/>
                <a:latin typeface="Cambria" panose="02040503050406030204" pitchFamily="18" charset="0"/>
                <a:ea typeface="Cambria" panose="02040503050406030204" pitchFamily="18" charset="0"/>
              </a:rPr>
              <a:t>).</a:t>
            </a:r>
          </a:p>
          <a:p>
            <a:pPr algn="r"/>
            <a:r>
              <a:rPr lang="en-US" sz="2800" b="0" i="0" dirty="0">
                <a:solidFill>
                  <a:srgbClr val="000000"/>
                </a:solidFill>
                <a:effectLst/>
                <a:latin typeface="Cambria" panose="02040503050406030204" pitchFamily="18" charset="0"/>
                <a:ea typeface="Cambria" panose="02040503050406030204" pitchFamily="18" charset="0"/>
              </a:rPr>
              <a:t>(Theo </a:t>
            </a:r>
            <a:r>
              <a:rPr lang="en-US" sz="2800" b="1" i="0" u="none" strike="noStrike" dirty="0">
                <a:solidFill>
                  <a:srgbClr val="313131"/>
                </a:solidFill>
                <a:effectLst/>
                <a:latin typeface="Cambria" panose="02040503050406030204" pitchFamily="18" charset="0"/>
                <a:ea typeface="Cambria" panose="02040503050406030204" pitchFamily="18" charset="0"/>
              </a:rPr>
              <a:t>https://thanglong.chinhphu.vn</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Trong 6 </a:t>
            </a:r>
            <a:r>
              <a:rPr lang="en-US" sz="2800" b="0" i="0" dirty="0" err="1">
                <a:solidFill>
                  <a:srgbClr val="000000"/>
                </a:solidFill>
                <a:effectLst/>
                <a:latin typeface="Cambria" panose="02040503050406030204" pitchFamily="18" charset="0"/>
                <a:ea typeface="Cambria" panose="02040503050406030204" pitchFamily="18" charset="0"/>
              </a:rPr>
              <a:t>tháng</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đầu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năm</a:t>
            </a:r>
            <a:r>
              <a:rPr lang="en-US" sz="2800" b="0" i="0" dirty="0">
                <a:solidFill>
                  <a:srgbClr val="000000"/>
                </a:solidFill>
                <a:effectLst/>
                <a:latin typeface="Cambria" panose="02040503050406030204" pitchFamily="18" charset="0"/>
                <a:ea typeface="Cambria" panose="02040503050406030204" pitchFamily="18" charset="0"/>
              </a:rPr>
              <a:t> 2022, </a:t>
            </a:r>
            <a:r>
              <a:rPr lang="en-US" sz="2800" b="0" i="0" dirty="0" err="1">
                <a:solidFill>
                  <a:srgbClr val="000000"/>
                </a:solidFill>
                <a:effectLst/>
                <a:latin typeface="Cambria" panose="02040503050406030204" pitchFamily="18" charset="0"/>
                <a:ea typeface="Cambria" panose="02040503050406030204" pitchFamily="18" charset="0"/>
              </a:rPr>
              <a:t>tỉ</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trai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số</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trẻ</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gái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 bao </a:t>
            </a:r>
            <a:r>
              <a:rPr lang="en-US" sz="2800" b="0" i="0" dirty="0" err="1">
                <a:solidFill>
                  <a:srgbClr val="000000"/>
                </a:solidFill>
                <a:effectLst/>
                <a:latin typeface="Cambria" panose="02040503050406030204" pitchFamily="18" charset="0"/>
                <a:ea typeface="Cambria" panose="02040503050406030204" pitchFamily="18" charset="0"/>
              </a:rPr>
              <a:t>nhiêu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phần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trăm</a:t>
            </a:r>
            <a:r>
              <a:rPr lang="en-US" sz="2800" b="0" i="0" dirty="0">
                <a:solidFill>
                  <a:srgbClr val="000000"/>
                </a:solidFill>
                <a:effectLst/>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C2B13839-1FF4-6469-F537-62B9F43506B8}"/>
              </a:ext>
            </a:extLst>
          </p:cNvPr>
          <p:cNvSpPr txBox="1"/>
          <p:nvPr/>
        </p:nvSpPr>
        <p:spPr>
          <a:xfrm>
            <a:off x="609600" y="388112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mbria" panose="02040503050406030204" pitchFamily="18" charset="0"/>
                <a:ea typeface="Cambria" panose="02040503050406030204" pitchFamily="18" charset="0"/>
              </a:rPr>
              <a:t>Mai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112,7%</a:t>
            </a:r>
            <a:endParaRPr lang="en-US" sz="3600" dirty="0">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1D7A16F2-1DA6-0EBF-4BB1-84D665904DBE}"/>
              </a:ext>
            </a:extLst>
          </p:cNvPr>
          <p:cNvSpPr txBox="1"/>
          <p:nvPr/>
        </p:nvSpPr>
        <p:spPr>
          <a:xfrm>
            <a:off x="7112000" y="393192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113%</a:t>
            </a:r>
            <a:endParaRPr lang="en-US" sz="3600" dirty="0">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6C0ECB5E-6AD3-17C6-2355-6912C91EF412}"/>
              </a:ext>
            </a:extLst>
          </p:cNvPr>
          <p:cNvSpPr/>
          <p:nvPr/>
        </p:nvSpPr>
        <p:spPr>
          <a:xfrm>
            <a:off x="4572000" y="391160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2" name="Rectangle 11">
            <a:extLst>
              <a:ext uri="{FF2B5EF4-FFF2-40B4-BE49-F238E27FC236}">
                <a16:creationId xmlns:a16="http://schemas.microsoft.com/office/drawing/2014/main" id="{2E779508-1855-0F5B-CA16-1A1135C88D86}"/>
              </a:ext>
            </a:extLst>
          </p:cNvPr>
          <p:cNvSpPr/>
          <p:nvPr/>
        </p:nvSpPr>
        <p:spPr>
          <a:xfrm>
            <a:off x="10861040" y="393192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4FCAE896-5FF6-40EF-A9F3-E86B73F05898}"/>
              </a:ext>
            </a:extLst>
          </p:cNvPr>
          <p:cNvSpPr/>
          <p:nvPr/>
        </p:nvSpPr>
        <p:spPr>
          <a:xfrm>
            <a:off x="4572000" y="391160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S</a:t>
            </a:r>
          </a:p>
        </p:txBody>
      </p:sp>
      <p:sp>
        <p:nvSpPr>
          <p:cNvPr id="14" name="Rectangle 13">
            <a:extLst>
              <a:ext uri="{FF2B5EF4-FFF2-40B4-BE49-F238E27FC236}">
                <a16:creationId xmlns:a16="http://schemas.microsoft.com/office/drawing/2014/main" id="{12BDCC5B-A01F-3D0F-555B-84250C62D0B8}"/>
              </a:ext>
            </a:extLst>
          </p:cNvPr>
          <p:cNvSpPr/>
          <p:nvPr/>
        </p:nvSpPr>
        <p:spPr>
          <a:xfrm>
            <a:off x="10861040" y="393192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Đ</a:t>
            </a:r>
          </a:p>
        </p:txBody>
      </p:sp>
      <p:sp>
        <p:nvSpPr>
          <p:cNvPr id="15" name="TextBox 14">
            <a:extLst>
              <a:ext uri="{FF2B5EF4-FFF2-40B4-BE49-F238E27FC236}">
                <a16:creationId xmlns:a16="http://schemas.microsoft.com/office/drawing/2014/main" id="{ED7B91ED-CAC6-2B74-CCB8-B0BA011998F1}"/>
              </a:ext>
            </a:extLst>
          </p:cNvPr>
          <p:cNvSpPr txBox="1"/>
          <p:nvPr/>
        </p:nvSpPr>
        <p:spPr>
          <a:xfrm>
            <a:off x="416560" y="4673600"/>
            <a:ext cx="11267440" cy="954107"/>
          </a:xfrm>
          <a:prstGeom prst="rect">
            <a:avLst/>
          </a:prstGeom>
          <a:noFill/>
        </p:spPr>
        <p:txBody>
          <a:bodyPr wrap="square" rtlCol="0">
            <a:spAutoFit/>
          </a:bodyPr>
          <a:lstStyle/>
          <a:p>
            <a:r>
              <a:rPr lang="en-US" sz="2800" dirty="0">
                <a:solidFill>
                  <a:srgbClr val="000000"/>
                </a:solidFill>
                <a:latin typeface="Cambria" panose="02040503050406030204" pitchFamily="18" charset="0"/>
                <a:ea typeface="Cambria" panose="02040503050406030204" pitchFamily="18" charset="0"/>
              </a:rPr>
              <a:t>b) Trong 6 </a:t>
            </a:r>
            <a:r>
              <a:rPr lang="en-US" sz="2800" dirty="0" err="1">
                <a:solidFill>
                  <a:srgbClr val="000000"/>
                </a:solidFill>
                <a:latin typeface="Cambria" panose="02040503050406030204" pitchFamily="18" charset="0"/>
                <a:ea typeface="Cambria" panose="02040503050406030204" pitchFamily="18" charset="0"/>
              </a:rPr>
              <a:t>tháng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cùng</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kì</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năm</a:t>
            </a:r>
            <a:r>
              <a:rPr lang="en-US" sz="2800" dirty="0">
                <a:solidFill>
                  <a:srgbClr val="000000"/>
                </a:solidFill>
                <a:latin typeface="Cambria" panose="02040503050406030204" pitchFamily="18" charset="0"/>
                <a:ea typeface="Cambria" panose="02040503050406030204" pitchFamily="18" charset="0"/>
              </a:rPr>
              <a:t> 2021, </a:t>
            </a:r>
            <a:r>
              <a:rPr lang="en-US" sz="2800" dirty="0" err="1">
                <a:solidFill>
                  <a:srgbClr val="000000"/>
                </a:solidFill>
                <a:latin typeface="Cambria" panose="02040503050406030204" pitchFamily="18" charset="0"/>
                <a:ea typeface="Cambria" panose="02040503050406030204" pitchFamily="18" charset="0"/>
              </a:rPr>
              <a:t>tỉ</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của</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trẻ</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trai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và</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số</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trẻ</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gái</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là</a:t>
            </a:r>
            <a:r>
              <a:rPr lang="en-US" sz="2800" dirty="0">
                <a:solidFill>
                  <a:srgbClr val="000000"/>
                </a:solidFill>
                <a:latin typeface="Cambria" panose="02040503050406030204" pitchFamily="18" charset="0"/>
                <a:ea typeface="Cambria" panose="02040503050406030204" pitchFamily="18" charset="0"/>
              </a:rPr>
              <a:t> bao </a:t>
            </a:r>
            <a:r>
              <a:rPr lang="en-US" sz="2800" dirty="0" err="1">
                <a:solidFill>
                  <a:srgbClr val="000000"/>
                </a:solidFill>
                <a:latin typeface="Cambria" panose="02040503050406030204" pitchFamily="18" charset="0"/>
                <a:ea typeface="Cambria" panose="02040503050406030204" pitchFamily="18" charset="0"/>
              </a:rPr>
              <a:t>nhiêu</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phần</a:t>
            </a:r>
            <a:r>
              <a:rPr lang="en-US" sz="2800" dirty="0">
                <a:solidFill>
                  <a:srgbClr val="000000"/>
                </a:solidFill>
                <a:latin typeface="Cambria" panose="02040503050406030204" pitchFamily="18" charset="0"/>
                <a:ea typeface="Cambria" panose="02040503050406030204" pitchFamily="18" charset="0"/>
              </a:rPr>
              <a:t> </a:t>
            </a:r>
            <a:r>
              <a:rPr lang="en-US" sz="2800" dirty="0" err="1">
                <a:solidFill>
                  <a:srgbClr val="000000"/>
                </a:solidFill>
                <a:latin typeface="Cambria" panose="02040503050406030204" pitchFamily="18" charset="0"/>
                <a:ea typeface="Cambria" panose="02040503050406030204" pitchFamily="18" charset="0"/>
              </a:rPr>
              <a:t>trăm</a:t>
            </a:r>
            <a:r>
              <a:rPr lang="en-US" sz="2800" dirty="0">
                <a:solidFill>
                  <a:srgbClr val="000000"/>
                </a:solidFill>
                <a:latin typeface="Cambria" panose="02040503050406030204" pitchFamily="18" charset="0"/>
                <a:ea typeface="Cambria" panose="02040503050406030204" pitchFamily="18" charset="0"/>
              </a:rPr>
              <a:t>?</a:t>
            </a:r>
            <a:endParaRPr lang="en-US" sz="2800" b="0" i="0" dirty="0">
              <a:solidFill>
                <a:srgbClr val="000000"/>
              </a:solidFill>
              <a:effectLst/>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713F110E-71A6-6736-377A-C3C8792D9E3D}"/>
              </a:ext>
            </a:extLst>
          </p:cNvPr>
          <p:cNvSpPr txBox="1"/>
          <p:nvPr/>
        </p:nvSpPr>
        <p:spPr>
          <a:xfrm>
            <a:off x="558800" y="561848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Cambria" panose="02040503050406030204" pitchFamily="18" charset="0"/>
                <a:ea typeface="Cambria" panose="02040503050406030204" pitchFamily="18" charset="0"/>
              </a:rPr>
              <a:t>Mai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112,7%</a:t>
            </a:r>
            <a:endParaRPr lang="en-US" sz="3600" dirty="0">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62607377-A07A-7C03-4F89-74F618EA9175}"/>
              </a:ext>
            </a:extLst>
          </p:cNvPr>
          <p:cNvSpPr txBox="1"/>
          <p:nvPr/>
        </p:nvSpPr>
        <p:spPr>
          <a:xfrm>
            <a:off x="7061200" y="5669280"/>
            <a:ext cx="4338320" cy="646331"/>
          </a:xfrm>
          <a:prstGeom prst="rect">
            <a:avLst/>
          </a:prstGeom>
          <a:noFill/>
        </p:spPr>
        <p:txBody>
          <a:bodyPr wrap="square" rtlCol="0">
            <a:spAutoFit/>
          </a:bodyPr>
          <a:lstStyle/>
          <a:p>
            <a:pPr marL="571500" indent="-571500">
              <a:buFont typeface="Arial" panose="020B0604020202020204" pitchFamily="34" charset="0"/>
              <a:buChar char="•"/>
            </a:pPr>
            <a:r>
              <a:rPr lang="en-US" sz="3600" dirty="0" err="1">
                <a:latin typeface="Cambria" panose="02040503050406030204" pitchFamily="18" charset="0"/>
                <a:ea typeface="Cambria" panose="02040503050406030204" pitchFamily="18" charset="0"/>
              </a:rPr>
              <a:t>Việt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nói</a:t>
            </a:r>
            <a:r>
              <a:rPr lang="en-US" sz="3600" dirty="0">
                <a:latin typeface="Cambria" panose="02040503050406030204" pitchFamily="18" charset="0"/>
                <a:ea typeface="Cambria" panose="02040503050406030204" pitchFamily="18" charset="0"/>
              </a:rPr>
              <a:t>: </a:t>
            </a:r>
            <a:r>
              <a:rPr lang="en-US" sz="3600" b="0" i="0" dirty="0">
                <a:solidFill>
                  <a:srgbClr val="000000"/>
                </a:solidFill>
                <a:effectLst/>
                <a:latin typeface="Cambria" panose="02040503050406030204" pitchFamily="18" charset="0"/>
                <a:ea typeface="Cambria" panose="02040503050406030204" pitchFamily="18" charset="0"/>
              </a:rPr>
              <a:t> 113%</a:t>
            </a:r>
            <a:endParaRPr lang="en-US" sz="3600" dirty="0">
              <a:latin typeface="Cambria" panose="02040503050406030204" pitchFamily="18" charset="0"/>
              <a:ea typeface="Cambria" panose="02040503050406030204" pitchFamily="18" charset="0"/>
            </a:endParaRPr>
          </a:p>
        </p:txBody>
      </p:sp>
      <p:sp>
        <p:nvSpPr>
          <p:cNvPr id="21" name="Rectangle 20">
            <a:extLst>
              <a:ext uri="{FF2B5EF4-FFF2-40B4-BE49-F238E27FC236}">
                <a16:creationId xmlns:a16="http://schemas.microsoft.com/office/drawing/2014/main" id="{6DB15E8F-A70E-E306-4FCE-6AA84196BC5A}"/>
              </a:ext>
            </a:extLst>
          </p:cNvPr>
          <p:cNvSpPr/>
          <p:nvPr/>
        </p:nvSpPr>
        <p:spPr>
          <a:xfrm>
            <a:off x="4521200" y="564896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Đ</a:t>
            </a:r>
          </a:p>
        </p:txBody>
      </p:sp>
      <p:sp>
        <p:nvSpPr>
          <p:cNvPr id="22" name="Rectangle 21">
            <a:extLst>
              <a:ext uri="{FF2B5EF4-FFF2-40B4-BE49-F238E27FC236}">
                <a16:creationId xmlns:a16="http://schemas.microsoft.com/office/drawing/2014/main" id="{3FD5BFEF-1FA2-4C71-5F57-7A4A3F99514E}"/>
              </a:ext>
            </a:extLst>
          </p:cNvPr>
          <p:cNvSpPr/>
          <p:nvPr/>
        </p:nvSpPr>
        <p:spPr>
          <a:xfrm>
            <a:off x="10810240" y="5669280"/>
            <a:ext cx="640080" cy="589280"/>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S</a:t>
            </a:r>
          </a:p>
        </p:txBody>
      </p:sp>
    </p:spTree>
    <p:extLst>
      <p:ext uri="{BB962C8B-B14F-4D97-AF65-F5344CB8AC3E}">
        <p14:creationId xmlns:p14="http://schemas.microsoft.com/office/powerpoint/2010/main" val="38275870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animBg="1"/>
      <p:bldP spid="12" grpId="0" animBg="1"/>
      <p:bldP spid="13" grpId="0" animBg="1"/>
      <p:bldP spid="14" grpId="0" animBg="1"/>
      <p:bldP spid="15" grpId="0"/>
      <p:bldP spid="17" grpId="0"/>
      <p:bldP spid="19" grpId="0"/>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15264" t="2493" r="26934" b="-409"/>
          <a:stretch/>
        </p:blipFill>
        <p:spPr>
          <a:xfrm>
            <a:off x="-76200" y="-57150"/>
            <a:ext cx="12344399" cy="6972300"/>
          </a:xfrm>
          <a:prstGeom prst="rect">
            <a:avLst/>
          </a:prstGeom>
        </p:spPr>
      </p:pic>
      <p:sp>
        <p:nvSpPr>
          <p:cNvPr id="20" name="Hình chữ nhật: Góc Tròn 6">
            <a:extLst>
              <a:ext uri="{FF2B5EF4-FFF2-40B4-BE49-F238E27FC236}">
                <a16:creationId xmlns:a16="http://schemas.microsoft.com/office/drawing/2014/main"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rgbClr val="840000"/>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4" name="Group 3"/>
          <p:cNvGrpSpPr/>
          <p:nvPr/>
        </p:nvGrpSpPr>
        <p:grpSpPr>
          <a:xfrm>
            <a:off x="457200" y="284603"/>
            <a:ext cx="11572239" cy="2288664"/>
            <a:chOff x="692961" y="284603"/>
            <a:chExt cx="11070250" cy="2288664"/>
          </a:xfrm>
        </p:grpSpPr>
        <p:grpSp>
          <p:nvGrpSpPr>
            <p:cNvPr id="18" name="Nhóm 15">
              <a:extLst>
                <a:ext uri="{FF2B5EF4-FFF2-40B4-BE49-F238E27FC236}">
                  <a16:creationId xmlns:a16="http://schemas.microsoft.com/office/drawing/2014/main" id="{A81E65BE-4709-FC37-0582-F2FEEBB26CFE}"/>
                </a:ext>
              </a:extLst>
            </p:cNvPr>
            <p:cNvGrpSpPr/>
            <p:nvPr/>
          </p:nvGrpSpPr>
          <p:grpSpPr>
            <a:xfrm>
              <a:off x="692961" y="284603"/>
              <a:ext cx="793415" cy="784830"/>
              <a:chOff x="678426" y="514924"/>
              <a:chExt cx="793415" cy="784830"/>
            </a:xfrm>
          </p:grpSpPr>
          <p:sp>
            <p:nvSpPr>
              <p:cNvPr id="32" name="Oval 22">
                <a:extLst>
                  <a:ext uri="{FF2B5EF4-FFF2-40B4-BE49-F238E27FC236}">
                    <a16:creationId xmlns:a16="http://schemas.microsoft.com/office/drawing/2014/main"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3" name="TextBox 23">
                <a:extLst>
                  <a:ext uri="{FF2B5EF4-FFF2-40B4-BE49-F238E27FC236}">
                    <a16:creationId xmlns:a16="http://schemas.microsoft.com/office/drawing/2014/main"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37" name="TextBox 36">
              <a:extLst>
                <a:ext uri="{FF2B5EF4-FFF2-40B4-BE49-F238E27FC236}">
                  <a16:creationId xmlns:a16="http://schemas.microsoft.com/office/drawing/2014/main" id="{26DA287F-80C3-BFDD-2792-4403BD97486B}"/>
                </a:ext>
              </a:extLst>
            </p:cNvPr>
            <p:cNvSpPr txBox="1"/>
            <p:nvPr/>
          </p:nvSpPr>
          <p:spPr>
            <a:xfrm>
              <a:off x="1647662" y="326498"/>
              <a:ext cx="10115549" cy="2246769"/>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Tại một trạm kiểm tra tải trọng xe lưu động, người ta kiểm tra ô tô thì 92 ô tô có tải trọng đạt chuẩn. Hỏi trong 100 ô tô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Số ô tô có tải trọng đạt chuẩn chiếm bao nhiêu phần trăm?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Số ô tô có tải trọng không đạt chuẩn chiếm bao nhiêu phần trăm?</a:t>
              </a:r>
            </a:p>
          </p:txBody>
        </p:sp>
        <p:sp>
          <p:nvSpPr>
            <p:cNvPr id="2" name="TextBox 1">
              <a:extLst>
                <a:ext uri="{FF2B5EF4-FFF2-40B4-BE49-F238E27FC236}">
                  <a16:creationId xmlns:a16="http://schemas.microsoft.com/office/drawing/2014/main" id="{424DA560-CD36-7D15-F5AE-8069C803547E}"/>
                </a:ext>
              </a:extLst>
            </p:cNvPr>
            <p:cNvSpPr txBox="1"/>
            <p:nvPr/>
          </p:nvSpPr>
          <p:spPr>
            <a:xfrm>
              <a:off x="1038224" y="1330349"/>
              <a:ext cx="10115549" cy="784830"/>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pic>
        <p:nvPicPr>
          <p:cNvPr id="6" name="Picture 5">
            <a:extLst>
              <a:ext uri="{FF2B5EF4-FFF2-40B4-BE49-F238E27FC236}">
                <a16:creationId xmlns:a16="http://schemas.microsoft.com/office/drawing/2014/main" id="{68022C7D-C790-5336-F139-F55A1F8C0987}"/>
              </a:ext>
            </a:extLst>
          </p:cNvPr>
          <p:cNvPicPr>
            <a:picLocks noChangeAspect="1"/>
          </p:cNvPicPr>
          <p:nvPr/>
        </p:nvPicPr>
        <p:blipFill>
          <a:blip r:embed="rId3"/>
          <a:stretch>
            <a:fillRect/>
          </a:stretch>
        </p:blipFill>
        <p:spPr>
          <a:xfrm>
            <a:off x="6856386" y="3017520"/>
            <a:ext cx="5053356" cy="2781617"/>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7C03F0-B0AC-7983-AD4E-5D6CA9607158}"/>
                  </a:ext>
                </a:extLst>
              </p:cNvPr>
              <p:cNvSpPr txBox="1"/>
              <p:nvPr/>
            </p:nvSpPr>
            <p:spPr>
              <a:xfrm>
                <a:off x="223520" y="2407920"/>
                <a:ext cx="7112000" cy="4127027"/>
              </a:xfrm>
              <a:prstGeom prst="rect">
                <a:avLst/>
              </a:prstGeom>
              <a:noFill/>
            </p:spPr>
            <p:txBody>
              <a:bodyPr wrap="square" rtlCol="0">
                <a:spAutoFit/>
              </a:bodyPr>
              <a:lstStyle/>
              <a:p>
                <a:pPr marL="0" marR="0" algn="ctr">
                  <a:lnSpc>
                    <a:spcPct val="120000"/>
                  </a:lnSpc>
                  <a:spcBef>
                    <a:spcPts val="0"/>
                  </a:spcBef>
                  <a:spcAft>
                    <a:spcPts val="0"/>
                  </a:spcAft>
                </a:pPr>
                <a:r>
                  <a:rPr lang="en-US" sz="2000" b="1" dirty="0">
                    <a:solidFill>
                      <a:srgbClr val="FF0000"/>
                    </a:solidFill>
                    <a:effectLst/>
                    <a:latin typeface="Cambria" panose="02040503050406030204" pitchFamily="18" charset="0"/>
                    <a:ea typeface="Cambria" panose="02040503050406030204" pitchFamily="18" charset="0"/>
                  </a:rPr>
                  <a:t>Bài </a:t>
                </a:r>
                <a:r>
                  <a:rPr lang="en-US" sz="2000" b="1" dirty="0" err="1">
                    <a:solidFill>
                      <a:srgbClr val="FF0000"/>
                    </a:solidFill>
                    <a:effectLst/>
                    <a:latin typeface="Cambria" panose="02040503050406030204" pitchFamily="18" charset="0"/>
                    <a:ea typeface="Cambria" panose="02040503050406030204" pitchFamily="18" charset="0"/>
                  </a:rPr>
                  <a:t>giải</a:t>
                </a:r>
                <a:endParaRPr lang="en-US" sz="2000" b="1"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có</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tải</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trọng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không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đạt</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chuẩn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là</a:t>
                </a:r>
                <a:r>
                  <a:rPr lang="en-US" sz="20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100 – 92 = 8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a:t>
                </a:r>
              </a:p>
              <a:p>
                <a:pPr marL="0" marR="0">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a)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có</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tải</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trọng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đạt</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chuẩn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chiếm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phần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trăm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là</a:t>
                </a:r>
                <a:r>
                  <a:rPr lang="en-US" sz="20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a:solidFill>
                                <a:srgbClr val="FF0000"/>
                              </a:solidFill>
                              <a:effectLst/>
                              <a:latin typeface="Cambria Math" panose="02040503050406030204" pitchFamily="18" charset="0"/>
                              <a:ea typeface="SimSun" panose="02010600030101010101" pitchFamily="2" charset="-122"/>
                            </a:rPr>
                          </m:ctrlPr>
                        </m:fPr>
                        <m:num>
                          <m:r>
                            <a:rPr lang="en-US" sz="2000" i="1">
                              <a:solidFill>
                                <a:srgbClr val="FF0000"/>
                              </a:solidFill>
                              <a:effectLst/>
                              <a:latin typeface="Cambria Math" panose="02040503050406030204" pitchFamily="18" charset="0"/>
                              <a:ea typeface="SimSun" panose="02010600030101010101" pitchFamily="2" charset="-122"/>
                            </a:rPr>
                            <m:t>92</m:t>
                          </m:r>
                        </m:num>
                        <m:den>
                          <m:r>
                            <a:rPr lang="en-US" sz="2000" i="1">
                              <a:solidFill>
                                <a:srgbClr val="FF0000"/>
                              </a:solidFill>
                              <a:effectLst/>
                              <a:latin typeface="Cambria Math" panose="02040503050406030204" pitchFamily="18" charset="0"/>
                              <a:ea typeface="SimSun" panose="02010600030101010101" pitchFamily="2" charset="-122"/>
                            </a:rPr>
                            <m:t>100</m:t>
                          </m:r>
                        </m:den>
                      </m:f>
                      <m:r>
                        <a:rPr lang="en-US" sz="2000" i="1">
                          <a:solidFill>
                            <a:srgbClr val="FF0000"/>
                          </a:solidFill>
                          <a:effectLst/>
                          <a:latin typeface="Cambria Math" panose="02040503050406030204" pitchFamily="18" charset="0"/>
                          <a:ea typeface="SimSun" panose="02010600030101010101" pitchFamily="2" charset="-122"/>
                        </a:rPr>
                        <m:t>=92%</m:t>
                      </m:r>
                    </m:oMath>
                  </m:oMathPara>
                </a14:m>
                <a:endParaRPr lang="en-US" sz="2000" dirty="0">
                  <a:solidFill>
                    <a:srgbClr val="FF000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b)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ô </a:t>
                </a:r>
                <a:r>
                  <a:rPr lang="en-US" sz="2000" dirty="0" err="1">
                    <a:solidFill>
                      <a:srgbClr val="FF0000"/>
                    </a:solidFill>
                    <a:effectLst/>
                    <a:latin typeface="Cambria" panose="02040503050406030204" pitchFamily="18" charset="0"/>
                    <a:ea typeface="Cambria" panose="02040503050406030204" pitchFamily="18" charset="0"/>
                  </a:rPr>
                  <a:t>tô</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có</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tải</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trọng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không</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đạt</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chuẩn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chiếm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phần</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trăm</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là</a:t>
                </a:r>
                <a:r>
                  <a:rPr lang="en-US" sz="2000"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14:m>
                  <m:oMathPara xmlns:m="http://schemas.openxmlformats.org/officeDocument/2006/math">
                    <m:oMathParaPr>
                      <m:jc m:val="centerGroup"/>
                    </m:oMathParaPr>
                    <m:oMath xmlns:m="http://schemas.openxmlformats.org/officeDocument/2006/math">
                      <m:f>
                        <m:fPr>
                          <m:ctrlPr>
                            <a:rPr lang="en-US" sz="2000" i="1">
                              <a:solidFill>
                                <a:srgbClr val="FF0000"/>
                              </a:solidFill>
                              <a:effectLst/>
                              <a:latin typeface="Cambria Math" panose="02040503050406030204" pitchFamily="18" charset="0"/>
                              <a:ea typeface="SimSun" panose="02010600030101010101" pitchFamily="2" charset="-122"/>
                            </a:rPr>
                          </m:ctrlPr>
                        </m:fPr>
                        <m:num>
                          <m:r>
                            <a:rPr lang="en-US" sz="2000" i="1">
                              <a:solidFill>
                                <a:srgbClr val="FF0000"/>
                              </a:solidFill>
                              <a:effectLst/>
                              <a:latin typeface="Cambria Math" panose="02040503050406030204" pitchFamily="18" charset="0"/>
                              <a:ea typeface="SimSun" panose="02010600030101010101" pitchFamily="2" charset="-122"/>
                            </a:rPr>
                            <m:t>8</m:t>
                          </m:r>
                        </m:num>
                        <m:den>
                          <m:r>
                            <a:rPr lang="en-US" sz="2000" i="1">
                              <a:solidFill>
                                <a:srgbClr val="FF0000"/>
                              </a:solidFill>
                              <a:effectLst/>
                              <a:latin typeface="Cambria Math" panose="02040503050406030204" pitchFamily="18" charset="0"/>
                              <a:ea typeface="SimSun" panose="02010600030101010101" pitchFamily="2" charset="-122"/>
                            </a:rPr>
                            <m:t>100</m:t>
                          </m:r>
                        </m:den>
                      </m:f>
                      <m:r>
                        <a:rPr lang="en-US" sz="2000" i="1">
                          <a:solidFill>
                            <a:srgbClr val="FF0000"/>
                          </a:solidFill>
                          <a:effectLst/>
                          <a:latin typeface="Cambria Math" panose="02040503050406030204" pitchFamily="18" charset="0"/>
                          <a:ea typeface="SimSun" panose="02010600030101010101" pitchFamily="2" charset="-122"/>
                        </a:rPr>
                        <m:t>=8%</m:t>
                      </m:r>
                    </m:oMath>
                  </m:oMathPara>
                </a14:m>
                <a:endParaRPr lang="en-US" sz="20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Đáp</a:t>
                </a:r>
                <a:r>
                  <a:rPr lang="en-US" sz="2000" dirty="0">
                    <a:solidFill>
                      <a:srgbClr val="FF0000"/>
                    </a:solidFill>
                    <a:effectLst/>
                    <a:latin typeface="Cambria" panose="02040503050406030204" pitchFamily="18" charset="0"/>
                    <a:ea typeface="Cambria" panose="02040503050406030204" pitchFamily="18" charset="0"/>
                  </a:rPr>
                  <a:t> </a:t>
                </a:r>
                <a:r>
                  <a:rPr lang="en-US" sz="2000" dirty="0" err="1">
                    <a:solidFill>
                      <a:srgbClr val="FF0000"/>
                    </a:solidFill>
                    <a:effectLst/>
                    <a:latin typeface="Cambria" panose="02040503050406030204" pitchFamily="18" charset="0"/>
                    <a:ea typeface="Cambria" panose="02040503050406030204" pitchFamily="18" charset="0"/>
                  </a:rPr>
                  <a:t>số</a:t>
                </a:r>
                <a:r>
                  <a:rPr lang="en-US" sz="2000" dirty="0">
                    <a:solidFill>
                      <a:srgbClr val="FF0000"/>
                    </a:solidFill>
                    <a:effectLst/>
                    <a:latin typeface="Cambria" panose="02040503050406030204" pitchFamily="18" charset="0"/>
                    <a:ea typeface="Cambria" panose="02040503050406030204" pitchFamily="18" charset="0"/>
                  </a:rPr>
                  <a:t>: a) 92%;  b) 8%</a:t>
                </a:r>
              </a:p>
              <a:p>
                <a:endParaRPr lang="en-US" sz="2800" dirty="0">
                  <a:solidFill>
                    <a:srgbClr val="FF000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5E7C03F0-B0AC-7983-AD4E-5D6CA9607158}"/>
                  </a:ext>
                </a:extLst>
              </p:cNvPr>
              <p:cNvSpPr txBox="1">
                <a:spLocks noRot="1" noChangeAspect="1" noMove="1" noResize="1" noEditPoints="1" noAdjustHandles="1" noChangeArrowheads="1" noChangeShapeType="1" noTextEdit="1"/>
              </p:cNvSpPr>
              <p:nvPr/>
            </p:nvSpPr>
            <p:spPr>
              <a:xfrm>
                <a:off x="223520" y="2407920"/>
                <a:ext cx="7112000" cy="4127027"/>
              </a:xfrm>
              <a:prstGeom prst="rect">
                <a:avLst/>
              </a:prstGeom>
              <a:blipFill>
                <a:blip r:embed="rId4"/>
                <a:stretch>
                  <a:fillRect l="-943" t="-148"/>
                </a:stretch>
              </a:blipFill>
            </p:spPr>
            <p:txBody>
              <a:bodyPr/>
              <a:lstStyle/>
              <a:p>
                <a:r>
                  <a:rPr lang="en-US">
                    <a:noFill/>
                  </a:rPr>
                  <a:t> </a:t>
                </a:r>
              </a:p>
            </p:txBody>
          </p:sp>
        </mc:Fallback>
      </mc:AlternateContent>
    </p:spTree>
    <p:extLst>
      <p:ext uri="{BB962C8B-B14F-4D97-AF65-F5344CB8AC3E}">
        <p14:creationId xmlns:p14="http://schemas.microsoft.com/office/powerpoint/2010/main" val="29961989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A3E4653-586B-BD10-B9E5-4FD086F82B4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625" b="97813" l="68438" r="98802">
                        <a14:foregroundMark x1="79010" y1="38229" x2="76406" y2="33021"/>
                        <a14:foregroundMark x1="82292" y1="41875" x2="80417" y2="35104"/>
                        <a14:foregroundMark x1="85833" y1="32188" x2="82396" y2="31979"/>
                        <a14:foregroundMark x1="91563" y1="32813" x2="92396" y2="32500"/>
                        <a14:foregroundMark x1="72135" y1="63021" x2="70729" y2="63021"/>
                        <a14:foregroundMark x1="78125" y1="78750" x2="76302" y2="78750"/>
                        <a14:foregroundMark x1="87969" y1="79896" x2="86979" y2="79896"/>
                      </a14:backgroundRemoval>
                    </a14:imgEffect>
                  </a14:imgLayer>
                </a14:imgProps>
              </a:ext>
              <a:ext uri="{28A0092B-C50C-407E-A947-70E740481C1C}">
                <a14:useLocalDpi xmlns:a14="http://schemas.microsoft.com/office/drawing/2010/main" val="0"/>
              </a:ext>
            </a:extLst>
          </a:blip>
          <a:srcRect l="66869" t="1515" r="-95"/>
          <a:stretch/>
        </p:blipFill>
        <p:spPr>
          <a:xfrm flipH="1">
            <a:off x="1252585" y="609473"/>
            <a:ext cx="4104915" cy="6083758"/>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39545C36-6203-EAC0-8A59-927C237693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360" y="2372400"/>
            <a:ext cx="7508240" cy="2492970"/>
          </a:xfrm>
          <a:prstGeom prst="rect">
            <a:avLst/>
          </a:prstGeom>
        </p:spPr>
      </p:pic>
    </p:spTree>
    <p:extLst>
      <p:ext uri="{BB962C8B-B14F-4D97-AF65-F5344CB8AC3E}">
        <p14:creationId xmlns:p14="http://schemas.microsoft.com/office/powerpoint/2010/main" val="12517126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Día del Niño by Slidesgo">
  <a:themeElements>
    <a:clrScheme name="Simple Light">
      <a:dk1>
        <a:srgbClr val="413554"/>
      </a:dk1>
      <a:lt1>
        <a:srgbClr val="FFFFFF"/>
      </a:lt1>
      <a:dk2>
        <a:srgbClr val="6EB0A1"/>
      </a:dk2>
      <a:lt2>
        <a:srgbClr val="FFEEC9"/>
      </a:lt2>
      <a:accent1>
        <a:srgbClr val="F19E87"/>
      </a:accent1>
      <a:accent2>
        <a:srgbClr val="EE7D98"/>
      </a:accent2>
      <a:accent3>
        <a:srgbClr val="F5C05C"/>
      </a:accent3>
      <a:accent4>
        <a:srgbClr val="895B5B"/>
      </a:accent4>
      <a:accent5>
        <a:srgbClr val="CCB59F"/>
      </a:accent5>
      <a:accent6>
        <a:srgbClr val="B1DDD2"/>
      </a:accent6>
      <a:hlink>
        <a:srgbClr val="413554"/>
      </a:hlink>
      <a:folHlink>
        <a:srgbClr val="0097A7"/>
      </a:folHlink>
    </a:clrScheme>
    <a:fontScheme name="12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659</TotalTime>
  <Words>335</Words>
  <Application>Microsoft Office PowerPoint</Application>
  <PresentationFormat>Widescreen</PresentationFormat>
  <Paragraphs>45</Paragraphs>
  <Slides>10</Slides>
  <Notes>2</Notes>
  <HiddenSlides>0</HiddenSlides>
  <MMClips>1</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10</vt:i4>
      </vt:variant>
    </vt:vector>
  </HeadingPairs>
  <TitlesOfParts>
    <vt:vector size="26" baseType="lpstr">
      <vt:lpstr>SimSun</vt:lpstr>
      <vt:lpstr>Aptos</vt:lpstr>
      <vt:lpstr>Aptos Display</vt:lpstr>
      <vt:lpstr>Arial</vt:lpstr>
      <vt:lpstr>Calibri</vt:lpstr>
      <vt:lpstr>Cambria</vt:lpstr>
      <vt:lpstr>Cambria Math</vt:lpstr>
      <vt:lpstr>Fredoka One</vt:lpstr>
      <vt:lpstr>Raleway</vt:lpstr>
      <vt:lpstr>Times New Roman</vt:lpstr>
      <vt:lpstr>UTM Cookies</vt:lpstr>
      <vt:lpstr>Wingdings</vt:lpstr>
      <vt:lpstr>Custom Design</vt:lpstr>
      <vt:lpstr>1_Custom Design</vt:lpstr>
      <vt:lpstr>2_Custom Design</vt:lpstr>
      <vt:lpstr>Día del Niño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198</cp:revision>
  <dcterms:created xsi:type="dcterms:W3CDTF">2023-07-26T07:54:15Z</dcterms:created>
  <dcterms:modified xsi:type="dcterms:W3CDTF">2025-01-20T15:39:10Z</dcterms:modified>
  <cp:category>9Slide.vn</cp:category>
</cp:coreProperties>
</file>