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60" r:id="rId2"/>
    <p:sldId id="262" r:id="rId3"/>
    <p:sldId id="263" r:id="rId4"/>
    <p:sldId id="264" r:id="rId5"/>
    <p:sldId id="265" r:id="rId6"/>
    <p:sldId id="365" r:id="rId7"/>
    <p:sldId id="366" r:id="rId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1</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253</Words>
  <Application>Microsoft Office PowerPoint</Application>
  <PresentationFormat>Widescreen</PresentationFormat>
  <Paragraphs>21</Paragraphs>
  <Slides>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35</cp:revision>
  <dcterms:created xsi:type="dcterms:W3CDTF">2024-09-03T18:15:03Z</dcterms:created>
  <dcterms:modified xsi:type="dcterms:W3CDTF">2025-01-21T02:18:07Z</dcterms:modified>
</cp:coreProperties>
</file>