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455" r:id="rId3"/>
    <p:sldId id="443" r:id="rId4"/>
    <p:sldId id="362" r:id="rId5"/>
    <p:sldId id="361" r:id="rId6"/>
    <p:sldId id="436" r:id="rId7"/>
    <p:sldId id="370" r:id="rId8"/>
    <p:sldId id="372" r:id="rId9"/>
    <p:sldId id="371" r:id="rId10"/>
    <p:sldId id="437" r:id="rId11"/>
    <p:sldId id="44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9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3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F4F2B-9874-4533-9CFE-42200A184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7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1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6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9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Snkb1IAjbE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CAD4F9-564A-441F-9B86-430555FC9A4E}"/>
              </a:ext>
            </a:extLst>
          </p:cNvPr>
          <p:cNvSpPr txBox="1"/>
          <p:nvPr/>
        </p:nvSpPr>
        <p:spPr>
          <a:xfrm>
            <a:off x="2641596" y="767231"/>
            <a:ext cx="6840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TRANG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3A6352-95F9-4AF9-8F36-835161ED6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599" y="1980050"/>
            <a:ext cx="7208300" cy="220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14" y="190533"/>
            <a:ext cx="7378349" cy="33610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956" y="3644910"/>
            <a:ext cx="4305714" cy="31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5DF658-82BD-4A4E-B94B-7B2F8E6D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96" y="-220258"/>
            <a:ext cx="8950654" cy="6265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F1CF74-BFC3-4207-B3E5-1CA29F4512EE}"/>
              </a:ext>
            </a:extLst>
          </p:cNvPr>
          <p:cNvSpPr txBox="1"/>
          <p:nvPr/>
        </p:nvSpPr>
        <p:spPr>
          <a:xfrm>
            <a:off x="2428240" y="3784600"/>
            <a:ext cx="7335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72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A34EDC-48B4-490A-8E86-6BEF292DE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26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EF8DE2-C581-446F-9C32-A0DD65C414D2}"/>
              </a:ext>
            </a:extLst>
          </p:cNvPr>
          <p:cNvSpPr txBox="1"/>
          <p:nvPr/>
        </p:nvSpPr>
        <p:spPr>
          <a:xfrm>
            <a:off x="2629463" y="1486654"/>
            <a:ext cx="7101840" cy="2184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76409-AD2F-4755-B1EA-D4BA8E715737}"/>
              </a:ext>
            </a:extLst>
          </p:cNvPr>
          <p:cNvSpPr/>
          <p:nvPr/>
        </p:nvSpPr>
        <p:spPr>
          <a:xfrm>
            <a:off x="2629463" y="2746494"/>
            <a:ext cx="677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https://www.youtube.com/watch?v=NSnkb1IAjbE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5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ECE05-24AA-4AE5-AF39-159B8E055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C4177-9147-46A2-B760-AC374C85A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720" y="1767840"/>
            <a:ext cx="6840305" cy="4448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31B0A0-356E-4310-9014-252542BE82D2}"/>
              </a:ext>
            </a:extLst>
          </p:cNvPr>
          <p:cNvSpPr txBox="1"/>
          <p:nvPr/>
        </p:nvSpPr>
        <p:spPr>
          <a:xfrm>
            <a:off x="3434080" y="975360"/>
            <a:ext cx="512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</p:txBody>
      </p:sp>
    </p:spTree>
    <p:extLst>
      <p:ext uri="{BB962C8B-B14F-4D97-AF65-F5344CB8AC3E}">
        <p14:creationId xmlns:p14="http://schemas.microsoft.com/office/powerpoint/2010/main" val="15042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32ACC-5782-46C4-FFCF-891838F5E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025" y="919163"/>
            <a:ext cx="8743950" cy="3800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003A3-B7D0-CBD6-901E-3F50C4E3B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460" y="4688504"/>
            <a:ext cx="5876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6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09" y="853440"/>
            <a:ext cx="9084490" cy="5679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71392-0516-4341-BDD8-DA22BDE6F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08" y="3032498"/>
            <a:ext cx="1966386" cy="18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052" y="308270"/>
            <a:ext cx="3896140" cy="2724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037" y="308270"/>
            <a:ext cx="3820119" cy="2724024"/>
          </a:xfrm>
          <a:prstGeom prst="rect">
            <a:avLst/>
          </a:prstGeom>
        </p:spPr>
      </p:pic>
      <p:pic>
        <p:nvPicPr>
          <p:cNvPr id="1028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53" y="3032294"/>
            <a:ext cx="4898425" cy="32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2884095" y="6301447"/>
            <a:ext cx="60297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</p:spTree>
    <p:extLst>
      <p:ext uri="{BB962C8B-B14F-4D97-AF65-F5344CB8AC3E}">
        <p14:creationId xmlns:p14="http://schemas.microsoft.com/office/powerpoint/2010/main" val="39676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2531167" y="5222885"/>
            <a:ext cx="255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2305879" y="1787203"/>
            <a:ext cx="25576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14" y="3691821"/>
            <a:ext cx="5579167" cy="306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4" y="321467"/>
            <a:ext cx="4797287" cy="319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09" y="257653"/>
            <a:ext cx="8150087" cy="1790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068" y="2333759"/>
            <a:ext cx="5543550" cy="3829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745" y="5457959"/>
            <a:ext cx="3028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13" y="333168"/>
            <a:ext cx="7426374" cy="59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0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1977</TotalTime>
  <Words>30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STD_HP</cp:lastModifiedBy>
  <cp:revision>173</cp:revision>
  <dcterms:created xsi:type="dcterms:W3CDTF">2021-01-29T04:19:07Z</dcterms:created>
  <dcterms:modified xsi:type="dcterms:W3CDTF">2025-01-05T13:59:39Z</dcterms:modified>
</cp:coreProperties>
</file>