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256" r:id="rId2"/>
    <p:sldId id="259" r:id="rId3"/>
    <p:sldId id="261" r:id="rId4"/>
    <p:sldId id="354" r:id="rId5"/>
    <p:sldId id="356" r:id="rId6"/>
    <p:sldId id="357" r:id="rId7"/>
    <p:sldId id="271" r:id="rId8"/>
    <p:sldId id="353" r:id="rId9"/>
    <p:sldId id="279" r:id="rId10"/>
    <p:sldId id="346" r:id="rId11"/>
    <p:sldId id="349" r:id="rId12"/>
    <p:sldId id="350" r:id="rId13"/>
    <p:sldId id="345" r:id="rId14"/>
    <p:sldId id="348" r:id="rId15"/>
    <p:sldId id="352" r:id="rId16"/>
    <p:sldId id="320" r:id="rId17"/>
    <p:sldId id="325" r:id="rId18"/>
  </p:sldIdLst>
  <p:sldSz cx="9144000" cy="5143500" type="screen16x9"/>
  <p:notesSz cx="6858000" cy="9144000"/>
  <p:embeddedFontLst>
    <p:embeddedFont>
      <p:font typeface="Patrick Hand" panose="020B0604020202020204" charset="0"/>
      <p:regular r:id="rId20"/>
    </p:embeddedFont>
    <p:embeddedFont>
      <p:font typeface="Patrick Hand SC" panose="020B0604020202020204" charset="0"/>
      <p:regular r:id="rId21"/>
    </p:embeddedFont>
    <p:embeddedFont>
      <p:font typeface="Script MT Bold" panose="020B0604020202020204" charset="0"/>
      <p:bold r:id="rId22"/>
    </p:embeddedFont>
    <p:embeddedFont>
      <p:font typeface="Children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1E6784-3AAF-48E6-8408-2F3188332265}">
  <a:tblStyle styleId="{671E6784-3AAF-48E6-8408-2F31883322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2" autoAdjust="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0369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52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14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Lucky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19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5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30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97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3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364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51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66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1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0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191213" y="197088"/>
            <a:ext cx="8761576" cy="4749325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3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76" r:id="rId5"/>
    <p:sldLayoutId id="214748369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audio" Target="../media/audio1.wav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REVIEW 2.2</a:t>
            </a:r>
            <a:endParaRPr dirty="0"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90599"/>
            <a:ext cx="8488747" cy="288863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240293" y="1066800"/>
            <a:ext cx="1760082" cy="521784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pencil case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680213" y="1570209"/>
            <a:ext cx="1760082" cy="346506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045983" y="2560658"/>
            <a:ext cx="1760082" cy="346506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80716" y="2883083"/>
            <a:ext cx="1760082" cy="346506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0657" y="1127637"/>
            <a:ext cx="115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down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0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6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5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1267" name="Google Shape;1267;p5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56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Ask and anwer. </a:t>
            </a:r>
          </a:p>
        </p:txBody>
      </p:sp>
      <p:sp>
        <p:nvSpPr>
          <p:cNvPr id="1272" name="Google Shape;1272;p5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4</a:t>
            </a:r>
            <a:endParaRPr dirty="0"/>
          </a:p>
        </p:txBody>
      </p:sp>
      <p:grpSp>
        <p:nvGrpSpPr>
          <p:cNvPr id="1273" name="Google Shape;1273;p5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274" name="Google Shape;1274;p5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56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1277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56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75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16" y="154238"/>
            <a:ext cx="7941779" cy="470040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0" y="1334039"/>
            <a:ext cx="5343387" cy="838752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Yes, you can/No, you can’t.</a:t>
            </a:r>
            <a:endParaRPr lang="en-US" sz="30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502440" y="1332348"/>
            <a:ext cx="5343387" cy="838752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Yes, I do.</a:t>
            </a:r>
            <a:endParaRPr lang="en-US" sz="30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-903688" y="3186072"/>
            <a:ext cx="5343387" cy="838752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They’re blue.</a:t>
            </a:r>
            <a:endParaRPr lang="en-US" sz="30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164508" y="3093496"/>
            <a:ext cx="5343387" cy="838752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Yes, it is.</a:t>
            </a:r>
            <a:endParaRPr lang="en-US" sz="30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00613" y="4477090"/>
            <a:ext cx="5343387" cy="838752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I play football.</a:t>
            </a:r>
            <a:endParaRPr lang="en-US" sz="30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6"/>
          <p:cNvSpPr/>
          <p:nvPr/>
        </p:nvSpPr>
        <p:spPr>
          <a:xfrm flipH="1">
            <a:off x="4054720" y="237441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5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1267" name="Google Shape;1267;p5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56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dirty="0"/>
              <a:t>Fun corner and </a:t>
            </a:r>
            <a:r>
              <a:rPr lang="en-US" dirty="0" smtClean="0"/>
              <a:t>wrap-up</a:t>
            </a:r>
            <a:endParaRPr lang="en-GB" dirty="0"/>
          </a:p>
        </p:txBody>
      </p:sp>
      <p:sp>
        <p:nvSpPr>
          <p:cNvPr id="1272" name="Google Shape;1272;p5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5</a:t>
            </a:r>
            <a:endParaRPr dirty="0"/>
          </a:p>
        </p:txBody>
      </p:sp>
      <p:grpSp>
        <p:nvGrpSpPr>
          <p:cNvPr id="1273" name="Google Shape;1273;p5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274" name="Google Shape;1274;p5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56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1277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56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5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ts Game Time! — Soaring Rh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93" y="0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ont 1">
            <a:hlinkClick r:id="rId3" action="ppaction://hlinksldjump"/>
            <a:extLst>
              <a:ext uri="{FF2B5EF4-FFF2-40B4-BE49-F238E27FC236}">
                <a16:creationId xmlns:a16="http://schemas.microsoft.com/office/drawing/2014/main" id="{96FAE29F-D4A0-4619-AA8B-80AB16DC5E12}"/>
              </a:ext>
            </a:extLst>
          </p:cNvPr>
          <p:cNvSpPr/>
          <p:nvPr/>
        </p:nvSpPr>
        <p:spPr>
          <a:xfrm>
            <a:off x="560738" y="333118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</a:t>
            </a:r>
          </a:p>
        </p:txBody>
      </p:sp>
      <p:sp>
        <p:nvSpPr>
          <p:cNvPr id="50" name="front 2">
            <a:hlinkClick r:id="rId4" action="ppaction://hlinksldjump"/>
            <a:extLst>
              <a:ext uri="{FF2B5EF4-FFF2-40B4-BE49-F238E27FC236}">
                <a16:creationId xmlns:a16="http://schemas.microsoft.com/office/drawing/2014/main" id="{B08FF2E6-014E-4202-BC27-630486EFD729}"/>
              </a:ext>
            </a:extLst>
          </p:cNvPr>
          <p:cNvSpPr/>
          <p:nvPr/>
        </p:nvSpPr>
        <p:spPr>
          <a:xfrm>
            <a:off x="2120219" y="333118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2</a:t>
            </a:r>
          </a:p>
        </p:txBody>
      </p:sp>
      <p:sp>
        <p:nvSpPr>
          <p:cNvPr id="51" name="front 3">
            <a:hlinkClick r:id="" action="ppaction://noaction"/>
            <a:extLst>
              <a:ext uri="{FF2B5EF4-FFF2-40B4-BE49-F238E27FC236}">
                <a16:creationId xmlns:a16="http://schemas.microsoft.com/office/drawing/2014/main" id="{7FA839EA-B2FA-43E5-A763-6206F1066DA8}"/>
              </a:ext>
            </a:extLst>
          </p:cNvPr>
          <p:cNvSpPr/>
          <p:nvPr/>
        </p:nvSpPr>
        <p:spPr>
          <a:xfrm>
            <a:off x="3652413" y="324734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3</a:t>
            </a:r>
          </a:p>
        </p:txBody>
      </p:sp>
      <p:sp>
        <p:nvSpPr>
          <p:cNvPr id="52" name="front 4">
            <a:hlinkClick r:id="" action="ppaction://noaction"/>
            <a:extLst>
              <a:ext uri="{FF2B5EF4-FFF2-40B4-BE49-F238E27FC236}">
                <a16:creationId xmlns:a16="http://schemas.microsoft.com/office/drawing/2014/main" id="{A8D38155-79F3-42CA-A64F-2A01FB698AF8}"/>
              </a:ext>
            </a:extLst>
          </p:cNvPr>
          <p:cNvSpPr/>
          <p:nvPr/>
        </p:nvSpPr>
        <p:spPr>
          <a:xfrm>
            <a:off x="5171738" y="304941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4</a:t>
            </a:r>
          </a:p>
        </p:txBody>
      </p:sp>
      <p:sp>
        <p:nvSpPr>
          <p:cNvPr id="53" name="front 5">
            <a:hlinkClick r:id="" action="ppaction://noaction"/>
            <a:extLst>
              <a:ext uri="{FF2B5EF4-FFF2-40B4-BE49-F238E27FC236}">
                <a16:creationId xmlns:a16="http://schemas.microsoft.com/office/drawing/2014/main" id="{B8FFEE26-EF8F-4B53-8DE2-095DC329E0CE}"/>
              </a:ext>
            </a:extLst>
          </p:cNvPr>
          <p:cNvSpPr/>
          <p:nvPr/>
        </p:nvSpPr>
        <p:spPr>
          <a:xfrm>
            <a:off x="522657" y="1891274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5</a:t>
            </a:r>
          </a:p>
        </p:txBody>
      </p:sp>
      <p:sp>
        <p:nvSpPr>
          <p:cNvPr id="54" name="front 6">
            <a:hlinkClick r:id="" action="ppaction://noaction"/>
            <a:extLst>
              <a:ext uri="{FF2B5EF4-FFF2-40B4-BE49-F238E27FC236}">
                <a16:creationId xmlns:a16="http://schemas.microsoft.com/office/drawing/2014/main" id="{918214B9-C242-415C-8ED9-15DAD46967FE}"/>
              </a:ext>
            </a:extLst>
          </p:cNvPr>
          <p:cNvSpPr/>
          <p:nvPr/>
        </p:nvSpPr>
        <p:spPr>
          <a:xfrm>
            <a:off x="2120219" y="1891274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6</a:t>
            </a:r>
          </a:p>
        </p:txBody>
      </p:sp>
      <p:sp>
        <p:nvSpPr>
          <p:cNvPr id="55" name="front 7">
            <a:hlinkClick r:id="" action="ppaction://noaction"/>
            <a:extLst>
              <a:ext uri="{FF2B5EF4-FFF2-40B4-BE49-F238E27FC236}">
                <a16:creationId xmlns:a16="http://schemas.microsoft.com/office/drawing/2014/main" id="{06B7A33B-6924-4FED-A118-23961FE93B30}"/>
              </a:ext>
            </a:extLst>
          </p:cNvPr>
          <p:cNvSpPr/>
          <p:nvPr/>
        </p:nvSpPr>
        <p:spPr>
          <a:xfrm>
            <a:off x="3658042" y="1880596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7</a:t>
            </a:r>
          </a:p>
        </p:txBody>
      </p:sp>
      <p:sp>
        <p:nvSpPr>
          <p:cNvPr id="56" name="front 8">
            <a:hlinkClick r:id="" action="ppaction://noaction"/>
            <a:extLst>
              <a:ext uri="{FF2B5EF4-FFF2-40B4-BE49-F238E27FC236}">
                <a16:creationId xmlns:a16="http://schemas.microsoft.com/office/drawing/2014/main" id="{41BBFBC3-F478-472A-8ACC-4A14CBD84EBD}"/>
              </a:ext>
            </a:extLst>
          </p:cNvPr>
          <p:cNvSpPr/>
          <p:nvPr/>
        </p:nvSpPr>
        <p:spPr>
          <a:xfrm>
            <a:off x="5195865" y="1880596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8</a:t>
            </a:r>
          </a:p>
        </p:txBody>
      </p:sp>
      <p:sp>
        <p:nvSpPr>
          <p:cNvPr id="57" name="front 9">
            <a:hlinkClick r:id="" action="ppaction://noaction"/>
            <a:extLst>
              <a:ext uri="{FF2B5EF4-FFF2-40B4-BE49-F238E27FC236}">
                <a16:creationId xmlns:a16="http://schemas.microsoft.com/office/drawing/2014/main" id="{68772F53-1469-4289-B4E8-123684C98C86}"/>
              </a:ext>
            </a:extLst>
          </p:cNvPr>
          <p:cNvSpPr/>
          <p:nvPr/>
        </p:nvSpPr>
        <p:spPr>
          <a:xfrm>
            <a:off x="606458" y="3479741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9</a:t>
            </a:r>
          </a:p>
        </p:txBody>
      </p:sp>
      <p:sp>
        <p:nvSpPr>
          <p:cNvPr id="58" name="front 10">
            <a:hlinkClick r:id="" action="ppaction://noaction"/>
            <a:extLst>
              <a:ext uri="{FF2B5EF4-FFF2-40B4-BE49-F238E27FC236}">
                <a16:creationId xmlns:a16="http://schemas.microsoft.com/office/drawing/2014/main" id="{BB0BCEB8-24A1-4352-8049-A74E45A39AC2}"/>
              </a:ext>
            </a:extLst>
          </p:cNvPr>
          <p:cNvSpPr/>
          <p:nvPr/>
        </p:nvSpPr>
        <p:spPr>
          <a:xfrm>
            <a:off x="2101032" y="3479741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10</a:t>
            </a:r>
          </a:p>
        </p:txBody>
      </p:sp>
      <p:sp>
        <p:nvSpPr>
          <p:cNvPr id="59" name="front 11">
            <a:hlinkClick r:id="" action="ppaction://noaction"/>
            <a:extLst>
              <a:ext uri="{FF2B5EF4-FFF2-40B4-BE49-F238E27FC236}">
                <a16:creationId xmlns:a16="http://schemas.microsoft.com/office/drawing/2014/main" id="{9126D913-2AB9-4382-BA39-40C52173314A}"/>
              </a:ext>
            </a:extLst>
          </p:cNvPr>
          <p:cNvSpPr/>
          <p:nvPr/>
        </p:nvSpPr>
        <p:spPr>
          <a:xfrm>
            <a:off x="3628182" y="3466958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11</a:t>
            </a:r>
          </a:p>
        </p:txBody>
      </p:sp>
      <p:sp>
        <p:nvSpPr>
          <p:cNvPr id="60" name="front 12">
            <a:hlinkClick r:id="" action="ppaction://noaction"/>
            <a:extLst>
              <a:ext uri="{FF2B5EF4-FFF2-40B4-BE49-F238E27FC236}">
                <a16:creationId xmlns:a16="http://schemas.microsoft.com/office/drawing/2014/main" id="{4431E561-7F04-416D-8A39-2B68AD1E2C03}"/>
              </a:ext>
            </a:extLst>
          </p:cNvPr>
          <p:cNvSpPr/>
          <p:nvPr/>
        </p:nvSpPr>
        <p:spPr>
          <a:xfrm>
            <a:off x="5155332" y="3479741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12</a:t>
            </a:r>
          </a:p>
        </p:txBody>
      </p:sp>
      <p:sp>
        <p:nvSpPr>
          <p:cNvPr id="2" name="Rectangle 1"/>
          <p:cNvSpPr/>
          <p:nvPr/>
        </p:nvSpPr>
        <p:spPr>
          <a:xfrm>
            <a:off x="7093228" y="1181498"/>
            <a:ext cx="15023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TEAM 1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093228" y="2264543"/>
            <a:ext cx="15023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TEAM 2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093227" y="3463789"/>
            <a:ext cx="15023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TEAM 3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7" name="Picture 8" descr="star3">
            <a:hlinkClick r:id="" action="ppaction://noaction">
              <a:snd r:embed="rId5" name="APPLAUDI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62" y="99133"/>
            <a:ext cx="10287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It’s blue.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90" y="602786"/>
            <a:ext cx="3648273" cy="364827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1332" y="347242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What </a:t>
            </a:r>
            <a:r>
              <a:rPr lang="en-US" sz="5400" dirty="0" err="1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colour</a:t>
            </a:r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 </a:t>
            </a:r>
            <a:r>
              <a:rPr lang="en-US" sz="5400" dirty="0" smtClean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is it?</a:t>
            </a:r>
            <a:endParaRPr lang="en-US" sz="5400" dirty="0">
              <a:solidFill>
                <a:schemeClr val="bg1">
                  <a:lumMod val="10000"/>
                </a:schemeClr>
              </a:solidFill>
              <a:latin typeface="Script MT Bold" panose="03040602040607080904" pitchFamily="66" charset="0"/>
            </a:endParaRPr>
          </a:p>
        </p:txBody>
      </p:sp>
      <p:pic>
        <p:nvPicPr>
          <p:cNvPr id="45058" name="Picture 2" descr="Home Button Icon Png Transparent Background - Web Button, Png Download -  600x600(#5576241) - PngFi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02;p34">
            <a:extLst>
              <a:ext uri="{FF2B5EF4-FFF2-40B4-BE49-F238E27FC236}">
                <a16:creationId xmlns:a16="http://schemas.microsoft.com/office/drawing/2014/main" id="{FDBCF87B-9D5E-3042-A23A-257F1D3A3E4B}"/>
              </a:ext>
            </a:extLst>
          </p:cNvPr>
          <p:cNvSpPr/>
          <p:nvPr/>
        </p:nvSpPr>
        <p:spPr>
          <a:xfrm flipH="1">
            <a:off x="414983" y="2426922"/>
            <a:ext cx="2734056" cy="501664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ChildrenSans" panose="02000503000000000000" pitchFamily="2" charset="0"/>
              </a:rPr>
              <a:t>+ 2 points</a:t>
            </a:r>
            <a:endParaRPr kumimoji="0" sz="3600" b="0" i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ildrenSans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71332" y="347242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What </a:t>
            </a:r>
            <a:r>
              <a:rPr lang="en-US" sz="5400" dirty="0" err="1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colour</a:t>
            </a:r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 is </a:t>
            </a:r>
            <a:r>
              <a:rPr lang="en-US" sz="5400" dirty="0" smtClean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it?</a:t>
            </a:r>
            <a:endParaRPr lang="en-US" sz="5400" dirty="0">
              <a:solidFill>
                <a:schemeClr val="bg1">
                  <a:lumMod val="10000"/>
                </a:schemeClr>
              </a:solidFill>
              <a:latin typeface="Script MT Bold" panose="03040602040607080904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It’s yellow.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12" y="340614"/>
            <a:ext cx="4303776" cy="4462272"/>
          </a:xfrm>
          <a:prstGeom prst="rect">
            <a:avLst/>
          </a:prstGeom>
        </p:spPr>
      </p:pic>
      <p:sp>
        <p:nvSpPr>
          <p:cNvPr id="6" name="Google Shape;602;p34">
            <a:extLst>
              <a:ext uri="{FF2B5EF4-FFF2-40B4-BE49-F238E27FC236}">
                <a16:creationId xmlns:a16="http://schemas.microsoft.com/office/drawing/2014/main" id="{FDBCF87B-9D5E-3042-A23A-257F1D3A3E4B}"/>
              </a:ext>
            </a:extLst>
          </p:cNvPr>
          <p:cNvSpPr/>
          <p:nvPr/>
        </p:nvSpPr>
        <p:spPr>
          <a:xfrm flipH="1">
            <a:off x="414983" y="2426922"/>
            <a:ext cx="2734056" cy="501664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ChildrenSans" panose="02000503000000000000" pitchFamily="2" charset="0"/>
              </a:rPr>
              <a:t>+ 5</a:t>
            </a:r>
            <a:r>
              <a:rPr lang="en-US" sz="3600" dirty="0" smtClean="0">
                <a:solidFill>
                  <a:srgbClr val="FFFFFF"/>
                </a:solidFill>
                <a:latin typeface="ChildrenSans" panose="02000503000000000000" pitchFamily="2" charset="0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ChildrenSans" panose="02000503000000000000" pitchFamily="2" charset="0"/>
              </a:rPr>
              <a:t>points</a:t>
            </a:r>
            <a:endParaRPr kumimoji="0" sz="3600" b="0" i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ildrenSans" panose="02000503000000000000" pitchFamily="2" charset="0"/>
            </a:endParaRPr>
          </a:p>
        </p:txBody>
      </p:sp>
      <p:pic>
        <p:nvPicPr>
          <p:cNvPr id="7" name="Picture 2" descr="Home Button Icon Png Transparent Background - Web Button, Png Download -  600x600(#5576241) - PngFi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5234424" y="209294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5234424" y="36897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524149" y="36897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524149" y="209294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506401" y="1460838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Warm-up and review </a:t>
            </a:r>
            <a:endParaRPr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57322" y="1423339"/>
            <a:ext cx="14607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Read and </a:t>
            </a:r>
            <a:r>
              <a:rPr lang="en-US" dirty="0" smtClean="0"/>
              <a:t>match.</a:t>
            </a:r>
            <a:endParaRPr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547047" y="301693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Look, complete and </a:t>
            </a:r>
            <a:r>
              <a:rPr lang="en-US" dirty="0" smtClean="0"/>
              <a:t>read.</a:t>
            </a:r>
            <a:endParaRPr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257322" y="301693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Ask and </a:t>
            </a:r>
            <a:r>
              <a:rPr lang="en-US" dirty="0" smtClean="0"/>
              <a:t>anwer. </a:t>
            </a:r>
            <a:endParaRPr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360298" y="1298287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1</a:t>
            </a: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5072598" y="129835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2</a:t>
            </a:r>
            <a:endParaRPr dirty="0"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360298" y="28699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3</a:t>
            </a:r>
            <a:endParaRPr dirty="0"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5072598" y="28699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451100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3041775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451100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3041775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23;p36"/>
          <p:cNvSpPr/>
          <p:nvPr/>
        </p:nvSpPr>
        <p:spPr>
          <a:xfrm flipH="1">
            <a:off x="3586351" y="4708158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32;p36"/>
          <p:cNvSpPr txBox="1">
            <a:spLocks/>
          </p:cNvSpPr>
          <p:nvPr/>
        </p:nvSpPr>
        <p:spPr>
          <a:xfrm>
            <a:off x="4657396" y="4050312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/>
              <a:t>Fun corner and </a:t>
            </a:r>
            <a:r>
              <a:rPr lang="en-US" dirty="0" smtClean="0"/>
              <a:t>wrap-up</a:t>
            </a:r>
            <a:endParaRPr lang="en-GB" dirty="0"/>
          </a:p>
        </p:txBody>
      </p:sp>
      <p:sp>
        <p:nvSpPr>
          <p:cNvPr id="38" name="Google Shape;338;p36"/>
          <p:cNvSpPr txBox="1">
            <a:spLocks/>
          </p:cNvSpPr>
          <p:nvPr/>
        </p:nvSpPr>
        <p:spPr>
          <a:xfrm>
            <a:off x="3441197" y="3940158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grpSp>
        <p:nvGrpSpPr>
          <p:cNvPr id="39" name="Google Shape;351;p36"/>
          <p:cNvGrpSpPr/>
          <p:nvPr/>
        </p:nvGrpSpPr>
        <p:grpSpPr>
          <a:xfrm rot="-5400000">
            <a:off x="3375211" y="4060976"/>
            <a:ext cx="279350" cy="312825"/>
            <a:chOff x="1835200" y="3337050"/>
            <a:chExt cx="279350" cy="312825"/>
          </a:xfrm>
        </p:grpSpPr>
        <p:sp>
          <p:nvSpPr>
            <p:cNvPr id="40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4140255" y="2365428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Warm-up and review </a:t>
            </a:r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0515" y="2110085"/>
            <a:ext cx="5262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Look and guess!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7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0" y="223242"/>
            <a:ext cx="8554064" cy="4650485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7053109" y="-457200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24" y="2361584"/>
            <a:ext cx="7727157" cy="1994105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5423294" y="-4581833"/>
            <a:ext cx="14763750" cy="116776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4036465" y="234410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Read and match.</a:t>
            </a:r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2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62" y="558546"/>
            <a:ext cx="8315201" cy="37238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188268" y="1624012"/>
            <a:ext cx="457485" cy="2195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00219" y="1985264"/>
            <a:ext cx="1057656" cy="1256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967478" y="2240788"/>
            <a:ext cx="682181" cy="492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076825" y="2733675"/>
            <a:ext cx="740093" cy="7139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91125" y="1571625"/>
            <a:ext cx="454628" cy="2352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6"/>
          <p:cNvSpPr/>
          <p:nvPr/>
        </p:nvSpPr>
        <p:spPr>
          <a:xfrm flipH="1">
            <a:off x="4054720" y="2352439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5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1267" name="Google Shape;1267;p5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56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Look, complete and read.</a:t>
            </a:r>
          </a:p>
        </p:txBody>
      </p:sp>
      <p:sp>
        <p:nvSpPr>
          <p:cNvPr id="1272" name="Google Shape;1272;p5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3</a:t>
            </a:r>
            <a:endParaRPr dirty="0"/>
          </a:p>
        </p:txBody>
      </p:sp>
      <p:grpSp>
        <p:nvGrpSpPr>
          <p:cNvPr id="1273" name="Google Shape;1273;p5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274" name="Google Shape;1274;p5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56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1277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56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138</Words>
  <Application>Microsoft Office PowerPoint</Application>
  <PresentationFormat>On-screen Show (16:9)</PresentationFormat>
  <Paragraphs>56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Patrick Hand</vt:lpstr>
      <vt:lpstr>Patrick Hand SC</vt:lpstr>
      <vt:lpstr>Arial</vt:lpstr>
      <vt:lpstr>Script MT Bold</vt:lpstr>
      <vt:lpstr>Times New Roman</vt:lpstr>
      <vt:lpstr>ChildrenSans</vt:lpstr>
      <vt:lpstr>English Language Grammar Rules by Slidesgo</vt:lpstr>
      <vt:lpstr>REVIEW 2.2</vt:lpstr>
      <vt:lpstr>Table of Contents</vt:lpstr>
      <vt:lpstr>Warm-up and review </vt:lpstr>
      <vt:lpstr>PowerPoint Presentation</vt:lpstr>
      <vt:lpstr>PowerPoint Presentation</vt:lpstr>
      <vt:lpstr>PowerPoint Presentation</vt:lpstr>
      <vt:lpstr>Read and match.</vt:lpstr>
      <vt:lpstr>PowerPoint Presentation</vt:lpstr>
      <vt:lpstr>Look, complete and read.</vt:lpstr>
      <vt:lpstr>PowerPoint Presentation</vt:lpstr>
      <vt:lpstr>Ask and anwer. </vt:lpstr>
      <vt:lpstr>PowerPoint Presentation</vt:lpstr>
      <vt:lpstr>Fun corner and wrap-up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DELL</dc:creator>
  <cp:lastModifiedBy>Admin</cp:lastModifiedBy>
  <cp:revision>44</cp:revision>
  <dcterms:modified xsi:type="dcterms:W3CDTF">2025-01-07T02:52:27Z</dcterms:modified>
</cp:coreProperties>
</file>