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5"/>
  </p:notesMasterIdLst>
  <p:sldIdLst>
    <p:sldId id="360" r:id="rId4"/>
    <p:sldId id="364" r:id="rId5"/>
    <p:sldId id="357" r:id="rId6"/>
    <p:sldId id="362" r:id="rId7"/>
    <p:sldId id="363" r:id="rId8"/>
    <p:sldId id="365" r:id="rId9"/>
    <p:sldId id="377" r:id="rId10"/>
    <p:sldId id="378" r:id="rId11"/>
    <p:sldId id="379" r:id="rId12"/>
    <p:sldId id="372" r:id="rId13"/>
    <p:sldId id="38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321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#9Slide07 Cadena</vt:lpstr>
      <vt:lpstr>Arial</vt:lpstr>
      <vt:lpstr>Calibri</vt:lpstr>
      <vt:lpstr>Cambria</vt:lpstr>
      <vt:lpstr>等线</vt:lpstr>
      <vt:lpstr>FC Onigiri Outline</vt:lpstr>
      <vt:lpstr>Times New Roman</vt:lpstr>
      <vt:lpstr>Wingdings</vt:lpstr>
      <vt:lpstr>字魂131号-酷乐潮玩体</vt:lpstr>
      <vt:lpstr>汉仪正圆-55W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</cp:lastModifiedBy>
  <cp:revision>150</cp:revision>
  <dcterms:created xsi:type="dcterms:W3CDTF">2020-12-18T11:03:25Z</dcterms:created>
  <dcterms:modified xsi:type="dcterms:W3CDTF">2025-01-09T01:09:58Z</dcterms:modified>
</cp:coreProperties>
</file>