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510" r:id="rId2"/>
    <p:sldId id="258" r:id="rId3"/>
    <p:sldId id="445" r:id="rId4"/>
    <p:sldId id="479" r:id="rId5"/>
    <p:sldId id="480" r:id="rId6"/>
    <p:sldId id="481" r:id="rId7"/>
    <p:sldId id="482" r:id="rId8"/>
    <p:sldId id="483" r:id="rId9"/>
    <p:sldId id="484" r:id="rId10"/>
    <p:sldId id="485" r:id="rId11"/>
    <p:sldId id="486" r:id="rId12"/>
    <p:sldId id="478" r:id="rId13"/>
  </p:sldIdLst>
  <p:sldSz cx="18288000" cy="10287000"/>
  <p:notesSz cx="6858000" cy="9144000"/>
  <p:embeddedFontLst>
    <p:embeddedFont>
      <p:font typeface="Margin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Abadi" panose="020B0604020202020204" charset="0"/>
      <p:regular r:id="rId20"/>
    </p:embeddedFont>
    <p:embeddedFont>
      <p:font typeface="Fredoka One" panose="020B0604020202020204" charset="0"/>
      <p:regular r:id="rId21"/>
    </p:embeddedFont>
    <p:embeddedFont>
      <p:font typeface="Modern Love" panose="020B0604020202020204" charset="0"/>
      <p:regular r:id="rId22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9A0"/>
    <a:srgbClr val="006600"/>
    <a:srgbClr val="CC00FF"/>
    <a:srgbClr val="9900CC"/>
    <a:srgbClr val="FF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185" autoAdjust="0"/>
  </p:normalViewPr>
  <p:slideViewPr>
    <p:cSldViewPr>
      <p:cViewPr varScale="1">
        <p:scale>
          <a:sx n="39" d="100"/>
          <a:sy n="39" d="100"/>
        </p:scale>
        <p:origin x="109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48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80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39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98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81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numbers to link to the Question slide. </a:t>
            </a:r>
          </a:p>
          <a:p>
            <a:r>
              <a:rPr lang="en-US" dirty="0"/>
              <a:t>Click the watermelon to disappear it and show the scores. </a:t>
            </a:r>
          </a:p>
          <a:p>
            <a:r>
              <a:rPr lang="en-US" dirty="0"/>
              <a:t>Click CHOOSE and ANSWER to end the game.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87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20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7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3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12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17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9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4.svg"/><Relationship Id="rId18" Type="http://schemas.openxmlformats.org/officeDocument/2006/relationships/image" Target="../media/image4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17" Type="http://schemas.openxmlformats.org/officeDocument/2006/relationships/image" Target="../media/image58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png"/><Relationship Id="rId20" Type="http://schemas.openxmlformats.org/officeDocument/2006/relationships/audio" Target="../media/audio1.wav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11" Type="http://schemas.openxmlformats.org/officeDocument/2006/relationships/image" Target="../media/image68.svg"/><Relationship Id="rId5" Type="http://schemas.openxmlformats.org/officeDocument/2006/relationships/audio" Target="../media/audio7.wav"/><Relationship Id="rId15" Type="http://schemas.openxmlformats.org/officeDocument/2006/relationships/image" Target="../media/image56.svg"/><Relationship Id="rId10" Type="http://schemas.openxmlformats.org/officeDocument/2006/relationships/image" Target="../media/image39.png"/><Relationship Id="rId19" Type="http://schemas.openxmlformats.org/officeDocument/2006/relationships/image" Target="../media/image70.sv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audio" Target="../media/audio1.wav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png"/><Relationship Id="rId12" Type="http://schemas.openxmlformats.org/officeDocument/2006/relationships/image" Target="../media/image6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11" Type="http://schemas.openxmlformats.org/officeDocument/2006/relationships/image" Target="../media/image36.png"/><Relationship Id="rId5" Type="http://schemas.openxmlformats.org/officeDocument/2006/relationships/audio" Target="../media/audio7.wav"/><Relationship Id="rId10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5.wav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13.png"/><Relationship Id="rId26" Type="http://schemas.openxmlformats.org/officeDocument/2006/relationships/slide" Target="slide9.xml"/><Relationship Id="rId39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4.png"/><Relationship Id="rId34" Type="http://schemas.openxmlformats.org/officeDocument/2006/relationships/image" Target="../media/image33.svg"/><Relationship Id="rId42" Type="http://schemas.openxmlformats.org/officeDocument/2006/relationships/image" Target="../media/image21.png"/><Relationship Id="rId7" Type="http://schemas.openxmlformats.org/officeDocument/2006/relationships/slide" Target="slide12.xml"/><Relationship Id="rId12" Type="http://schemas.openxmlformats.org/officeDocument/2006/relationships/image" Target="../media/image10.png"/><Relationship Id="rId17" Type="http://schemas.openxmlformats.org/officeDocument/2006/relationships/image" Target="../media/image21.svg"/><Relationship Id="rId25" Type="http://schemas.openxmlformats.org/officeDocument/2006/relationships/image" Target="../media/image27.svg"/><Relationship Id="rId33" Type="http://schemas.openxmlformats.org/officeDocument/2006/relationships/image" Target="../media/image18.png"/><Relationship Id="rId38" Type="http://schemas.openxmlformats.org/officeDocument/2006/relationships/slide" Target="slide6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.png"/><Relationship Id="rId20" Type="http://schemas.openxmlformats.org/officeDocument/2006/relationships/slide" Target="slide4.xml"/><Relationship Id="rId29" Type="http://schemas.openxmlformats.org/officeDocument/2006/relationships/slide" Target="slide10.xml"/><Relationship Id="rId41" Type="http://schemas.openxmlformats.org/officeDocument/2006/relationships/slide" Target="slide7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24" Type="http://schemas.openxmlformats.org/officeDocument/2006/relationships/image" Target="../media/image15.png"/><Relationship Id="rId32" Type="http://schemas.openxmlformats.org/officeDocument/2006/relationships/slide" Target="slide11.xml"/><Relationship Id="rId37" Type="http://schemas.openxmlformats.org/officeDocument/2006/relationships/image" Target="../media/image35.svg"/><Relationship Id="rId40" Type="http://schemas.openxmlformats.org/officeDocument/2006/relationships/image" Target="../media/image37.svg"/><Relationship Id="rId5" Type="http://schemas.openxmlformats.org/officeDocument/2006/relationships/audio" Target="../media/audio5.wav"/><Relationship Id="rId15" Type="http://schemas.openxmlformats.org/officeDocument/2006/relationships/image" Target="../media/image19.svg"/><Relationship Id="rId23" Type="http://schemas.openxmlformats.org/officeDocument/2006/relationships/slide" Target="slide8.xml"/><Relationship Id="rId28" Type="http://schemas.openxmlformats.org/officeDocument/2006/relationships/image" Target="../media/image29.svg"/><Relationship Id="rId36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23.svg"/><Relationship Id="rId31" Type="http://schemas.openxmlformats.org/officeDocument/2006/relationships/image" Target="../media/image31.svg"/><Relationship Id="rId44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image" Target="../media/image13.svg"/><Relationship Id="rId14" Type="http://schemas.openxmlformats.org/officeDocument/2006/relationships/image" Target="../media/image11.png"/><Relationship Id="rId22" Type="http://schemas.openxmlformats.org/officeDocument/2006/relationships/image" Target="../media/image25.svg"/><Relationship Id="rId27" Type="http://schemas.openxmlformats.org/officeDocument/2006/relationships/image" Target="../media/image16.png"/><Relationship Id="rId30" Type="http://schemas.openxmlformats.org/officeDocument/2006/relationships/image" Target="../media/image17.png"/><Relationship Id="rId35" Type="http://schemas.openxmlformats.org/officeDocument/2006/relationships/slide" Target="slide5.xml"/><Relationship Id="rId43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7.wav"/><Relationship Id="rId11" Type="http://schemas.openxmlformats.org/officeDocument/2006/relationships/image" Target="../media/image44.svg"/><Relationship Id="rId5" Type="http://schemas.openxmlformats.org/officeDocument/2006/relationships/audio" Target="../media/audio6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GIF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7.wav"/><Relationship Id="rId11" Type="http://schemas.openxmlformats.org/officeDocument/2006/relationships/image" Target="../media/image47.svg"/><Relationship Id="rId5" Type="http://schemas.openxmlformats.org/officeDocument/2006/relationships/audio" Target="../media/audio6.wav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4.GIF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4.svg"/><Relationship Id="rId18" Type="http://schemas.openxmlformats.org/officeDocument/2006/relationships/audio" Target="../media/audio1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openxmlformats.org/officeDocument/2006/relationships/image" Target="../media/image58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png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11" Type="http://schemas.openxmlformats.org/officeDocument/2006/relationships/slide" Target="slide3.xml"/><Relationship Id="rId5" Type="http://schemas.openxmlformats.org/officeDocument/2006/relationships/audio" Target="../media/audio7.wav"/><Relationship Id="rId15" Type="http://schemas.openxmlformats.org/officeDocument/2006/relationships/image" Target="../media/image56.svg"/><Relationship Id="rId10" Type="http://schemas.openxmlformats.org/officeDocument/2006/relationships/image" Target="../media/image52.sv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audio" Target="../media/audio1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12" Type="http://schemas.openxmlformats.org/officeDocument/2006/relationships/image" Target="../media/image6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11" Type="http://schemas.openxmlformats.org/officeDocument/2006/relationships/image" Target="../media/image36.png"/><Relationship Id="rId5" Type="http://schemas.openxmlformats.org/officeDocument/2006/relationships/audio" Target="../media/audio7.wav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audio" Target="../media/audio1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12" Type="http://schemas.openxmlformats.org/officeDocument/2006/relationships/image" Target="../media/image6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11" Type="http://schemas.openxmlformats.org/officeDocument/2006/relationships/image" Target="../media/image36.png"/><Relationship Id="rId5" Type="http://schemas.openxmlformats.org/officeDocument/2006/relationships/audio" Target="../media/audio7.wav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11" Type="http://schemas.openxmlformats.org/officeDocument/2006/relationships/image" Target="../media/image66.svg"/><Relationship Id="rId5" Type="http://schemas.openxmlformats.org/officeDocument/2006/relationships/audio" Target="../media/audio7.wav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2 – Period 3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a star&#10;&#10;Description automatically generated">
            <a:extLst>
              <a:ext uri="{FF2B5EF4-FFF2-40B4-BE49-F238E27FC236}">
                <a16:creationId xmlns:a16="http://schemas.microsoft.com/office/drawing/2014/main" id="{1FE2C90E-BEE5-1DD0-C56F-4C354AB728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F4E8A-555A-464A-3041-7A9DEC42400E}"/>
              </a:ext>
            </a:extLst>
          </p:cNvPr>
          <p:cNvSpPr/>
          <p:nvPr/>
        </p:nvSpPr>
        <p:spPr>
          <a:xfrm>
            <a:off x="592878" y="3694699"/>
            <a:ext cx="11582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accent5">
                    <a:lumMod val="50000"/>
                  </a:schemeClr>
                </a:solidFill>
                <a:latin typeface="Modern Love" panose="04090805081005020601" pitchFamily="82" charset="0"/>
              </a:rPr>
              <a:t>What does she look like?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DFD3240-4E07-E897-F4DF-233211755ED2}"/>
              </a:ext>
            </a:extLst>
          </p:cNvPr>
          <p:cNvGrpSpPr/>
          <p:nvPr/>
        </p:nvGrpSpPr>
        <p:grpSpPr>
          <a:xfrm>
            <a:off x="12496800" y="419100"/>
            <a:ext cx="5181600" cy="9220200"/>
            <a:chOff x="0" y="0"/>
            <a:chExt cx="13279545" cy="6681554"/>
          </a:xfrm>
          <a:solidFill>
            <a:schemeClr val="accent5">
              <a:lumMod val="75000"/>
            </a:schemeClr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329892A-8822-6D95-9D3C-8B1EC32F30E7}"/>
                </a:ext>
              </a:extLst>
            </p:cNvPr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6B394DC5-E593-617E-F6CF-D9B94EE4F01B}"/>
              </a:ext>
            </a:extLst>
          </p:cNvPr>
          <p:cNvGrpSpPr/>
          <p:nvPr/>
        </p:nvGrpSpPr>
        <p:grpSpPr>
          <a:xfrm>
            <a:off x="12688477" y="658760"/>
            <a:ext cx="4837523" cy="8751939"/>
            <a:chOff x="0" y="0"/>
            <a:chExt cx="2978638" cy="10207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EDBDE-C805-94A6-33E7-0A22818EBFF4}"/>
                </a:ext>
              </a:extLst>
            </p:cNvPr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BFEBF8-0E38-06F0-2FBD-05CE7EB6C1BA}"/>
              </a:ext>
            </a:extLst>
          </p:cNvPr>
          <p:cNvGrpSpPr/>
          <p:nvPr/>
        </p:nvGrpSpPr>
        <p:grpSpPr>
          <a:xfrm>
            <a:off x="1676400" y="5203543"/>
            <a:ext cx="8915400" cy="2215552"/>
            <a:chOff x="1981200" y="7886699"/>
            <a:chExt cx="14401800" cy="2215552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E9D5FB8-F708-4B59-32DC-8C96B22C16CE}"/>
                </a:ext>
              </a:extLst>
            </p:cNvPr>
            <p:cNvSpPr/>
            <p:nvPr/>
          </p:nvSpPr>
          <p:spPr>
            <a:xfrm>
              <a:off x="1981200" y="7886699"/>
              <a:ext cx="14401800" cy="2215552"/>
            </a:xfrm>
            <a:custGeom>
              <a:avLst/>
              <a:gdLst/>
              <a:ahLst/>
              <a:cxnLst/>
              <a:rect l="l" t="t" r="r" b="b"/>
              <a:pathLst>
                <a:path w="7315200" h="2487168">
                  <a:moveTo>
                    <a:pt x="0" y="0"/>
                  </a:moveTo>
                  <a:lnTo>
                    <a:pt x="7315200" y="0"/>
                  </a:lnTo>
                  <a:lnTo>
                    <a:pt x="7315200" y="2487168"/>
                  </a:lnTo>
                  <a:lnTo>
                    <a:pt x="0" y="2487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hlinkClick r:id="rId9" action="ppaction://hlinksldjump"/>
              <a:extLst>
                <a:ext uri="{FF2B5EF4-FFF2-40B4-BE49-F238E27FC236}">
                  <a16:creationId xmlns:a16="http://schemas.microsoft.com/office/drawing/2014/main" id="{44DE12DF-44C2-5B9A-4ED8-0A6C350193E4}"/>
                </a:ext>
              </a:extLst>
            </p:cNvPr>
            <p:cNvSpPr/>
            <p:nvPr/>
          </p:nvSpPr>
          <p:spPr>
            <a:xfrm>
              <a:off x="4812323" y="8283856"/>
              <a:ext cx="841887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She’s slim.</a:t>
              </a:r>
              <a:endParaRPr lang="en-US" sz="6600" cap="none" spc="0" dirty="0">
                <a:ln w="0"/>
                <a:solidFill>
                  <a:schemeClr val="bg1"/>
                </a:solidFill>
                <a:latin typeface="Fredoka One" panose="02000000000000000000" pitchFamily="2" charset="0"/>
              </a:endParaRPr>
            </a:p>
          </p:txBody>
        </p:sp>
      </p:grpSp>
      <p:sp>
        <p:nvSpPr>
          <p:cNvPr id="2" name="Freeform 3">
            <a:extLst>
              <a:ext uri="{FF2B5EF4-FFF2-40B4-BE49-F238E27FC236}">
                <a16:creationId xmlns:a16="http://schemas.microsoft.com/office/drawing/2014/main" id="{5058B161-45BC-E6BA-80A3-91227A6EFA9C}"/>
              </a:ext>
            </a:extLst>
          </p:cNvPr>
          <p:cNvSpPr/>
          <p:nvPr/>
        </p:nvSpPr>
        <p:spPr>
          <a:xfrm>
            <a:off x="14401800" y="2400300"/>
            <a:ext cx="2195365" cy="6637388"/>
          </a:xfrm>
          <a:custGeom>
            <a:avLst/>
            <a:gdLst/>
            <a:ahLst/>
            <a:cxnLst/>
            <a:rect l="l" t="t" r="r" b="b"/>
            <a:pathLst>
              <a:path w="2987530" h="7940280">
                <a:moveTo>
                  <a:pt x="0" y="0"/>
                </a:moveTo>
                <a:lnTo>
                  <a:pt x="2987530" y="0"/>
                </a:lnTo>
                <a:lnTo>
                  <a:pt x="2987530" y="7940280"/>
                </a:lnTo>
                <a:lnTo>
                  <a:pt x="0" y="79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B1B0D45C-CC8E-4A4F-1AF0-9E78156A25E2}"/>
              </a:ext>
            </a:extLst>
          </p:cNvPr>
          <p:cNvSpPr/>
          <p:nvPr/>
        </p:nvSpPr>
        <p:spPr>
          <a:xfrm rot="3768278" flipV="1">
            <a:off x="11330880" y="1118794"/>
            <a:ext cx="795994" cy="876321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66476D54-D997-D1FA-A88E-82DFEE8E8A76}"/>
              </a:ext>
            </a:extLst>
          </p:cNvPr>
          <p:cNvSpPr/>
          <p:nvPr/>
        </p:nvSpPr>
        <p:spPr>
          <a:xfrm>
            <a:off x="10691977" y="658760"/>
            <a:ext cx="930564" cy="874499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E4920A31-DB02-A0A2-DDCB-DD5DDA51FB49}"/>
              </a:ext>
            </a:extLst>
          </p:cNvPr>
          <p:cNvSpPr/>
          <p:nvPr/>
        </p:nvSpPr>
        <p:spPr>
          <a:xfrm>
            <a:off x="11671312" y="108617"/>
            <a:ext cx="776716" cy="787394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BAF37B6B-E1F5-92F2-D89D-48E75DB05610}"/>
              </a:ext>
            </a:extLst>
          </p:cNvPr>
          <p:cNvSpPr/>
          <p:nvPr/>
        </p:nvSpPr>
        <p:spPr>
          <a:xfrm rot="2972153" flipH="1">
            <a:off x="-2202840" y="7592268"/>
            <a:ext cx="5271645" cy="4854306"/>
          </a:xfrm>
          <a:custGeom>
            <a:avLst/>
            <a:gdLst/>
            <a:ahLst/>
            <a:cxnLst/>
            <a:rect l="l" t="t" r="r" b="b"/>
            <a:pathLst>
              <a:path w="5271645" h="4854306">
                <a:moveTo>
                  <a:pt x="5271645" y="0"/>
                </a:moveTo>
                <a:lnTo>
                  <a:pt x="0" y="0"/>
                </a:lnTo>
                <a:lnTo>
                  <a:pt x="0" y="4854307"/>
                </a:lnTo>
                <a:lnTo>
                  <a:pt x="5271645" y="4854307"/>
                </a:lnTo>
                <a:lnTo>
                  <a:pt x="527164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27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a star&#10;&#10;Description automatically generated">
            <a:extLst>
              <a:ext uri="{FF2B5EF4-FFF2-40B4-BE49-F238E27FC236}">
                <a16:creationId xmlns:a16="http://schemas.microsoft.com/office/drawing/2014/main" id="{1FE2C90E-BEE5-1DD0-C56F-4C354AB728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F4E8A-555A-464A-3041-7A9DEC42400E}"/>
              </a:ext>
            </a:extLst>
          </p:cNvPr>
          <p:cNvSpPr/>
          <p:nvPr/>
        </p:nvSpPr>
        <p:spPr>
          <a:xfrm>
            <a:off x="3548281" y="647700"/>
            <a:ext cx="11582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Modern Love" panose="04090805081005020601" pitchFamily="82" charset="0"/>
              </a:rPr>
              <a:t>What does she look like?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DFD3240-4E07-E897-F4DF-233211755ED2}"/>
              </a:ext>
            </a:extLst>
          </p:cNvPr>
          <p:cNvGrpSpPr/>
          <p:nvPr/>
        </p:nvGrpSpPr>
        <p:grpSpPr>
          <a:xfrm>
            <a:off x="5410201" y="2147619"/>
            <a:ext cx="7238999" cy="5562600"/>
            <a:chOff x="0" y="0"/>
            <a:chExt cx="13279545" cy="6681554"/>
          </a:xfrm>
          <a:solidFill>
            <a:schemeClr val="accent6">
              <a:lumMod val="50000"/>
            </a:schemeClr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329892A-8822-6D95-9D3C-8B1EC32F30E7}"/>
                </a:ext>
              </a:extLst>
            </p:cNvPr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6B394DC5-E593-617E-F6CF-D9B94EE4F01B}"/>
              </a:ext>
            </a:extLst>
          </p:cNvPr>
          <p:cNvGrpSpPr/>
          <p:nvPr/>
        </p:nvGrpSpPr>
        <p:grpSpPr>
          <a:xfrm>
            <a:off x="5791199" y="2376219"/>
            <a:ext cx="6400800" cy="5029200"/>
            <a:chOff x="0" y="0"/>
            <a:chExt cx="2111715" cy="10207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EDBDE-C805-94A6-33E7-0A22818EBFF4}"/>
                </a:ext>
              </a:extLst>
            </p:cNvPr>
            <p:cNvSpPr/>
            <p:nvPr/>
          </p:nvSpPr>
          <p:spPr>
            <a:xfrm>
              <a:off x="0" y="0"/>
              <a:ext cx="2111715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00703F6-5BEA-2A76-16A4-4BFC9BDE4E57}"/>
              </a:ext>
            </a:extLst>
          </p:cNvPr>
          <p:cNvGrpSpPr/>
          <p:nvPr/>
        </p:nvGrpSpPr>
        <p:grpSpPr>
          <a:xfrm>
            <a:off x="1676400" y="7938819"/>
            <a:ext cx="14782800" cy="2152401"/>
            <a:chOff x="1676400" y="7938819"/>
            <a:chExt cx="14782800" cy="2152401"/>
          </a:xfrm>
        </p:grpSpPr>
        <p:sp>
          <p:nvSpPr>
            <p:cNvPr id="2" name="Freeform 7">
              <a:extLst>
                <a:ext uri="{FF2B5EF4-FFF2-40B4-BE49-F238E27FC236}">
                  <a16:creationId xmlns:a16="http://schemas.microsoft.com/office/drawing/2014/main" id="{B78438CD-9C21-53C1-3A27-3813EAF224A0}"/>
                </a:ext>
              </a:extLst>
            </p:cNvPr>
            <p:cNvSpPr/>
            <p:nvPr/>
          </p:nvSpPr>
          <p:spPr>
            <a:xfrm>
              <a:off x="1676400" y="7938819"/>
              <a:ext cx="14782800" cy="2152401"/>
            </a:xfrm>
            <a:custGeom>
              <a:avLst/>
              <a:gdLst/>
              <a:ahLst/>
              <a:cxnLst/>
              <a:rect l="l" t="t" r="r" b="b"/>
              <a:pathLst>
                <a:path w="7315200" h="3115056">
                  <a:moveTo>
                    <a:pt x="0" y="0"/>
                  </a:moveTo>
                  <a:lnTo>
                    <a:pt x="7315200" y="0"/>
                  </a:lnTo>
                  <a:lnTo>
                    <a:pt x="7315200" y="3115056"/>
                  </a:lnTo>
                  <a:lnTo>
                    <a:pt x="0" y="3115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hlinkClick r:id="rId9" action="ppaction://hlinksldjump"/>
              <a:extLst>
                <a:ext uri="{FF2B5EF4-FFF2-40B4-BE49-F238E27FC236}">
                  <a16:creationId xmlns:a16="http://schemas.microsoft.com/office/drawing/2014/main" id="{44DE12DF-44C2-5B9A-4ED8-0A6C350193E4}"/>
                </a:ext>
              </a:extLst>
            </p:cNvPr>
            <p:cNvSpPr/>
            <p:nvPr/>
          </p:nvSpPr>
          <p:spPr>
            <a:xfrm>
              <a:off x="4701692" y="8341451"/>
              <a:ext cx="937307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She has shor</a:t>
              </a:r>
              <a:r>
                <a:rPr lang="en-US" sz="800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t hair</a:t>
              </a:r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.</a:t>
              </a:r>
              <a:endParaRPr lang="en-US" sz="6600" cap="none" spc="0" dirty="0">
                <a:ln w="0"/>
                <a:solidFill>
                  <a:schemeClr val="bg1"/>
                </a:solidFill>
                <a:latin typeface="Fredoka One" panose="02000000000000000000" pitchFamily="2" charset="0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CC7645C6-487F-F5E7-A328-B88098C89CC3}"/>
              </a:ext>
            </a:extLst>
          </p:cNvPr>
          <p:cNvSpPr/>
          <p:nvPr/>
        </p:nvSpPr>
        <p:spPr>
          <a:xfrm>
            <a:off x="6777677" y="2615799"/>
            <a:ext cx="4551936" cy="4550039"/>
          </a:xfrm>
          <a:custGeom>
            <a:avLst/>
            <a:gdLst/>
            <a:ahLst/>
            <a:cxnLst/>
            <a:rect l="l" t="t" r="r" b="b"/>
            <a:pathLst>
              <a:path w="4551936" h="4550039">
                <a:moveTo>
                  <a:pt x="0" y="0"/>
                </a:moveTo>
                <a:lnTo>
                  <a:pt x="4551936" y="0"/>
                </a:lnTo>
                <a:lnTo>
                  <a:pt x="4551936" y="4550039"/>
                </a:lnTo>
                <a:lnTo>
                  <a:pt x="0" y="45500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67B047F2-9B10-768F-8585-F70A90C5EC08}"/>
              </a:ext>
            </a:extLst>
          </p:cNvPr>
          <p:cNvSpPr/>
          <p:nvPr/>
        </p:nvSpPr>
        <p:spPr>
          <a:xfrm rot="4837528">
            <a:off x="12061005" y="4037126"/>
            <a:ext cx="4027533" cy="2900058"/>
          </a:xfrm>
          <a:custGeom>
            <a:avLst/>
            <a:gdLst/>
            <a:ahLst/>
            <a:cxnLst/>
            <a:rect l="l" t="t" r="r" b="b"/>
            <a:pathLst>
              <a:path w="4777751" h="4027525">
                <a:moveTo>
                  <a:pt x="0" y="0"/>
                </a:moveTo>
                <a:lnTo>
                  <a:pt x="4777751" y="0"/>
                </a:lnTo>
                <a:lnTo>
                  <a:pt x="4777751" y="4027526"/>
                </a:lnTo>
                <a:lnTo>
                  <a:pt x="0" y="4027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19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urple and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64D1CD8A-C63F-197F-560B-87881EB899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F402915E-8885-5DBE-E04F-E452DE2E53BE}"/>
              </a:ext>
            </a:extLst>
          </p:cNvPr>
          <p:cNvSpPr/>
          <p:nvPr/>
        </p:nvSpPr>
        <p:spPr>
          <a:xfrm>
            <a:off x="8215622" y="33909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FFB5E5-E8EF-0D6E-6A52-ECB9A7C20578}"/>
              </a:ext>
            </a:extLst>
          </p:cNvPr>
          <p:cNvGrpSpPr/>
          <p:nvPr/>
        </p:nvGrpSpPr>
        <p:grpSpPr>
          <a:xfrm>
            <a:off x="1981200" y="2552700"/>
            <a:ext cx="6484654" cy="6189356"/>
            <a:chOff x="1842947" y="2649127"/>
            <a:chExt cx="6484654" cy="6189356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4F161D02-C293-C019-A08E-7F9EB64823B9}"/>
                </a:ext>
              </a:extLst>
            </p:cNvPr>
            <p:cNvGrpSpPr>
              <a:grpSpLocks noChangeAspect="1"/>
            </p:cNvGrpSpPr>
            <p:nvPr/>
          </p:nvGrpSpPr>
          <p:grpSpPr>
            <a:xfrm rot="550538">
              <a:off x="1842947" y="2649127"/>
              <a:ext cx="6484654" cy="6189356"/>
              <a:chOff x="-366471" y="-11891"/>
              <a:chExt cx="15572971" cy="1486381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B3CA68F1-A9F8-8F02-6D71-0F005CD09ADA}"/>
                  </a:ext>
                </a:extLst>
              </p:cNvPr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EE239208-62DE-BB2E-982B-44BC3BD79E9A}"/>
                  </a:ext>
                </a:extLst>
              </p:cNvPr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7D76FE3-B81D-6231-59F0-DB52C6C74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21043046">
              <a:off x="2891045" y="3274841"/>
              <a:ext cx="4609723" cy="4679922"/>
            </a:xfrm>
            <a:prstGeom prst="rect">
              <a:avLst/>
            </a:prstGeom>
          </p:spPr>
        </p:pic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DAE4E6DD-015E-266D-62E2-E5E55DA6DB87}"/>
                </a:ext>
              </a:extLst>
            </p:cNvPr>
            <p:cNvSpPr/>
            <p:nvPr/>
          </p:nvSpPr>
          <p:spPr>
            <a:xfrm>
              <a:off x="2344252" y="6819900"/>
              <a:ext cx="1830991" cy="1766906"/>
            </a:xfrm>
            <a:custGeom>
              <a:avLst/>
              <a:gdLst/>
              <a:ahLst/>
              <a:cxnLst/>
              <a:rect l="l" t="t" r="r" b="b"/>
              <a:pathLst>
                <a:path w="1830991" h="1766906">
                  <a:moveTo>
                    <a:pt x="0" y="0"/>
                  </a:moveTo>
                  <a:lnTo>
                    <a:pt x="1830990" y="0"/>
                  </a:lnTo>
                  <a:lnTo>
                    <a:pt x="1830990" y="1766906"/>
                  </a:lnTo>
                  <a:lnTo>
                    <a:pt x="0" y="1766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262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0ECB9553-224F-CCA6-6BDF-70A47EECB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" y="20938"/>
            <a:ext cx="18437986" cy="10266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4D43C8-A3CA-5B43-047C-365B47506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938"/>
            <a:ext cx="18437986" cy="102660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happy-logoversion-3-13398.wav"/>
          </p:stSnd>
        </p:sndAc>
      </p:transition>
    </mc:Choice>
    <mc:Fallback xmlns="">
      <p:transition spd="slow">
        <p:random/>
        <p:sndAc>
          <p:stSnd>
            <p:snd r:embed="rId7" name="happy-logoversion-3-13398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BF84737-B6D7-3662-1501-C8BBAE3E7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527"/>
            <a:ext cx="18280626" cy="10464736"/>
          </a:xfrm>
          <a:prstGeom prst="rect">
            <a:avLst/>
          </a:prstGeom>
        </p:spPr>
      </p:pic>
      <p:sp>
        <p:nvSpPr>
          <p:cNvPr id="65" name="Rectangle 64">
            <a:hlinkClick r:id="rId7" action="ppaction://hlinksldjump"/>
            <a:extLst>
              <a:ext uri="{FF2B5EF4-FFF2-40B4-BE49-F238E27FC236}">
                <a16:creationId xmlns:a16="http://schemas.microsoft.com/office/drawing/2014/main" id="{67324CA8-9456-DBEC-5EC3-DCF9275C002D}"/>
              </a:ext>
            </a:extLst>
          </p:cNvPr>
          <p:cNvSpPr/>
          <p:nvPr/>
        </p:nvSpPr>
        <p:spPr>
          <a:xfrm>
            <a:off x="4307505" y="350771"/>
            <a:ext cx="98491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latin typeface="Fredoka One" panose="02000000000000000000" pitchFamily="2" charset="0"/>
              </a:rPr>
              <a:t>CHOOSE AND ANSWER.</a:t>
            </a:r>
            <a:endParaRPr lang="en-US" sz="6600" b="0" cap="none" spc="0" dirty="0">
              <a:ln w="0"/>
              <a:latin typeface="Fredoka One" panose="02000000000000000000" pitchFamily="2" charset="0"/>
            </a:endParaRPr>
          </a:p>
        </p:txBody>
      </p:sp>
      <p:sp>
        <p:nvSpPr>
          <p:cNvPr id="91" name="Freeform 3">
            <a:extLst>
              <a:ext uri="{FF2B5EF4-FFF2-40B4-BE49-F238E27FC236}">
                <a16:creationId xmlns:a16="http://schemas.microsoft.com/office/drawing/2014/main" id="{E5081FE2-944D-F8C4-384E-B4B85E1EB36E}"/>
              </a:ext>
            </a:extLst>
          </p:cNvPr>
          <p:cNvSpPr/>
          <p:nvPr/>
        </p:nvSpPr>
        <p:spPr>
          <a:xfrm>
            <a:off x="3946817" y="3165269"/>
            <a:ext cx="1476485" cy="1524000"/>
          </a:xfrm>
          <a:custGeom>
            <a:avLst/>
            <a:gdLst/>
            <a:ahLst/>
            <a:cxnLst/>
            <a:rect l="l" t="t" r="r" b="b"/>
            <a:pathLst>
              <a:path w="3410140" h="4114800">
                <a:moveTo>
                  <a:pt x="0" y="0"/>
                </a:moveTo>
                <a:lnTo>
                  <a:pt x="3410140" y="0"/>
                </a:lnTo>
                <a:lnTo>
                  <a:pt x="34101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2" name="Freeform 6">
            <a:extLst>
              <a:ext uri="{FF2B5EF4-FFF2-40B4-BE49-F238E27FC236}">
                <a16:creationId xmlns:a16="http://schemas.microsoft.com/office/drawing/2014/main" id="{DCAB554B-D9D5-4295-4AB6-8B536102DE4D}"/>
              </a:ext>
            </a:extLst>
          </p:cNvPr>
          <p:cNvSpPr/>
          <p:nvPr/>
        </p:nvSpPr>
        <p:spPr>
          <a:xfrm>
            <a:off x="7349421" y="3137001"/>
            <a:ext cx="1466701" cy="1652980"/>
          </a:xfrm>
          <a:custGeom>
            <a:avLst/>
            <a:gdLst/>
            <a:ahLst/>
            <a:cxnLst/>
            <a:rect l="l" t="t" r="r" b="b"/>
            <a:pathLst>
              <a:path w="3274695" h="4114800">
                <a:moveTo>
                  <a:pt x="0" y="0"/>
                </a:moveTo>
                <a:lnTo>
                  <a:pt x="3274695" y="0"/>
                </a:lnTo>
                <a:lnTo>
                  <a:pt x="32746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3" name="Freeform 2">
            <a:extLst>
              <a:ext uri="{FF2B5EF4-FFF2-40B4-BE49-F238E27FC236}">
                <a16:creationId xmlns:a16="http://schemas.microsoft.com/office/drawing/2014/main" id="{73B85AD1-5141-6919-8363-E9491E0ABDE5}"/>
              </a:ext>
            </a:extLst>
          </p:cNvPr>
          <p:cNvSpPr/>
          <p:nvPr/>
        </p:nvSpPr>
        <p:spPr>
          <a:xfrm>
            <a:off x="10541375" y="3197061"/>
            <a:ext cx="1462266" cy="1652979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7" y="0"/>
                </a:lnTo>
                <a:lnTo>
                  <a:pt x="34924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4" name="Freeform 3">
            <a:extLst>
              <a:ext uri="{FF2B5EF4-FFF2-40B4-BE49-F238E27FC236}">
                <a16:creationId xmlns:a16="http://schemas.microsoft.com/office/drawing/2014/main" id="{4531504E-EE33-FCED-3CA1-C6F5122B340F}"/>
              </a:ext>
            </a:extLst>
          </p:cNvPr>
          <p:cNvSpPr/>
          <p:nvPr/>
        </p:nvSpPr>
        <p:spPr>
          <a:xfrm>
            <a:off x="13739072" y="3088907"/>
            <a:ext cx="1476485" cy="1828800"/>
          </a:xfrm>
          <a:custGeom>
            <a:avLst/>
            <a:gdLst/>
            <a:ahLst/>
            <a:cxnLst/>
            <a:rect l="l" t="t" r="r" b="b"/>
            <a:pathLst>
              <a:path w="3410140" h="4114800">
                <a:moveTo>
                  <a:pt x="0" y="0"/>
                </a:moveTo>
                <a:lnTo>
                  <a:pt x="3410140" y="0"/>
                </a:lnTo>
                <a:lnTo>
                  <a:pt x="34101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5" name="Freeform 4">
            <a:extLst>
              <a:ext uri="{FF2B5EF4-FFF2-40B4-BE49-F238E27FC236}">
                <a16:creationId xmlns:a16="http://schemas.microsoft.com/office/drawing/2014/main" id="{24A0C551-1D3D-EAAB-8199-FD9B1A8705DC}"/>
              </a:ext>
            </a:extLst>
          </p:cNvPr>
          <p:cNvSpPr/>
          <p:nvPr/>
        </p:nvSpPr>
        <p:spPr>
          <a:xfrm>
            <a:off x="4090207" y="6565868"/>
            <a:ext cx="1189703" cy="1524000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6" name="Freeform 7">
            <a:extLst>
              <a:ext uri="{FF2B5EF4-FFF2-40B4-BE49-F238E27FC236}">
                <a16:creationId xmlns:a16="http://schemas.microsoft.com/office/drawing/2014/main" id="{DC90B616-6138-EB08-2EC4-A5D129E32F00}"/>
              </a:ext>
            </a:extLst>
          </p:cNvPr>
          <p:cNvSpPr/>
          <p:nvPr/>
        </p:nvSpPr>
        <p:spPr>
          <a:xfrm>
            <a:off x="7420281" y="6565868"/>
            <a:ext cx="1395841" cy="1625695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7" name="Freeform 2">
            <a:extLst>
              <a:ext uri="{FF2B5EF4-FFF2-40B4-BE49-F238E27FC236}">
                <a16:creationId xmlns:a16="http://schemas.microsoft.com/office/drawing/2014/main" id="{4C2F127D-BB65-952E-27B6-84915520305E}"/>
              </a:ext>
            </a:extLst>
          </p:cNvPr>
          <p:cNvSpPr/>
          <p:nvPr/>
        </p:nvSpPr>
        <p:spPr>
          <a:xfrm>
            <a:off x="10849043" y="6651916"/>
            <a:ext cx="1394490" cy="1551918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7" y="0"/>
                </a:lnTo>
                <a:lnTo>
                  <a:pt x="34924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8" name="Freeform 3">
            <a:extLst>
              <a:ext uri="{FF2B5EF4-FFF2-40B4-BE49-F238E27FC236}">
                <a16:creationId xmlns:a16="http://schemas.microsoft.com/office/drawing/2014/main" id="{3CC1FB17-7981-DDE7-85F0-B13C91273766}"/>
              </a:ext>
            </a:extLst>
          </p:cNvPr>
          <p:cNvSpPr/>
          <p:nvPr/>
        </p:nvSpPr>
        <p:spPr>
          <a:xfrm>
            <a:off x="13998090" y="6507739"/>
            <a:ext cx="1367453" cy="1600200"/>
          </a:xfrm>
          <a:custGeom>
            <a:avLst/>
            <a:gdLst/>
            <a:ahLst/>
            <a:cxnLst/>
            <a:rect l="l" t="t" r="r" b="b"/>
            <a:pathLst>
              <a:path w="3410140" h="4114800">
                <a:moveTo>
                  <a:pt x="0" y="0"/>
                </a:moveTo>
                <a:lnTo>
                  <a:pt x="3410140" y="0"/>
                </a:lnTo>
                <a:lnTo>
                  <a:pt x="34101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5ADD905-ED3F-2D90-3D66-2C984D2F07DA}"/>
              </a:ext>
            </a:extLst>
          </p:cNvPr>
          <p:cNvGrpSpPr/>
          <p:nvPr/>
        </p:nvGrpSpPr>
        <p:grpSpPr>
          <a:xfrm>
            <a:off x="3124200" y="2095500"/>
            <a:ext cx="3065252" cy="3165395"/>
            <a:chOff x="1378930" y="1620713"/>
            <a:chExt cx="3065252" cy="3165395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1D16DC3A-E155-8500-BA08-87F5673502D0}"/>
                </a:ext>
              </a:extLst>
            </p:cNvPr>
            <p:cNvSpPr/>
            <p:nvPr/>
          </p:nvSpPr>
          <p:spPr>
            <a:xfrm>
              <a:off x="1554996" y="1620713"/>
              <a:ext cx="2889186" cy="3165395"/>
            </a:xfrm>
            <a:custGeom>
              <a:avLst/>
              <a:gdLst/>
              <a:ahLst/>
              <a:cxnLst/>
              <a:rect l="l" t="t" r="r" b="b"/>
              <a:pathLst>
                <a:path w="3775329" h="4114800">
                  <a:moveTo>
                    <a:pt x="0" y="0"/>
                  </a:moveTo>
                  <a:lnTo>
                    <a:pt x="3775329" y="0"/>
                  </a:lnTo>
                  <a:lnTo>
                    <a:pt x="37753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7">
              <a:hlinkClick r:id="rId20" action="ppaction://hlinksldjump"/>
              <a:extLst>
                <a:ext uri="{FF2B5EF4-FFF2-40B4-BE49-F238E27FC236}">
                  <a16:creationId xmlns:a16="http://schemas.microsoft.com/office/drawing/2014/main" id="{A45420DE-CAE3-9AE4-ACA6-8E58F14BFF47}"/>
                </a:ext>
              </a:extLst>
            </p:cNvPr>
            <p:cNvSpPr/>
            <p:nvPr/>
          </p:nvSpPr>
          <p:spPr>
            <a:xfrm>
              <a:off x="1378930" y="1635609"/>
              <a:ext cx="1169973" cy="1298091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5F5A46F-38D0-8A1D-9409-7C4F158E3E4E}"/>
              </a:ext>
            </a:extLst>
          </p:cNvPr>
          <p:cNvGrpSpPr/>
          <p:nvPr/>
        </p:nvGrpSpPr>
        <p:grpSpPr>
          <a:xfrm>
            <a:off x="2977155" y="5421878"/>
            <a:ext cx="3212297" cy="3165395"/>
            <a:chOff x="1222728" y="5188555"/>
            <a:chExt cx="3212297" cy="3165395"/>
          </a:xfrm>
        </p:grpSpPr>
        <p:sp>
          <p:nvSpPr>
            <p:cNvPr id="78" name="Freeform 6">
              <a:extLst>
                <a:ext uri="{FF2B5EF4-FFF2-40B4-BE49-F238E27FC236}">
                  <a16:creationId xmlns:a16="http://schemas.microsoft.com/office/drawing/2014/main" id="{A8A9A8D9-E1B9-812A-2D81-B13CDEFD73BF}"/>
                </a:ext>
              </a:extLst>
            </p:cNvPr>
            <p:cNvSpPr/>
            <p:nvPr/>
          </p:nvSpPr>
          <p:spPr>
            <a:xfrm>
              <a:off x="1545839" y="5188555"/>
              <a:ext cx="2889186" cy="3165395"/>
            </a:xfrm>
            <a:custGeom>
              <a:avLst/>
              <a:gdLst/>
              <a:ahLst/>
              <a:cxnLst/>
              <a:rect l="l" t="t" r="r" b="b"/>
              <a:pathLst>
                <a:path w="3775329" h="4114800">
                  <a:moveTo>
                    <a:pt x="0" y="0"/>
                  </a:moveTo>
                  <a:lnTo>
                    <a:pt x="3775329" y="0"/>
                  </a:lnTo>
                  <a:lnTo>
                    <a:pt x="37753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11">
              <a:hlinkClick r:id="rId23" action="ppaction://hlinksldjump"/>
              <a:extLst>
                <a:ext uri="{FF2B5EF4-FFF2-40B4-BE49-F238E27FC236}">
                  <a16:creationId xmlns:a16="http://schemas.microsoft.com/office/drawing/2014/main" id="{1032CBEF-603D-8977-B983-2FAB7E3CFDB8}"/>
                </a:ext>
              </a:extLst>
            </p:cNvPr>
            <p:cNvSpPr/>
            <p:nvPr/>
          </p:nvSpPr>
          <p:spPr>
            <a:xfrm>
              <a:off x="1222728" y="5348419"/>
              <a:ext cx="1189703" cy="129364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758CD4F-E726-F484-94D5-9B79F2F632EF}"/>
              </a:ext>
            </a:extLst>
          </p:cNvPr>
          <p:cNvGrpSpPr/>
          <p:nvPr/>
        </p:nvGrpSpPr>
        <p:grpSpPr>
          <a:xfrm>
            <a:off x="6528890" y="5508301"/>
            <a:ext cx="3042481" cy="3165395"/>
            <a:chOff x="5814568" y="5315094"/>
            <a:chExt cx="3042481" cy="3165395"/>
          </a:xfrm>
        </p:grpSpPr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id="{DDEE8147-4B9E-54AA-74E7-B6084F4F7F3B}"/>
                </a:ext>
              </a:extLst>
            </p:cNvPr>
            <p:cNvSpPr/>
            <p:nvPr/>
          </p:nvSpPr>
          <p:spPr>
            <a:xfrm>
              <a:off x="5967863" y="5315094"/>
              <a:ext cx="2889186" cy="3165395"/>
            </a:xfrm>
            <a:custGeom>
              <a:avLst/>
              <a:gdLst/>
              <a:ahLst/>
              <a:cxnLst/>
              <a:rect l="l" t="t" r="r" b="b"/>
              <a:pathLst>
                <a:path w="3775329" h="4114800">
                  <a:moveTo>
                    <a:pt x="0" y="0"/>
                  </a:moveTo>
                  <a:lnTo>
                    <a:pt x="3775329" y="0"/>
                  </a:lnTo>
                  <a:lnTo>
                    <a:pt x="37753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2">
              <a:hlinkClick r:id="rId26" action="ppaction://hlinksldjump"/>
              <a:extLst>
                <a:ext uri="{FF2B5EF4-FFF2-40B4-BE49-F238E27FC236}">
                  <a16:creationId xmlns:a16="http://schemas.microsoft.com/office/drawing/2014/main" id="{8BBF83A1-4057-A82E-266D-CD75B721A9C3}"/>
                </a:ext>
              </a:extLst>
            </p:cNvPr>
            <p:cNvSpPr/>
            <p:nvPr/>
          </p:nvSpPr>
          <p:spPr>
            <a:xfrm>
              <a:off x="5814568" y="5369886"/>
              <a:ext cx="1189703" cy="129364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159335B-C742-46CF-DF46-72E262FDD2DF}"/>
              </a:ext>
            </a:extLst>
          </p:cNvPr>
          <p:cNvGrpSpPr/>
          <p:nvPr/>
        </p:nvGrpSpPr>
        <p:grpSpPr>
          <a:xfrm>
            <a:off x="9859545" y="5602559"/>
            <a:ext cx="3050086" cy="3165395"/>
            <a:chOff x="10416735" y="5282316"/>
            <a:chExt cx="3050086" cy="3165395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59CE3FAC-7832-9F20-C935-DF0780E1EB61}"/>
                </a:ext>
              </a:extLst>
            </p:cNvPr>
            <p:cNvSpPr/>
            <p:nvPr/>
          </p:nvSpPr>
          <p:spPr>
            <a:xfrm>
              <a:off x="10577635" y="5282316"/>
              <a:ext cx="2889186" cy="3165395"/>
            </a:xfrm>
            <a:custGeom>
              <a:avLst/>
              <a:gdLst/>
              <a:ahLst/>
              <a:cxnLst/>
              <a:rect l="l" t="t" r="r" b="b"/>
              <a:pathLst>
                <a:path w="3775329" h="4114800">
                  <a:moveTo>
                    <a:pt x="0" y="0"/>
                  </a:moveTo>
                  <a:lnTo>
                    <a:pt x="3775329" y="0"/>
                  </a:lnTo>
                  <a:lnTo>
                    <a:pt x="37753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3">
              <a:hlinkClick r:id="rId29" action="ppaction://hlinksldjump"/>
              <a:extLst>
                <a:ext uri="{FF2B5EF4-FFF2-40B4-BE49-F238E27FC236}">
                  <a16:creationId xmlns:a16="http://schemas.microsoft.com/office/drawing/2014/main" id="{43CBE394-8349-6EE9-2D62-282FBD3065F7}"/>
                </a:ext>
              </a:extLst>
            </p:cNvPr>
            <p:cNvSpPr/>
            <p:nvPr/>
          </p:nvSpPr>
          <p:spPr>
            <a:xfrm>
              <a:off x="10416735" y="5438626"/>
              <a:ext cx="1189703" cy="129364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D12C191-1597-149F-AA09-BE31E8ED72FB}"/>
              </a:ext>
            </a:extLst>
          </p:cNvPr>
          <p:cNvGrpSpPr/>
          <p:nvPr/>
        </p:nvGrpSpPr>
        <p:grpSpPr>
          <a:xfrm>
            <a:off x="13050866" y="5508301"/>
            <a:ext cx="3075544" cy="3165395"/>
            <a:chOff x="14592555" y="5150405"/>
            <a:chExt cx="3075544" cy="3165395"/>
          </a:xfrm>
        </p:grpSpPr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id="{3DC6C974-C8D3-9B66-7B1D-AFD987F48317}"/>
                </a:ext>
              </a:extLst>
            </p:cNvPr>
            <p:cNvSpPr/>
            <p:nvPr/>
          </p:nvSpPr>
          <p:spPr>
            <a:xfrm>
              <a:off x="14778913" y="5150405"/>
              <a:ext cx="2889186" cy="3165395"/>
            </a:xfrm>
            <a:custGeom>
              <a:avLst/>
              <a:gdLst/>
              <a:ahLst/>
              <a:cxnLst/>
              <a:rect l="l" t="t" r="r" b="b"/>
              <a:pathLst>
                <a:path w="3775329" h="4114800">
                  <a:moveTo>
                    <a:pt x="0" y="0"/>
                  </a:moveTo>
                  <a:lnTo>
                    <a:pt x="3775329" y="0"/>
                  </a:lnTo>
                  <a:lnTo>
                    <a:pt x="37753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4">
              <a:hlinkClick r:id="rId32" action="ppaction://hlinksldjump"/>
              <a:extLst>
                <a:ext uri="{FF2B5EF4-FFF2-40B4-BE49-F238E27FC236}">
                  <a16:creationId xmlns:a16="http://schemas.microsoft.com/office/drawing/2014/main" id="{1840F911-AAF9-1A6E-0BDF-65099E040960}"/>
                </a:ext>
              </a:extLst>
            </p:cNvPr>
            <p:cNvSpPr/>
            <p:nvPr/>
          </p:nvSpPr>
          <p:spPr>
            <a:xfrm>
              <a:off x="14592555" y="5369886"/>
              <a:ext cx="1189703" cy="129364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xmlns="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29467BD-0B37-859B-26F3-A1AC701BDFC4}"/>
              </a:ext>
            </a:extLst>
          </p:cNvPr>
          <p:cNvGrpSpPr/>
          <p:nvPr/>
        </p:nvGrpSpPr>
        <p:grpSpPr>
          <a:xfrm>
            <a:off x="6275539" y="2104103"/>
            <a:ext cx="3193986" cy="3165395"/>
            <a:chOff x="5608952" y="1763062"/>
            <a:chExt cx="3193986" cy="3165395"/>
          </a:xfrm>
        </p:grpSpPr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69B25B8F-4F33-9989-101A-ADA878550491}"/>
                </a:ext>
              </a:extLst>
            </p:cNvPr>
            <p:cNvSpPr/>
            <p:nvPr/>
          </p:nvSpPr>
          <p:spPr>
            <a:xfrm>
              <a:off x="5913752" y="1763062"/>
              <a:ext cx="2889186" cy="3165395"/>
            </a:xfrm>
            <a:custGeom>
              <a:avLst/>
              <a:gdLst/>
              <a:ahLst/>
              <a:cxnLst/>
              <a:rect l="l" t="t" r="r" b="b"/>
              <a:pathLst>
                <a:path w="3775329" h="4114800">
                  <a:moveTo>
                    <a:pt x="0" y="0"/>
                  </a:moveTo>
                  <a:lnTo>
                    <a:pt x="3775329" y="0"/>
                  </a:lnTo>
                  <a:lnTo>
                    <a:pt x="37753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8">
              <a:hlinkClick r:id="rId35" action="ppaction://hlinksldjump"/>
              <a:extLst>
                <a:ext uri="{FF2B5EF4-FFF2-40B4-BE49-F238E27FC236}">
                  <a16:creationId xmlns:a16="http://schemas.microsoft.com/office/drawing/2014/main" id="{718257EB-97A0-6D27-679D-E501CEE1535C}"/>
                </a:ext>
              </a:extLst>
            </p:cNvPr>
            <p:cNvSpPr/>
            <p:nvPr/>
          </p:nvSpPr>
          <p:spPr>
            <a:xfrm>
              <a:off x="5608952" y="1855830"/>
              <a:ext cx="1189703" cy="129364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xmlns="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805FEB7-2260-2E34-3E93-DB2334C38702}"/>
              </a:ext>
            </a:extLst>
          </p:cNvPr>
          <p:cNvGrpSpPr/>
          <p:nvPr/>
        </p:nvGrpSpPr>
        <p:grpSpPr>
          <a:xfrm>
            <a:off x="9432255" y="2161505"/>
            <a:ext cx="3256560" cy="3165395"/>
            <a:chOff x="10054277" y="1843592"/>
            <a:chExt cx="3256560" cy="3165395"/>
          </a:xfrm>
        </p:grpSpPr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CFE03B2D-37F8-C9BD-6427-A7C766F71366}"/>
                </a:ext>
              </a:extLst>
            </p:cNvPr>
            <p:cNvSpPr/>
            <p:nvPr/>
          </p:nvSpPr>
          <p:spPr>
            <a:xfrm>
              <a:off x="10421651" y="1843592"/>
              <a:ext cx="2889186" cy="3165395"/>
            </a:xfrm>
            <a:custGeom>
              <a:avLst/>
              <a:gdLst/>
              <a:ahLst/>
              <a:cxnLst/>
              <a:rect l="l" t="t" r="r" b="b"/>
              <a:pathLst>
                <a:path w="3775329" h="4114800">
                  <a:moveTo>
                    <a:pt x="0" y="0"/>
                  </a:moveTo>
                  <a:lnTo>
                    <a:pt x="3775329" y="0"/>
                  </a:lnTo>
                  <a:lnTo>
                    <a:pt x="37753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9">
              <a:hlinkClick r:id="rId38" action="ppaction://hlinksldjump"/>
              <a:extLst>
                <a:ext uri="{FF2B5EF4-FFF2-40B4-BE49-F238E27FC236}">
                  <a16:creationId xmlns:a16="http://schemas.microsoft.com/office/drawing/2014/main" id="{B8757A19-5DF0-49A6-07F3-D1243C49B0DF}"/>
                </a:ext>
              </a:extLst>
            </p:cNvPr>
            <p:cNvSpPr/>
            <p:nvPr/>
          </p:nvSpPr>
          <p:spPr>
            <a:xfrm>
              <a:off x="10054277" y="1980020"/>
              <a:ext cx="1189703" cy="129364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xmlns="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73020FE-1F7C-3695-5100-A0F4A6074641}"/>
              </a:ext>
            </a:extLst>
          </p:cNvPr>
          <p:cNvGrpSpPr/>
          <p:nvPr/>
        </p:nvGrpSpPr>
        <p:grpSpPr>
          <a:xfrm>
            <a:off x="12588971" y="2216310"/>
            <a:ext cx="3339010" cy="3165395"/>
            <a:chOff x="14263607" y="1778243"/>
            <a:chExt cx="3339010" cy="3165395"/>
          </a:xfrm>
        </p:grpSpPr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BD00DE91-E243-5C9F-5100-2550E6D0E0EA}"/>
                </a:ext>
              </a:extLst>
            </p:cNvPr>
            <p:cNvSpPr/>
            <p:nvPr/>
          </p:nvSpPr>
          <p:spPr>
            <a:xfrm>
              <a:off x="14713431" y="1778243"/>
              <a:ext cx="2889186" cy="3165395"/>
            </a:xfrm>
            <a:custGeom>
              <a:avLst/>
              <a:gdLst/>
              <a:ahLst/>
              <a:cxnLst/>
              <a:rect l="l" t="t" r="r" b="b"/>
              <a:pathLst>
                <a:path w="3775329" h="4114800">
                  <a:moveTo>
                    <a:pt x="0" y="0"/>
                  </a:moveTo>
                  <a:lnTo>
                    <a:pt x="3775329" y="0"/>
                  </a:lnTo>
                  <a:lnTo>
                    <a:pt x="37753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10">
              <a:hlinkClick r:id="rId41" action="ppaction://hlinksldjump"/>
              <a:extLst>
                <a:ext uri="{FF2B5EF4-FFF2-40B4-BE49-F238E27FC236}">
                  <a16:creationId xmlns:a16="http://schemas.microsoft.com/office/drawing/2014/main" id="{178960D5-983A-FAF2-0D80-BC81657124DE}"/>
                </a:ext>
              </a:extLst>
            </p:cNvPr>
            <p:cNvSpPr/>
            <p:nvPr/>
          </p:nvSpPr>
          <p:spPr>
            <a:xfrm>
              <a:off x="14263607" y="2052110"/>
              <a:ext cx="1189703" cy="129364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>
                <a:extLst>
                  <a:ext uri="{96DAC541-7B7A-43D3-8B79-37D633B846F1}">
                    <asvg:svgBlip xmlns:asvg="http://schemas.microsoft.com/office/drawing/2016/SVG/main" xmlns="" r:embed="rId4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drumroll.wav"/>
          </p:stSnd>
        </p:sndAc>
      </p:transition>
    </mc:Choice>
    <mc:Fallback xmlns="">
      <p:transition spd="slow">
        <p:random/>
        <p:sndAc>
          <p:stSnd>
            <p:snd r:embed="rId44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ellow background with a star&#10;&#10;Description automatically generated">
            <a:extLst>
              <a:ext uri="{FF2B5EF4-FFF2-40B4-BE49-F238E27FC236}">
                <a16:creationId xmlns:a16="http://schemas.microsoft.com/office/drawing/2014/main" id="{1FE2C90E-BEE5-1DD0-C56F-4C354AB728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F4E8A-555A-464A-3041-7A9DEC42400E}"/>
              </a:ext>
            </a:extLst>
          </p:cNvPr>
          <p:cNvSpPr/>
          <p:nvPr/>
        </p:nvSpPr>
        <p:spPr>
          <a:xfrm>
            <a:off x="3548281" y="647700"/>
            <a:ext cx="11582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CC00FF"/>
                </a:solidFill>
                <a:latin typeface="Modern Love" panose="04090805081005020601" pitchFamily="82" charset="0"/>
              </a:rPr>
              <a:t>What does he look like?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DFD3240-4E07-E897-F4DF-233211755ED2}"/>
              </a:ext>
            </a:extLst>
          </p:cNvPr>
          <p:cNvGrpSpPr/>
          <p:nvPr/>
        </p:nvGrpSpPr>
        <p:grpSpPr>
          <a:xfrm>
            <a:off x="3048000" y="2147619"/>
            <a:ext cx="12011291" cy="5562600"/>
            <a:chOff x="0" y="0"/>
            <a:chExt cx="13279545" cy="6681554"/>
          </a:xfrm>
          <a:solidFill>
            <a:srgbClr val="0070C0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329892A-8822-6D95-9D3C-8B1EC32F30E7}"/>
                </a:ext>
              </a:extLst>
            </p:cNvPr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6B394DC5-E593-617E-F6CF-D9B94EE4F01B}"/>
              </a:ext>
            </a:extLst>
          </p:cNvPr>
          <p:cNvGrpSpPr/>
          <p:nvPr/>
        </p:nvGrpSpPr>
        <p:grpSpPr>
          <a:xfrm>
            <a:off x="3287567" y="2376219"/>
            <a:ext cx="11532156" cy="5029200"/>
            <a:chOff x="0" y="0"/>
            <a:chExt cx="2978638" cy="10207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EDBDE-C805-94A6-33E7-0A22818EBFF4}"/>
                </a:ext>
              </a:extLst>
            </p:cNvPr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62C0F858-953A-9C53-2882-E3F69C6969F5}"/>
              </a:ext>
            </a:extLst>
          </p:cNvPr>
          <p:cNvSpPr/>
          <p:nvPr/>
        </p:nvSpPr>
        <p:spPr>
          <a:xfrm>
            <a:off x="7162800" y="2578816"/>
            <a:ext cx="3864659" cy="4660184"/>
          </a:xfrm>
          <a:custGeom>
            <a:avLst/>
            <a:gdLst/>
            <a:ahLst/>
            <a:cxnLst/>
            <a:rect l="l" t="t" r="r" b="b"/>
            <a:pathLst>
              <a:path w="3990011" h="4216656">
                <a:moveTo>
                  <a:pt x="0" y="0"/>
                </a:moveTo>
                <a:lnTo>
                  <a:pt x="3990011" y="0"/>
                </a:lnTo>
                <a:lnTo>
                  <a:pt x="3990011" y="4216656"/>
                </a:lnTo>
                <a:lnTo>
                  <a:pt x="0" y="42166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id="{67562FBD-9F0A-0D9A-84E3-F424ACCE92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8528" y="3086100"/>
            <a:ext cx="2023139" cy="79030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818BB1-30B4-4384-01E4-9E6691C36A4A}"/>
              </a:ext>
            </a:extLst>
          </p:cNvPr>
          <p:cNvGrpSpPr/>
          <p:nvPr/>
        </p:nvGrpSpPr>
        <p:grpSpPr>
          <a:xfrm>
            <a:off x="3200400" y="7956411"/>
            <a:ext cx="11353800" cy="2094190"/>
            <a:chOff x="3200400" y="7956411"/>
            <a:chExt cx="11353800" cy="2094190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E20116E5-276E-B066-99E1-3243F30F9CB4}"/>
                </a:ext>
              </a:extLst>
            </p:cNvPr>
            <p:cNvSpPr/>
            <p:nvPr/>
          </p:nvSpPr>
          <p:spPr>
            <a:xfrm>
              <a:off x="3200400" y="7956411"/>
              <a:ext cx="11353800" cy="2094190"/>
            </a:xfrm>
            <a:custGeom>
              <a:avLst/>
              <a:gdLst/>
              <a:ahLst/>
              <a:cxnLst/>
              <a:rect l="l" t="t" r="r" b="b"/>
              <a:pathLst>
                <a:path w="7315200" h="2258568">
                  <a:moveTo>
                    <a:pt x="0" y="0"/>
                  </a:moveTo>
                  <a:lnTo>
                    <a:pt x="7315200" y="0"/>
                  </a:lnTo>
                  <a:lnTo>
                    <a:pt x="7315200" y="2258568"/>
                  </a:lnTo>
                  <a:lnTo>
                    <a:pt x="0" y="2258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hlinkClick r:id="rId12" action="ppaction://hlinksldjump"/>
              <a:extLst>
                <a:ext uri="{FF2B5EF4-FFF2-40B4-BE49-F238E27FC236}">
                  <a16:creationId xmlns:a16="http://schemas.microsoft.com/office/drawing/2014/main" id="{44DE12DF-44C2-5B9A-4ED8-0A6C350193E4}"/>
                </a:ext>
              </a:extLst>
            </p:cNvPr>
            <p:cNvSpPr/>
            <p:nvPr/>
          </p:nvSpPr>
          <p:spPr>
            <a:xfrm>
              <a:off x="6632134" y="8383322"/>
              <a:ext cx="4490332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He’s tall.</a:t>
              </a:r>
              <a:endParaRPr lang="en-US" sz="6600" cap="none" spc="0" dirty="0">
                <a:ln w="0"/>
                <a:solidFill>
                  <a:schemeClr val="bg1"/>
                </a:solidFill>
                <a:latin typeface="Fredoka One" panose="02000000000000000000" pitchFamily="2" charset="0"/>
              </a:endParaRPr>
            </a:p>
          </p:txBody>
        </p:sp>
      </p:grpSp>
      <p:sp>
        <p:nvSpPr>
          <p:cNvPr id="19" name="Freeform 11">
            <a:extLst>
              <a:ext uri="{FF2B5EF4-FFF2-40B4-BE49-F238E27FC236}">
                <a16:creationId xmlns:a16="http://schemas.microsoft.com/office/drawing/2014/main" id="{75158979-F7C3-B36B-2174-2685F9832138}"/>
              </a:ext>
            </a:extLst>
          </p:cNvPr>
          <p:cNvSpPr/>
          <p:nvPr/>
        </p:nvSpPr>
        <p:spPr>
          <a:xfrm rot="20668598">
            <a:off x="13759504" y="1722986"/>
            <a:ext cx="1817067" cy="1711659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86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a star&#10;&#10;Description automatically generated">
            <a:extLst>
              <a:ext uri="{FF2B5EF4-FFF2-40B4-BE49-F238E27FC236}">
                <a16:creationId xmlns:a16="http://schemas.microsoft.com/office/drawing/2014/main" id="{1FE2C90E-BEE5-1DD0-C56F-4C354AB728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F4E8A-555A-464A-3041-7A9DEC42400E}"/>
              </a:ext>
            </a:extLst>
          </p:cNvPr>
          <p:cNvSpPr/>
          <p:nvPr/>
        </p:nvSpPr>
        <p:spPr>
          <a:xfrm>
            <a:off x="3548281" y="647700"/>
            <a:ext cx="11582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What does she look like?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DFD3240-4E07-E897-F4DF-233211755ED2}"/>
              </a:ext>
            </a:extLst>
          </p:cNvPr>
          <p:cNvGrpSpPr/>
          <p:nvPr/>
        </p:nvGrpSpPr>
        <p:grpSpPr>
          <a:xfrm>
            <a:off x="3048000" y="2147619"/>
            <a:ext cx="12011291" cy="5562600"/>
            <a:chOff x="0" y="0"/>
            <a:chExt cx="13279545" cy="6681554"/>
          </a:xfrm>
          <a:solidFill>
            <a:srgbClr val="0070C0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329892A-8822-6D95-9D3C-8B1EC32F30E7}"/>
                </a:ext>
              </a:extLst>
            </p:cNvPr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6B394DC5-E593-617E-F6CF-D9B94EE4F01B}"/>
              </a:ext>
            </a:extLst>
          </p:cNvPr>
          <p:cNvGrpSpPr/>
          <p:nvPr/>
        </p:nvGrpSpPr>
        <p:grpSpPr>
          <a:xfrm>
            <a:off x="3287567" y="2376219"/>
            <a:ext cx="11532156" cy="5029200"/>
            <a:chOff x="0" y="0"/>
            <a:chExt cx="2978638" cy="10207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EDBDE-C805-94A6-33E7-0A22818EBFF4}"/>
                </a:ext>
              </a:extLst>
            </p:cNvPr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62C0F858-953A-9C53-2882-E3F69C6969F5}"/>
              </a:ext>
            </a:extLst>
          </p:cNvPr>
          <p:cNvSpPr/>
          <p:nvPr/>
        </p:nvSpPr>
        <p:spPr>
          <a:xfrm>
            <a:off x="7162800" y="2578816"/>
            <a:ext cx="3864659" cy="4660184"/>
          </a:xfrm>
          <a:custGeom>
            <a:avLst/>
            <a:gdLst/>
            <a:ahLst/>
            <a:cxnLst/>
            <a:rect l="l" t="t" r="r" b="b"/>
            <a:pathLst>
              <a:path w="3990011" h="4216656">
                <a:moveTo>
                  <a:pt x="0" y="0"/>
                </a:moveTo>
                <a:lnTo>
                  <a:pt x="3990011" y="0"/>
                </a:lnTo>
                <a:lnTo>
                  <a:pt x="3990011" y="4216656"/>
                </a:lnTo>
                <a:lnTo>
                  <a:pt x="0" y="42166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id="{67562FBD-9F0A-0D9A-84E3-F424ACCE92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614009">
            <a:off x="10880563" y="4533765"/>
            <a:ext cx="2023139" cy="7903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AF8DCBF-9354-9E36-E541-9D6A07BC426A}"/>
              </a:ext>
            </a:extLst>
          </p:cNvPr>
          <p:cNvGrpSpPr/>
          <p:nvPr/>
        </p:nvGrpSpPr>
        <p:grpSpPr>
          <a:xfrm>
            <a:off x="2133600" y="7976616"/>
            <a:ext cx="12268200" cy="2310384"/>
            <a:chOff x="2133600" y="7976616"/>
            <a:chExt cx="12268200" cy="2310384"/>
          </a:xfrm>
        </p:grpSpPr>
        <p:sp>
          <p:nvSpPr>
            <p:cNvPr id="2" name="Freeform 11">
              <a:extLst>
                <a:ext uri="{FF2B5EF4-FFF2-40B4-BE49-F238E27FC236}">
                  <a16:creationId xmlns:a16="http://schemas.microsoft.com/office/drawing/2014/main" id="{68891D6E-A633-0A7E-89DF-29EA47F27B49}"/>
                </a:ext>
              </a:extLst>
            </p:cNvPr>
            <p:cNvSpPr/>
            <p:nvPr/>
          </p:nvSpPr>
          <p:spPr>
            <a:xfrm>
              <a:off x="2133600" y="7976616"/>
              <a:ext cx="12268200" cy="2310384"/>
            </a:xfrm>
            <a:custGeom>
              <a:avLst/>
              <a:gdLst/>
              <a:ahLst/>
              <a:cxnLst/>
              <a:rect l="l" t="t" r="r" b="b"/>
              <a:pathLst>
                <a:path w="7315200" h="2310384">
                  <a:moveTo>
                    <a:pt x="0" y="0"/>
                  </a:moveTo>
                  <a:lnTo>
                    <a:pt x="7315200" y="0"/>
                  </a:lnTo>
                  <a:lnTo>
                    <a:pt x="7315200" y="2310384"/>
                  </a:lnTo>
                  <a:lnTo>
                    <a:pt x="0" y="231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hlinkClick r:id="rId12" action="ppaction://hlinksldjump"/>
              <a:extLst>
                <a:ext uri="{FF2B5EF4-FFF2-40B4-BE49-F238E27FC236}">
                  <a16:creationId xmlns:a16="http://schemas.microsoft.com/office/drawing/2014/main" id="{44DE12DF-44C2-5B9A-4ED8-0A6C350193E4}"/>
                </a:ext>
              </a:extLst>
            </p:cNvPr>
            <p:cNvSpPr/>
            <p:nvPr/>
          </p:nvSpPr>
          <p:spPr>
            <a:xfrm>
              <a:off x="6143018" y="8385051"/>
              <a:ext cx="6001964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She’s short.</a:t>
              </a:r>
              <a:endParaRPr lang="en-US" sz="6600" cap="none" spc="0" dirty="0">
                <a:ln w="0"/>
                <a:solidFill>
                  <a:schemeClr val="bg1"/>
                </a:solidFill>
                <a:latin typeface="Fredoka One" panose="02000000000000000000" pitchFamily="2" charset="0"/>
              </a:endParaRPr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34DB4FFA-93F6-12DC-29E1-81C89D79C15B}"/>
              </a:ext>
            </a:extLst>
          </p:cNvPr>
          <p:cNvSpPr/>
          <p:nvPr/>
        </p:nvSpPr>
        <p:spPr>
          <a:xfrm>
            <a:off x="2304912" y="1674256"/>
            <a:ext cx="1725743" cy="1585273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88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a star&#10;&#10;Description automatically generated">
            <a:extLst>
              <a:ext uri="{FF2B5EF4-FFF2-40B4-BE49-F238E27FC236}">
                <a16:creationId xmlns:a16="http://schemas.microsoft.com/office/drawing/2014/main" id="{1FE2C90E-BEE5-1DD0-C56F-4C354AB728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F4E8A-555A-464A-3041-7A9DEC42400E}"/>
              </a:ext>
            </a:extLst>
          </p:cNvPr>
          <p:cNvSpPr/>
          <p:nvPr/>
        </p:nvSpPr>
        <p:spPr>
          <a:xfrm>
            <a:off x="3548281" y="647700"/>
            <a:ext cx="11582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accent5">
                    <a:lumMod val="50000"/>
                  </a:schemeClr>
                </a:solidFill>
                <a:latin typeface="Modern Love" panose="04090805081005020601" pitchFamily="82" charset="0"/>
              </a:rPr>
              <a:t>What does she look like?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DFD3240-4E07-E897-F4DF-233211755ED2}"/>
              </a:ext>
            </a:extLst>
          </p:cNvPr>
          <p:cNvGrpSpPr/>
          <p:nvPr/>
        </p:nvGrpSpPr>
        <p:grpSpPr>
          <a:xfrm>
            <a:off x="5410199" y="2147619"/>
            <a:ext cx="7543801" cy="5562600"/>
            <a:chOff x="0" y="0"/>
            <a:chExt cx="13279545" cy="6681554"/>
          </a:xfrm>
          <a:solidFill>
            <a:schemeClr val="accent5">
              <a:lumMod val="75000"/>
            </a:schemeClr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329892A-8822-6D95-9D3C-8B1EC32F30E7}"/>
                </a:ext>
              </a:extLst>
            </p:cNvPr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6B394DC5-E593-617E-F6CF-D9B94EE4F01B}"/>
              </a:ext>
            </a:extLst>
          </p:cNvPr>
          <p:cNvGrpSpPr/>
          <p:nvPr/>
        </p:nvGrpSpPr>
        <p:grpSpPr>
          <a:xfrm>
            <a:off x="6019799" y="2376219"/>
            <a:ext cx="6553201" cy="5029200"/>
            <a:chOff x="0" y="0"/>
            <a:chExt cx="2978638" cy="10207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EDBDE-C805-94A6-33E7-0A22818EBFF4}"/>
                </a:ext>
              </a:extLst>
            </p:cNvPr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8FBBE9A7-C083-C21E-DBE4-008F09499535}"/>
              </a:ext>
            </a:extLst>
          </p:cNvPr>
          <p:cNvSpPr/>
          <p:nvPr/>
        </p:nvSpPr>
        <p:spPr>
          <a:xfrm>
            <a:off x="6386645" y="2461059"/>
            <a:ext cx="5334000" cy="4935717"/>
          </a:xfrm>
          <a:custGeom>
            <a:avLst/>
            <a:gdLst/>
            <a:ahLst/>
            <a:cxnLst/>
            <a:rect l="l" t="t" r="r" b="b"/>
            <a:pathLst>
              <a:path w="3963588" h="3962555">
                <a:moveTo>
                  <a:pt x="0" y="0"/>
                </a:moveTo>
                <a:lnTo>
                  <a:pt x="3963588" y="0"/>
                </a:lnTo>
                <a:lnTo>
                  <a:pt x="3963588" y="3962555"/>
                </a:lnTo>
                <a:lnTo>
                  <a:pt x="0" y="39625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b="-713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BFEBF8-0E38-06F0-2FBD-05CE7EB6C1BA}"/>
              </a:ext>
            </a:extLst>
          </p:cNvPr>
          <p:cNvGrpSpPr/>
          <p:nvPr/>
        </p:nvGrpSpPr>
        <p:grpSpPr>
          <a:xfrm>
            <a:off x="1981200" y="7886699"/>
            <a:ext cx="14401800" cy="2215552"/>
            <a:chOff x="1981200" y="7886699"/>
            <a:chExt cx="14401800" cy="2215552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E9D5FB8-F708-4B59-32DC-8C96B22C16CE}"/>
                </a:ext>
              </a:extLst>
            </p:cNvPr>
            <p:cNvSpPr/>
            <p:nvPr/>
          </p:nvSpPr>
          <p:spPr>
            <a:xfrm>
              <a:off x="1981200" y="7886699"/>
              <a:ext cx="14401800" cy="2215552"/>
            </a:xfrm>
            <a:custGeom>
              <a:avLst/>
              <a:gdLst/>
              <a:ahLst/>
              <a:cxnLst/>
              <a:rect l="l" t="t" r="r" b="b"/>
              <a:pathLst>
                <a:path w="7315200" h="2487168">
                  <a:moveTo>
                    <a:pt x="0" y="0"/>
                  </a:moveTo>
                  <a:lnTo>
                    <a:pt x="7315200" y="0"/>
                  </a:lnTo>
                  <a:lnTo>
                    <a:pt x="7315200" y="2487168"/>
                  </a:lnTo>
                  <a:lnTo>
                    <a:pt x="0" y="2487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hlinkClick r:id="rId11" action="ppaction://hlinksldjump"/>
              <a:extLst>
                <a:ext uri="{FF2B5EF4-FFF2-40B4-BE49-F238E27FC236}">
                  <a16:creationId xmlns:a16="http://schemas.microsoft.com/office/drawing/2014/main" id="{44DE12DF-44C2-5B9A-4ED8-0A6C350193E4}"/>
                </a:ext>
              </a:extLst>
            </p:cNvPr>
            <p:cNvSpPr/>
            <p:nvPr/>
          </p:nvSpPr>
          <p:spPr>
            <a:xfrm>
              <a:off x="4514367" y="8209467"/>
              <a:ext cx="875752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She has big eyes.</a:t>
              </a:r>
              <a:endParaRPr lang="en-US" sz="6600" cap="none" spc="0" dirty="0">
                <a:ln w="0"/>
                <a:solidFill>
                  <a:schemeClr val="bg1"/>
                </a:solidFill>
                <a:latin typeface="Fredoka One" panose="02000000000000000000" pitchFamily="2" charset="0"/>
              </a:endParaRPr>
            </a:p>
          </p:txBody>
        </p:sp>
      </p:grpSp>
      <p:sp>
        <p:nvSpPr>
          <p:cNvPr id="17" name="Freeform 15">
            <a:extLst>
              <a:ext uri="{FF2B5EF4-FFF2-40B4-BE49-F238E27FC236}">
                <a16:creationId xmlns:a16="http://schemas.microsoft.com/office/drawing/2014/main" id="{E01A2FEF-86AE-E9D0-E22D-D11578374CE6}"/>
              </a:ext>
            </a:extLst>
          </p:cNvPr>
          <p:cNvSpPr/>
          <p:nvPr/>
        </p:nvSpPr>
        <p:spPr>
          <a:xfrm rot="3768278" flipV="1">
            <a:off x="3868625" y="6044659"/>
            <a:ext cx="1445942" cy="1524683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A3E7B43E-7772-E23A-5B4D-63DE5DA1734C}"/>
              </a:ext>
            </a:extLst>
          </p:cNvPr>
          <p:cNvSpPr/>
          <p:nvPr/>
        </p:nvSpPr>
        <p:spPr>
          <a:xfrm rot="20365859">
            <a:off x="3032623" y="5976185"/>
            <a:ext cx="1345941" cy="1264790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573E4AAA-3320-B17E-7257-1C89D97FEBCC}"/>
              </a:ext>
            </a:extLst>
          </p:cNvPr>
          <p:cNvSpPr/>
          <p:nvPr/>
        </p:nvSpPr>
        <p:spPr>
          <a:xfrm>
            <a:off x="3938797" y="4431258"/>
            <a:ext cx="1305598" cy="1424483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6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a star&#10;&#10;Description automatically generated">
            <a:extLst>
              <a:ext uri="{FF2B5EF4-FFF2-40B4-BE49-F238E27FC236}">
                <a16:creationId xmlns:a16="http://schemas.microsoft.com/office/drawing/2014/main" id="{1FE2C90E-BEE5-1DD0-C56F-4C354AB728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F4E8A-555A-464A-3041-7A9DEC42400E}"/>
              </a:ext>
            </a:extLst>
          </p:cNvPr>
          <p:cNvSpPr/>
          <p:nvPr/>
        </p:nvSpPr>
        <p:spPr>
          <a:xfrm>
            <a:off x="3548281" y="647700"/>
            <a:ext cx="11582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Modern Love" panose="04090805081005020601" pitchFamily="82" charset="0"/>
              </a:rPr>
              <a:t>What does he look like?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DFD3240-4E07-E897-F4DF-233211755ED2}"/>
              </a:ext>
            </a:extLst>
          </p:cNvPr>
          <p:cNvGrpSpPr/>
          <p:nvPr/>
        </p:nvGrpSpPr>
        <p:grpSpPr>
          <a:xfrm>
            <a:off x="5029200" y="2147619"/>
            <a:ext cx="7772400" cy="5562600"/>
            <a:chOff x="0" y="0"/>
            <a:chExt cx="10290429" cy="6681554"/>
          </a:xfrm>
          <a:solidFill>
            <a:schemeClr val="accent6">
              <a:lumMod val="50000"/>
            </a:schemeClr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329892A-8822-6D95-9D3C-8B1EC32F30E7}"/>
                </a:ext>
              </a:extLst>
            </p:cNvPr>
            <p:cNvSpPr/>
            <p:nvPr/>
          </p:nvSpPr>
          <p:spPr>
            <a:xfrm>
              <a:off x="0" y="0"/>
              <a:ext cx="10290429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6B394DC5-E593-617E-F6CF-D9B94EE4F01B}"/>
              </a:ext>
            </a:extLst>
          </p:cNvPr>
          <p:cNvGrpSpPr/>
          <p:nvPr/>
        </p:nvGrpSpPr>
        <p:grpSpPr>
          <a:xfrm>
            <a:off x="5410199" y="2376219"/>
            <a:ext cx="6858001" cy="5029200"/>
            <a:chOff x="0" y="0"/>
            <a:chExt cx="2978638" cy="10207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EDBDE-C805-94A6-33E7-0A22818EBFF4}"/>
                </a:ext>
              </a:extLst>
            </p:cNvPr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00703F6-5BEA-2A76-16A4-4BFC9BDE4E57}"/>
              </a:ext>
            </a:extLst>
          </p:cNvPr>
          <p:cNvGrpSpPr/>
          <p:nvPr/>
        </p:nvGrpSpPr>
        <p:grpSpPr>
          <a:xfrm>
            <a:off x="1676400" y="7938819"/>
            <a:ext cx="14782800" cy="2152401"/>
            <a:chOff x="1676400" y="7938819"/>
            <a:chExt cx="14782800" cy="2152401"/>
          </a:xfrm>
        </p:grpSpPr>
        <p:sp>
          <p:nvSpPr>
            <p:cNvPr id="2" name="Freeform 7">
              <a:extLst>
                <a:ext uri="{FF2B5EF4-FFF2-40B4-BE49-F238E27FC236}">
                  <a16:creationId xmlns:a16="http://schemas.microsoft.com/office/drawing/2014/main" id="{B78438CD-9C21-53C1-3A27-3813EAF224A0}"/>
                </a:ext>
              </a:extLst>
            </p:cNvPr>
            <p:cNvSpPr/>
            <p:nvPr/>
          </p:nvSpPr>
          <p:spPr>
            <a:xfrm>
              <a:off x="1676400" y="7938819"/>
              <a:ext cx="14782800" cy="2152401"/>
            </a:xfrm>
            <a:custGeom>
              <a:avLst/>
              <a:gdLst/>
              <a:ahLst/>
              <a:cxnLst/>
              <a:rect l="l" t="t" r="r" b="b"/>
              <a:pathLst>
                <a:path w="7315200" h="3115056">
                  <a:moveTo>
                    <a:pt x="0" y="0"/>
                  </a:moveTo>
                  <a:lnTo>
                    <a:pt x="7315200" y="0"/>
                  </a:lnTo>
                  <a:lnTo>
                    <a:pt x="7315200" y="3115056"/>
                  </a:lnTo>
                  <a:lnTo>
                    <a:pt x="0" y="3115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hlinkClick r:id="rId9" action="ppaction://hlinksldjump"/>
              <a:extLst>
                <a:ext uri="{FF2B5EF4-FFF2-40B4-BE49-F238E27FC236}">
                  <a16:creationId xmlns:a16="http://schemas.microsoft.com/office/drawing/2014/main" id="{44DE12DF-44C2-5B9A-4ED8-0A6C350193E4}"/>
                </a:ext>
              </a:extLst>
            </p:cNvPr>
            <p:cNvSpPr/>
            <p:nvPr/>
          </p:nvSpPr>
          <p:spPr>
            <a:xfrm>
              <a:off x="5638800" y="8315861"/>
              <a:ext cx="8105104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He’s big and fat.</a:t>
              </a:r>
              <a:endParaRPr lang="en-US" sz="6600" cap="none" spc="0" dirty="0">
                <a:ln w="0"/>
                <a:solidFill>
                  <a:schemeClr val="bg1"/>
                </a:solidFill>
                <a:latin typeface="Fredoka One" panose="02000000000000000000" pitchFamily="2" charset="0"/>
              </a:endParaRPr>
            </a:p>
          </p:txBody>
        </p:sp>
      </p:grpSp>
      <p:sp>
        <p:nvSpPr>
          <p:cNvPr id="6" name="Freeform 4">
            <a:extLst>
              <a:ext uri="{FF2B5EF4-FFF2-40B4-BE49-F238E27FC236}">
                <a16:creationId xmlns:a16="http://schemas.microsoft.com/office/drawing/2014/main" id="{A140836E-848B-4C26-F650-C456F07E72E8}"/>
              </a:ext>
            </a:extLst>
          </p:cNvPr>
          <p:cNvSpPr/>
          <p:nvPr/>
        </p:nvSpPr>
        <p:spPr>
          <a:xfrm>
            <a:off x="6365995" y="2496567"/>
            <a:ext cx="5022609" cy="4788503"/>
          </a:xfrm>
          <a:custGeom>
            <a:avLst/>
            <a:gdLst/>
            <a:ahLst/>
            <a:cxnLst/>
            <a:rect l="l" t="t" r="r" b="b"/>
            <a:pathLst>
              <a:path w="3250238" h="3193359">
                <a:moveTo>
                  <a:pt x="0" y="0"/>
                </a:moveTo>
                <a:lnTo>
                  <a:pt x="3250239" y="0"/>
                </a:lnTo>
                <a:lnTo>
                  <a:pt x="3250239" y="3193359"/>
                </a:lnTo>
                <a:lnTo>
                  <a:pt x="0" y="3193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5B3712B-74CA-362C-035C-A7669580142E}"/>
              </a:ext>
            </a:extLst>
          </p:cNvPr>
          <p:cNvSpPr/>
          <p:nvPr/>
        </p:nvSpPr>
        <p:spPr>
          <a:xfrm rot="4837528">
            <a:off x="12713307" y="4929911"/>
            <a:ext cx="2585221" cy="2464986"/>
          </a:xfrm>
          <a:custGeom>
            <a:avLst/>
            <a:gdLst/>
            <a:ahLst/>
            <a:cxnLst/>
            <a:rect l="l" t="t" r="r" b="b"/>
            <a:pathLst>
              <a:path w="4777751" h="4027525">
                <a:moveTo>
                  <a:pt x="0" y="0"/>
                </a:moveTo>
                <a:lnTo>
                  <a:pt x="4777751" y="0"/>
                </a:lnTo>
                <a:lnTo>
                  <a:pt x="4777751" y="4027526"/>
                </a:lnTo>
                <a:lnTo>
                  <a:pt x="0" y="4027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347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a star&#10;&#10;Description automatically generated">
            <a:extLst>
              <a:ext uri="{FF2B5EF4-FFF2-40B4-BE49-F238E27FC236}">
                <a16:creationId xmlns:a16="http://schemas.microsoft.com/office/drawing/2014/main" id="{1FE2C90E-BEE5-1DD0-C56F-4C354AB728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F4E8A-555A-464A-3041-7A9DEC42400E}"/>
              </a:ext>
            </a:extLst>
          </p:cNvPr>
          <p:cNvSpPr/>
          <p:nvPr/>
        </p:nvSpPr>
        <p:spPr>
          <a:xfrm>
            <a:off x="3548281" y="647700"/>
            <a:ext cx="11582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CC00FF"/>
                </a:solidFill>
                <a:latin typeface="Modern Love" panose="04090805081005020601" pitchFamily="82" charset="0"/>
              </a:rPr>
              <a:t>What does she look like?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DFD3240-4E07-E897-F4DF-233211755ED2}"/>
              </a:ext>
            </a:extLst>
          </p:cNvPr>
          <p:cNvGrpSpPr/>
          <p:nvPr/>
        </p:nvGrpSpPr>
        <p:grpSpPr>
          <a:xfrm>
            <a:off x="4699407" y="2170929"/>
            <a:ext cx="8763000" cy="5562600"/>
            <a:chOff x="0" y="0"/>
            <a:chExt cx="13279545" cy="6681554"/>
          </a:xfrm>
          <a:solidFill>
            <a:srgbClr val="0070C0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329892A-8822-6D95-9D3C-8B1EC32F30E7}"/>
                </a:ext>
              </a:extLst>
            </p:cNvPr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6B394DC5-E593-617E-F6CF-D9B94EE4F01B}"/>
              </a:ext>
            </a:extLst>
          </p:cNvPr>
          <p:cNvGrpSpPr/>
          <p:nvPr/>
        </p:nvGrpSpPr>
        <p:grpSpPr>
          <a:xfrm>
            <a:off x="5004205" y="2399529"/>
            <a:ext cx="8153401" cy="5029200"/>
            <a:chOff x="0" y="0"/>
            <a:chExt cx="2978638" cy="10207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EDBDE-C805-94A6-33E7-0A22818EBFF4}"/>
                </a:ext>
              </a:extLst>
            </p:cNvPr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B818BB1-30B4-4384-01E4-9E6691C36A4A}"/>
              </a:ext>
            </a:extLst>
          </p:cNvPr>
          <p:cNvGrpSpPr/>
          <p:nvPr/>
        </p:nvGrpSpPr>
        <p:grpSpPr>
          <a:xfrm>
            <a:off x="2614216" y="8028672"/>
            <a:ext cx="12496800" cy="2094190"/>
            <a:chOff x="2614216" y="8028672"/>
            <a:chExt cx="12496800" cy="2094190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E20116E5-276E-B066-99E1-3243F30F9CB4}"/>
                </a:ext>
              </a:extLst>
            </p:cNvPr>
            <p:cNvSpPr/>
            <p:nvPr/>
          </p:nvSpPr>
          <p:spPr>
            <a:xfrm>
              <a:off x="2614216" y="8028672"/>
              <a:ext cx="12496800" cy="2094190"/>
            </a:xfrm>
            <a:custGeom>
              <a:avLst/>
              <a:gdLst/>
              <a:ahLst/>
              <a:cxnLst/>
              <a:rect l="l" t="t" r="r" b="b"/>
              <a:pathLst>
                <a:path w="7315200" h="2258568">
                  <a:moveTo>
                    <a:pt x="0" y="0"/>
                  </a:moveTo>
                  <a:lnTo>
                    <a:pt x="7315200" y="0"/>
                  </a:lnTo>
                  <a:lnTo>
                    <a:pt x="7315200" y="2258568"/>
                  </a:lnTo>
                  <a:lnTo>
                    <a:pt x="0" y="2258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hlinkClick r:id="rId9" action="ppaction://hlinksldjump"/>
              <a:extLst>
                <a:ext uri="{FF2B5EF4-FFF2-40B4-BE49-F238E27FC236}">
                  <a16:creationId xmlns:a16="http://schemas.microsoft.com/office/drawing/2014/main" id="{44DE12DF-44C2-5B9A-4ED8-0A6C350193E4}"/>
                </a:ext>
              </a:extLst>
            </p:cNvPr>
            <p:cNvSpPr/>
            <p:nvPr/>
          </p:nvSpPr>
          <p:spPr>
            <a:xfrm>
              <a:off x="4704323" y="8414048"/>
              <a:ext cx="8879354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She has long hair.</a:t>
              </a:r>
              <a:endParaRPr lang="en-US" sz="6600" cap="none" spc="0" dirty="0">
                <a:ln w="0"/>
                <a:solidFill>
                  <a:schemeClr val="bg1"/>
                </a:solidFill>
                <a:latin typeface="Fredoka One" panose="02000000000000000000" pitchFamily="2" charset="0"/>
              </a:endParaRPr>
            </a:p>
          </p:txBody>
        </p:sp>
      </p:grpSp>
      <p:sp>
        <p:nvSpPr>
          <p:cNvPr id="2" name="Freeform 5">
            <a:extLst>
              <a:ext uri="{FF2B5EF4-FFF2-40B4-BE49-F238E27FC236}">
                <a16:creationId xmlns:a16="http://schemas.microsoft.com/office/drawing/2014/main" id="{97C93CA6-5A92-B45E-1002-BF7ECF3E8B74}"/>
              </a:ext>
            </a:extLst>
          </p:cNvPr>
          <p:cNvSpPr/>
          <p:nvPr/>
        </p:nvSpPr>
        <p:spPr>
          <a:xfrm>
            <a:off x="7137806" y="2515941"/>
            <a:ext cx="5309749" cy="5030987"/>
          </a:xfrm>
          <a:custGeom>
            <a:avLst/>
            <a:gdLst/>
            <a:ahLst/>
            <a:cxnLst/>
            <a:rect l="l" t="t" r="r" b="b"/>
            <a:pathLst>
              <a:path w="5309749" h="5030987">
                <a:moveTo>
                  <a:pt x="0" y="0"/>
                </a:moveTo>
                <a:lnTo>
                  <a:pt x="5309748" y="0"/>
                </a:lnTo>
                <a:lnTo>
                  <a:pt x="5309748" y="5030987"/>
                </a:lnTo>
                <a:lnTo>
                  <a:pt x="0" y="50309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5787985-FB18-7066-99BF-68A2C14B2CF4}"/>
              </a:ext>
            </a:extLst>
          </p:cNvPr>
          <p:cNvSpPr/>
          <p:nvPr/>
        </p:nvSpPr>
        <p:spPr>
          <a:xfrm rot="12617442">
            <a:off x="2247600" y="4861473"/>
            <a:ext cx="2601362" cy="2392869"/>
          </a:xfrm>
          <a:custGeom>
            <a:avLst/>
            <a:gdLst/>
            <a:ahLst/>
            <a:cxnLst/>
            <a:rect l="l" t="t" r="r" b="b"/>
            <a:pathLst>
              <a:path w="4777751" h="4027525">
                <a:moveTo>
                  <a:pt x="0" y="0"/>
                </a:moveTo>
                <a:lnTo>
                  <a:pt x="4777751" y="0"/>
                </a:lnTo>
                <a:lnTo>
                  <a:pt x="4777751" y="4027526"/>
                </a:lnTo>
                <a:lnTo>
                  <a:pt x="0" y="4027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01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a star&#10;&#10;Description automatically generated">
            <a:extLst>
              <a:ext uri="{FF2B5EF4-FFF2-40B4-BE49-F238E27FC236}">
                <a16:creationId xmlns:a16="http://schemas.microsoft.com/office/drawing/2014/main" id="{1FE2C90E-BEE5-1DD0-C56F-4C354AB728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F4E8A-555A-464A-3041-7A9DEC42400E}"/>
              </a:ext>
            </a:extLst>
          </p:cNvPr>
          <p:cNvSpPr/>
          <p:nvPr/>
        </p:nvSpPr>
        <p:spPr>
          <a:xfrm>
            <a:off x="3548281" y="647700"/>
            <a:ext cx="11582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What does he look like?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DFD3240-4E07-E897-F4DF-233211755ED2}"/>
              </a:ext>
            </a:extLst>
          </p:cNvPr>
          <p:cNvGrpSpPr/>
          <p:nvPr/>
        </p:nvGrpSpPr>
        <p:grpSpPr>
          <a:xfrm>
            <a:off x="3048000" y="2147619"/>
            <a:ext cx="12011291" cy="5562600"/>
            <a:chOff x="0" y="0"/>
            <a:chExt cx="13279545" cy="6681554"/>
          </a:xfrm>
          <a:solidFill>
            <a:srgbClr val="0070C0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329892A-8822-6D95-9D3C-8B1EC32F30E7}"/>
                </a:ext>
              </a:extLst>
            </p:cNvPr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6B394DC5-E593-617E-F6CF-D9B94EE4F01B}"/>
              </a:ext>
            </a:extLst>
          </p:cNvPr>
          <p:cNvGrpSpPr/>
          <p:nvPr/>
        </p:nvGrpSpPr>
        <p:grpSpPr>
          <a:xfrm>
            <a:off x="3287567" y="2376219"/>
            <a:ext cx="11532156" cy="5029200"/>
            <a:chOff x="0" y="0"/>
            <a:chExt cx="2978638" cy="10207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EDBDE-C805-94A6-33E7-0A22818EBFF4}"/>
                </a:ext>
              </a:extLst>
            </p:cNvPr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AF8DCBF-9354-9E36-E541-9D6A07BC426A}"/>
              </a:ext>
            </a:extLst>
          </p:cNvPr>
          <p:cNvGrpSpPr/>
          <p:nvPr/>
        </p:nvGrpSpPr>
        <p:grpSpPr>
          <a:xfrm>
            <a:off x="228600" y="7872935"/>
            <a:ext cx="16535400" cy="2310384"/>
            <a:chOff x="2133600" y="7872935"/>
            <a:chExt cx="12268200" cy="2310384"/>
          </a:xfrm>
        </p:grpSpPr>
        <p:sp>
          <p:nvSpPr>
            <p:cNvPr id="2" name="Freeform 11">
              <a:extLst>
                <a:ext uri="{FF2B5EF4-FFF2-40B4-BE49-F238E27FC236}">
                  <a16:creationId xmlns:a16="http://schemas.microsoft.com/office/drawing/2014/main" id="{68891D6E-A633-0A7E-89DF-29EA47F27B49}"/>
                </a:ext>
              </a:extLst>
            </p:cNvPr>
            <p:cNvSpPr/>
            <p:nvPr/>
          </p:nvSpPr>
          <p:spPr>
            <a:xfrm>
              <a:off x="2133600" y="7872935"/>
              <a:ext cx="12268200" cy="2310384"/>
            </a:xfrm>
            <a:custGeom>
              <a:avLst/>
              <a:gdLst/>
              <a:ahLst/>
              <a:cxnLst/>
              <a:rect l="l" t="t" r="r" b="b"/>
              <a:pathLst>
                <a:path w="7315200" h="2310384">
                  <a:moveTo>
                    <a:pt x="0" y="0"/>
                  </a:moveTo>
                  <a:lnTo>
                    <a:pt x="7315200" y="0"/>
                  </a:lnTo>
                  <a:lnTo>
                    <a:pt x="7315200" y="2310384"/>
                  </a:lnTo>
                  <a:lnTo>
                    <a:pt x="0" y="231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hlinkClick r:id="rId9" action="ppaction://hlinksldjump"/>
              <a:extLst>
                <a:ext uri="{FF2B5EF4-FFF2-40B4-BE49-F238E27FC236}">
                  <a16:creationId xmlns:a16="http://schemas.microsoft.com/office/drawing/2014/main" id="{44DE12DF-44C2-5B9A-4ED8-0A6C350193E4}"/>
                </a:ext>
              </a:extLst>
            </p:cNvPr>
            <p:cNvSpPr/>
            <p:nvPr/>
          </p:nvSpPr>
          <p:spPr>
            <a:xfrm>
              <a:off x="5016910" y="8219275"/>
              <a:ext cx="760359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He has a round face.</a:t>
              </a:r>
              <a:endParaRPr lang="en-US" sz="6600" cap="none" spc="0" dirty="0">
                <a:ln w="0"/>
                <a:solidFill>
                  <a:schemeClr val="bg1"/>
                </a:solidFill>
                <a:latin typeface="Fredoka One" panose="02000000000000000000" pitchFamily="2" charset="0"/>
              </a:endParaRPr>
            </a:p>
          </p:txBody>
        </p:sp>
      </p:grpSp>
      <p:sp>
        <p:nvSpPr>
          <p:cNvPr id="6" name="Freeform 7">
            <a:extLst>
              <a:ext uri="{FF2B5EF4-FFF2-40B4-BE49-F238E27FC236}">
                <a16:creationId xmlns:a16="http://schemas.microsoft.com/office/drawing/2014/main" id="{CCCBC7D6-99FA-CB2E-1C33-5FA97F35B61E}"/>
              </a:ext>
            </a:extLst>
          </p:cNvPr>
          <p:cNvSpPr/>
          <p:nvPr/>
        </p:nvSpPr>
        <p:spPr>
          <a:xfrm>
            <a:off x="7294775" y="2538935"/>
            <a:ext cx="4089411" cy="4866484"/>
          </a:xfrm>
          <a:custGeom>
            <a:avLst/>
            <a:gdLst/>
            <a:ahLst/>
            <a:cxnLst/>
            <a:rect l="l" t="t" r="r" b="b"/>
            <a:pathLst>
              <a:path w="3275947" h="4229302">
                <a:moveTo>
                  <a:pt x="0" y="0"/>
                </a:moveTo>
                <a:lnTo>
                  <a:pt x="3275947" y="0"/>
                </a:lnTo>
                <a:lnTo>
                  <a:pt x="3275947" y="4229303"/>
                </a:lnTo>
                <a:lnTo>
                  <a:pt x="0" y="42293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905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1055928-A0D3-4211-92E6-07A60CF1209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V\uFFFD\u001C{0BD947A0-96DD-46E2-9D23-DCBF768A0053}&quot;,&quot;C:\\Users\\Admin\\Desktop\\Lo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Unit 3 Lesson 2 Period 3"/>
  <p:tag name="ISPRING_FIRST_PUBLISH" val="1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431CDB-CFDA-4D4A-8C79-757A7B883887}:4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641020-992C-470B-AE81-FF54113B67D0}:4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B6FBCD-4204-425E-995B-62F445DC5CDC}:48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7A068B-BFD0-4033-9AA5-F558D66388B1}:4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B89B79-DE02-4E02-BD51-B24F9378156F}:5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EC59EA-913B-423A-9A5A-06564E85DC3F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D8CC1C-EEA3-4474-8788-C2E839E236A8}:44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1F0CB6-B9A1-4B51-AD0B-879455B4E0AA}:47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42EAD3-8D49-4C90-AC35-65104712980A}:48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784926-FD29-4247-A242-22B7284D3C4E}:4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41D735-E2A2-41BB-A4F9-49DBD14BA311}:48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F13082-357A-4C8A-A7A1-429AAA827ED6}:48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2130</TotalTime>
  <Words>139</Words>
  <Application>Microsoft Office PowerPoint</Application>
  <PresentationFormat>Custom</PresentationFormat>
  <Paragraphs>35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Margin</vt:lpstr>
      <vt:lpstr>Calibri</vt:lpstr>
      <vt:lpstr>Abadi</vt:lpstr>
      <vt:lpstr>Fredoka One</vt:lpstr>
      <vt:lpstr>Modern Love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Lesson 2 Period 3</dc:title>
  <dc:creator>Trang Nguyen</dc:creator>
  <cp:lastModifiedBy>Admin</cp:lastModifiedBy>
  <cp:revision>50</cp:revision>
  <dcterms:created xsi:type="dcterms:W3CDTF">2006-08-16T00:00:00Z</dcterms:created>
  <dcterms:modified xsi:type="dcterms:W3CDTF">2025-10-06T14:17:54Z</dcterms:modified>
  <dc:identifier>DAF2SKbqxMw</dc:identifier>
</cp:coreProperties>
</file>