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4.wav" ContentType="audio/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  <Override PartName="/ppt/media/audio30.wav" ContentType="audio/wav"/>
  <Override PartName="/ppt/media/audio2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407" r:id="rId3"/>
    <p:sldId id="449" r:id="rId4"/>
    <p:sldId id="418" r:id="rId5"/>
    <p:sldId id="416" r:id="rId6"/>
    <p:sldId id="467" r:id="rId7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Fredoka One" panose="020B0604020202020204" charset="0"/>
      <p:regular r:id="rId13"/>
    </p:embeddedFont>
    <p:embeddedFont>
      <p:font typeface="Nunito Bold" panose="00000800000000000000" pitchFamily="2" charset="0"/>
      <p:regular r:id="rId14"/>
      <p:bold r:id="rId15"/>
    </p:embeddedFont>
    <p:embeddedFont>
      <p:font typeface="Abadi" panose="020B0604020202020204" charset="0"/>
      <p:regular r:id="rId16"/>
    </p:embeddedFont>
    <p:embeddedFont>
      <p:font typeface="Aharoni" panose="020B0604020202020204" charset="-79"/>
      <p:bold r:id="rId17"/>
    </p:embeddedFont>
    <p:embeddedFont>
      <p:font typeface="Charcoal Font TH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8E9A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2314" autoAdjust="0"/>
  </p:normalViewPr>
  <p:slideViewPr>
    <p:cSldViewPr>
      <p:cViewPr varScale="1">
        <p:scale>
          <a:sx n="38" d="100"/>
          <a:sy n="38" d="100"/>
        </p:scale>
        <p:origin x="11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B937C-BEC4-4CA2-B596-51754A948836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B819D-1A12-4B36-99A6-EA12053212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24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the middle of the number to move to the Question slide. </a:t>
            </a:r>
          </a:p>
          <a:p>
            <a:r>
              <a:rPr lang="en-US" dirty="0"/>
              <a:t>Click the white circle to disappear the whole number card. </a:t>
            </a:r>
          </a:p>
          <a:p>
            <a:r>
              <a:rPr lang="en-US" dirty="0"/>
              <a:t>Click FINISH to end the game.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69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31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96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B819D-1A12-4B36-99A6-EA120532125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7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audio" Target="../media/audio10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0.wav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svg"/><Relationship Id="rId13" Type="http://schemas.openxmlformats.org/officeDocument/2006/relationships/image" Target="../media/image102.svg"/><Relationship Id="rId3" Type="http://schemas.openxmlformats.org/officeDocument/2006/relationships/audio" Target="../media/audio3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00.sv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22" Type="http://schemas.openxmlformats.org/officeDocument/2006/relationships/audio" Target="../media/audio20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190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91175" y="912350"/>
            <a:ext cx="16505649" cy="8462300"/>
            <a:chOff x="0" y="0"/>
            <a:chExt cx="4347167" cy="22287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149991" y="9004670"/>
            <a:ext cx="2408301" cy="823840"/>
          </a:xfrm>
          <a:custGeom>
            <a:avLst/>
            <a:gdLst/>
            <a:ahLst/>
            <a:cxnLst/>
            <a:rect l="l" t="t" r="r" b="b"/>
            <a:pathLst>
              <a:path w="2408301" h="823840">
                <a:moveTo>
                  <a:pt x="0" y="0"/>
                </a:moveTo>
                <a:lnTo>
                  <a:pt x="2408300" y="0"/>
                </a:lnTo>
                <a:lnTo>
                  <a:pt x="2408300" y="823840"/>
                </a:lnTo>
                <a:lnTo>
                  <a:pt x="0" y="82384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372429" y="852305"/>
            <a:ext cx="13041981" cy="1508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800" dirty="0">
                <a:solidFill>
                  <a:srgbClr val="C00000"/>
                </a:solidFill>
                <a:latin typeface="Margin"/>
              </a:rPr>
              <a:t>My foreign friends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17586" y="1699920"/>
            <a:ext cx="5326078" cy="76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000000"/>
                </a:solidFill>
                <a:latin typeface="Abadi" panose="020B0604020104020204" pitchFamily="34" charset="0"/>
              </a:rPr>
              <a:t>Unit 3</a:t>
            </a: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 rot="-838566">
            <a:off x="3062652" y="3365949"/>
            <a:ext cx="5656670" cy="5656395"/>
            <a:chOff x="0" y="0"/>
            <a:chExt cx="14840029" cy="148393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840029" cy="14839308"/>
            </a:xfrm>
            <a:custGeom>
              <a:avLst/>
              <a:gdLst/>
              <a:ahLst/>
              <a:cxnLst/>
              <a:rect l="l" t="t" r="r" b="b"/>
              <a:pathLst>
                <a:path w="14840029" h="14839308">
                  <a:moveTo>
                    <a:pt x="5030685" y="14080051"/>
                  </a:moveTo>
                  <a:cubicBezTo>
                    <a:pt x="5725149" y="14591945"/>
                    <a:pt x="6579284" y="14839308"/>
                    <a:pt x="7419981" y="14839308"/>
                  </a:cubicBezTo>
                  <a:cubicBezTo>
                    <a:pt x="8260799" y="14839308"/>
                    <a:pt x="9114977" y="14591875"/>
                    <a:pt x="9809345" y="14080051"/>
                  </a:cubicBezTo>
                  <a:cubicBezTo>
                    <a:pt x="10497982" y="13572451"/>
                    <a:pt x="12953750" y="11811354"/>
                    <a:pt x="14464441" y="11280167"/>
                  </a:cubicBezTo>
                  <a:cubicBezTo>
                    <a:pt x="14689463" y="11201044"/>
                    <a:pt x="14840029" y="10988500"/>
                    <a:pt x="14840029" y="10749972"/>
                  </a:cubicBezTo>
                  <a:lnTo>
                    <a:pt x="14840029" y="4090057"/>
                  </a:lnTo>
                  <a:cubicBezTo>
                    <a:pt x="14840029" y="3851529"/>
                    <a:pt x="14689463" y="3638984"/>
                    <a:pt x="14464441" y="3559862"/>
                  </a:cubicBezTo>
                  <a:cubicBezTo>
                    <a:pt x="13179228" y="3107957"/>
                    <a:pt x="11577449" y="1998488"/>
                    <a:pt x="10416573" y="1190535"/>
                  </a:cubicBezTo>
                  <a:cubicBezTo>
                    <a:pt x="9900958" y="831672"/>
                    <a:pt x="9414773" y="489759"/>
                    <a:pt x="9141391" y="367410"/>
                  </a:cubicBezTo>
                  <a:cubicBezTo>
                    <a:pt x="8593979" y="122422"/>
                    <a:pt x="8006889" y="0"/>
                    <a:pt x="7420015" y="0"/>
                  </a:cubicBezTo>
                  <a:cubicBezTo>
                    <a:pt x="6833126" y="0"/>
                    <a:pt x="6246035" y="122429"/>
                    <a:pt x="5698638" y="367410"/>
                  </a:cubicBezTo>
                  <a:cubicBezTo>
                    <a:pt x="5387932" y="506463"/>
                    <a:pt x="4877203" y="867427"/>
                    <a:pt x="4338181" y="1244650"/>
                  </a:cubicBezTo>
                  <a:cubicBezTo>
                    <a:pt x="3194272" y="2045189"/>
                    <a:pt x="1675689" y="3102723"/>
                    <a:pt x="375587" y="3559863"/>
                  </a:cubicBezTo>
                  <a:cubicBezTo>
                    <a:pt x="150566" y="3638984"/>
                    <a:pt x="0" y="3851530"/>
                    <a:pt x="0" y="4090057"/>
                  </a:cubicBezTo>
                  <a:lnTo>
                    <a:pt x="0" y="10749972"/>
                  </a:lnTo>
                  <a:cubicBezTo>
                    <a:pt x="0" y="10988498"/>
                    <a:pt x="150566" y="11201044"/>
                    <a:pt x="375589" y="11280167"/>
                  </a:cubicBezTo>
                  <a:cubicBezTo>
                    <a:pt x="1886280" y="11811356"/>
                    <a:pt x="4342047" y="13572451"/>
                    <a:pt x="5030685" y="14080051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00382" y="200383"/>
              <a:ext cx="14439264" cy="14438543"/>
            </a:xfrm>
            <a:custGeom>
              <a:avLst/>
              <a:gdLst/>
              <a:ahLst/>
              <a:cxnLst/>
              <a:rect l="l" t="t" r="r" b="b"/>
              <a:pathLst>
                <a:path w="14439264" h="14438543">
                  <a:moveTo>
                    <a:pt x="4949197" y="13718369"/>
                  </a:moveTo>
                  <a:cubicBezTo>
                    <a:pt x="5605560" y="14202178"/>
                    <a:pt x="6416909" y="14438544"/>
                    <a:pt x="7219599" y="14438544"/>
                  </a:cubicBezTo>
                  <a:cubicBezTo>
                    <a:pt x="8022407" y="14438544"/>
                    <a:pt x="8833798" y="14202110"/>
                    <a:pt x="9490067" y="13718369"/>
                  </a:cubicBezTo>
                  <a:cubicBezTo>
                    <a:pt x="10171566" y="13216029"/>
                    <a:pt x="12652840" y="11433910"/>
                    <a:pt x="14197590" y="10890747"/>
                  </a:cubicBezTo>
                  <a:cubicBezTo>
                    <a:pt x="14342381" y="10839835"/>
                    <a:pt x="14439264" y="10703072"/>
                    <a:pt x="14439264" y="10549591"/>
                  </a:cubicBezTo>
                  <a:lnTo>
                    <a:pt x="14439264" y="3889674"/>
                  </a:lnTo>
                  <a:cubicBezTo>
                    <a:pt x="14439264" y="3736191"/>
                    <a:pt x="14342381" y="3599429"/>
                    <a:pt x="14197590" y="3548517"/>
                  </a:cubicBezTo>
                  <a:cubicBezTo>
                    <a:pt x="12881168" y="3085639"/>
                    <a:pt x="11255058" y="1957329"/>
                    <a:pt x="10101724" y="1154622"/>
                  </a:cubicBezTo>
                  <a:cubicBezTo>
                    <a:pt x="9574718" y="787833"/>
                    <a:pt x="9110291" y="462322"/>
                    <a:pt x="8859153" y="349928"/>
                  </a:cubicBezTo>
                  <a:cubicBezTo>
                    <a:pt x="8337819" y="116610"/>
                    <a:pt x="7778655" y="0"/>
                    <a:pt x="7219633" y="0"/>
                  </a:cubicBezTo>
                  <a:cubicBezTo>
                    <a:pt x="6660597" y="0"/>
                    <a:pt x="6101433" y="116618"/>
                    <a:pt x="5580112" y="349928"/>
                  </a:cubicBezTo>
                  <a:cubicBezTo>
                    <a:pt x="5291820" y="478949"/>
                    <a:pt x="4802382" y="823753"/>
                    <a:pt x="4252692" y="1208439"/>
                  </a:cubicBezTo>
                  <a:cubicBezTo>
                    <a:pt x="3115578" y="2004224"/>
                    <a:pt x="1573030" y="3080387"/>
                    <a:pt x="241674" y="3548517"/>
                  </a:cubicBezTo>
                  <a:cubicBezTo>
                    <a:pt x="96883" y="3599429"/>
                    <a:pt x="0" y="3736193"/>
                    <a:pt x="0" y="3889674"/>
                  </a:cubicBezTo>
                  <a:lnTo>
                    <a:pt x="0" y="10549589"/>
                  </a:lnTo>
                  <a:cubicBezTo>
                    <a:pt x="0" y="10703069"/>
                    <a:pt x="96883" y="10839833"/>
                    <a:pt x="241674" y="10890745"/>
                  </a:cubicBezTo>
                  <a:cubicBezTo>
                    <a:pt x="1786425" y="11433909"/>
                    <a:pt x="4267698" y="13216029"/>
                    <a:pt x="4949197" y="13718369"/>
                  </a:cubicBezTo>
                  <a:close/>
                </a:path>
              </a:pathLst>
            </a:custGeom>
            <a:solidFill>
              <a:srgbClr val="FDD23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8">
            <a:extLst>
              <a:ext uri="{FF2B5EF4-FFF2-40B4-BE49-F238E27FC236}">
                <a16:creationId xmlns:a16="http://schemas.microsoft.com/office/drawing/2014/main" id="{41965F5D-6E2E-9A84-8A0E-CFC0DB901C82}"/>
              </a:ext>
            </a:extLst>
          </p:cNvPr>
          <p:cNvSpPr txBox="1"/>
          <p:nvPr/>
        </p:nvSpPr>
        <p:spPr>
          <a:xfrm>
            <a:off x="8173436" y="3444661"/>
            <a:ext cx="8133364" cy="705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9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000000"/>
                </a:solidFill>
                <a:latin typeface="Abadi" panose="020B0604020104020204" pitchFamily="34" charset="0"/>
              </a:rPr>
              <a:t>Lesson 1 – Period 2</a:t>
            </a:r>
          </a:p>
        </p:txBody>
      </p:sp>
      <p:grpSp>
        <p:nvGrpSpPr>
          <p:cNvPr id="14" name="Group 9">
            <a:extLst>
              <a:ext uri="{FF2B5EF4-FFF2-40B4-BE49-F238E27FC236}">
                <a16:creationId xmlns:a16="http://schemas.microsoft.com/office/drawing/2014/main" id="{25E31931-DD76-8818-8AFB-75C35D5AB7AE}"/>
              </a:ext>
            </a:extLst>
          </p:cNvPr>
          <p:cNvGrpSpPr>
            <a:grpSpLocks noChangeAspect="1"/>
          </p:cNvGrpSpPr>
          <p:nvPr/>
        </p:nvGrpSpPr>
        <p:grpSpPr>
          <a:xfrm rot="1108849">
            <a:off x="9795851" y="4629625"/>
            <a:ext cx="4185935" cy="4185732"/>
            <a:chOff x="0" y="0"/>
            <a:chExt cx="14840029" cy="14839308"/>
          </a:xfrm>
        </p:grpSpPr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1DBECF3-2484-9CD7-FC6F-658F98579296}"/>
                </a:ext>
              </a:extLst>
            </p:cNvPr>
            <p:cNvSpPr/>
            <p:nvPr/>
          </p:nvSpPr>
          <p:spPr>
            <a:xfrm>
              <a:off x="0" y="0"/>
              <a:ext cx="14840029" cy="14839308"/>
            </a:xfrm>
            <a:custGeom>
              <a:avLst/>
              <a:gdLst/>
              <a:ahLst/>
              <a:cxnLst/>
              <a:rect l="l" t="t" r="r" b="b"/>
              <a:pathLst>
                <a:path w="14840029" h="14839308">
                  <a:moveTo>
                    <a:pt x="5030685" y="14080051"/>
                  </a:moveTo>
                  <a:cubicBezTo>
                    <a:pt x="5725149" y="14591945"/>
                    <a:pt x="6579284" y="14839308"/>
                    <a:pt x="7419981" y="14839308"/>
                  </a:cubicBezTo>
                  <a:cubicBezTo>
                    <a:pt x="8260799" y="14839308"/>
                    <a:pt x="9114977" y="14591875"/>
                    <a:pt x="9809345" y="14080051"/>
                  </a:cubicBezTo>
                  <a:cubicBezTo>
                    <a:pt x="10497982" y="13572451"/>
                    <a:pt x="12953750" y="11811354"/>
                    <a:pt x="14464441" y="11280167"/>
                  </a:cubicBezTo>
                  <a:cubicBezTo>
                    <a:pt x="14689463" y="11201044"/>
                    <a:pt x="14840029" y="10988500"/>
                    <a:pt x="14840029" y="10749972"/>
                  </a:cubicBezTo>
                  <a:lnTo>
                    <a:pt x="14840029" y="4090057"/>
                  </a:lnTo>
                  <a:cubicBezTo>
                    <a:pt x="14840029" y="3851529"/>
                    <a:pt x="14689463" y="3638984"/>
                    <a:pt x="14464441" y="3559862"/>
                  </a:cubicBezTo>
                  <a:cubicBezTo>
                    <a:pt x="13179228" y="3107957"/>
                    <a:pt x="11577449" y="1998488"/>
                    <a:pt x="10416573" y="1190535"/>
                  </a:cubicBezTo>
                  <a:cubicBezTo>
                    <a:pt x="9900958" y="831672"/>
                    <a:pt x="9414773" y="489759"/>
                    <a:pt x="9141391" y="367410"/>
                  </a:cubicBezTo>
                  <a:cubicBezTo>
                    <a:pt x="8593979" y="122422"/>
                    <a:pt x="8006889" y="0"/>
                    <a:pt x="7420015" y="0"/>
                  </a:cubicBezTo>
                  <a:cubicBezTo>
                    <a:pt x="6833126" y="0"/>
                    <a:pt x="6246035" y="122429"/>
                    <a:pt x="5698638" y="367410"/>
                  </a:cubicBezTo>
                  <a:cubicBezTo>
                    <a:pt x="5387932" y="506463"/>
                    <a:pt x="4877203" y="867427"/>
                    <a:pt x="4338181" y="1244650"/>
                  </a:cubicBezTo>
                  <a:cubicBezTo>
                    <a:pt x="3194272" y="2045189"/>
                    <a:pt x="1675689" y="3102723"/>
                    <a:pt x="375587" y="3559863"/>
                  </a:cubicBezTo>
                  <a:cubicBezTo>
                    <a:pt x="150566" y="3638984"/>
                    <a:pt x="0" y="3851530"/>
                    <a:pt x="0" y="4090057"/>
                  </a:cubicBezTo>
                  <a:lnTo>
                    <a:pt x="0" y="10749972"/>
                  </a:lnTo>
                  <a:cubicBezTo>
                    <a:pt x="0" y="10988498"/>
                    <a:pt x="150566" y="11201044"/>
                    <a:pt x="375589" y="11280167"/>
                  </a:cubicBezTo>
                  <a:cubicBezTo>
                    <a:pt x="1886280" y="11811356"/>
                    <a:pt x="4342047" y="13572451"/>
                    <a:pt x="5030685" y="14080051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F47AD5F2-4D07-A582-15D2-FCD4B0B10C47}"/>
                </a:ext>
              </a:extLst>
            </p:cNvPr>
            <p:cNvSpPr/>
            <p:nvPr/>
          </p:nvSpPr>
          <p:spPr>
            <a:xfrm>
              <a:off x="200382" y="200383"/>
              <a:ext cx="14439264" cy="14438543"/>
            </a:xfrm>
            <a:custGeom>
              <a:avLst/>
              <a:gdLst/>
              <a:ahLst/>
              <a:cxnLst/>
              <a:rect l="l" t="t" r="r" b="b"/>
              <a:pathLst>
                <a:path w="14439264" h="14438543">
                  <a:moveTo>
                    <a:pt x="4949197" y="13718369"/>
                  </a:moveTo>
                  <a:cubicBezTo>
                    <a:pt x="5605560" y="14202178"/>
                    <a:pt x="6416909" y="14438544"/>
                    <a:pt x="7219599" y="14438544"/>
                  </a:cubicBezTo>
                  <a:cubicBezTo>
                    <a:pt x="8022407" y="14438544"/>
                    <a:pt x="8833798" y="14202110"/>
                    <a:pt x="9490067" y="13718369"/>
                  </a:cubicBezTo>
                  <a:cubicBezTo>
                    <a:pt x="10171566" y="13216029"/>
                    <a:pt x="12652840" y="11433910"/>
                    <a:pt x="14197590" y="10890747"/>
                  </a:cubicBezTo>
                  <a:cubicBezTo>
                    <a:pt x="14342381" y="10839835"/>
                    <a:pt x="14439264" y="10703072"/>
                    <a:pt x="14439264" y="10549591"/>
                  </a:cubicBezTo>
                  <a:lnTo>
                    <a:pt x="14439264" y="3889674"/>
                  </a:lnTo>
                  <a:cubicBezTo>
                    <a:pt x="14439264" y="3736191"/>
                    <a:pt x="14342381" y="3599429"/>
                    <a:pt x="14197590" y="3548517"/>
                  </a:cubicBezTo>
                  <a:cubicBezTo>
                    <a:pt x="12881168" y="3085639"/>
                    <a:pt x="11255058" y="1957329"/>
                    <a:pt x="10101724" y="1154622"/>
                  </a:cubicBezTo>
                  <a:cubicBezTo>
                    <a:pt x="9574718" y="787833"/>
                    <a:pt x="9110291" y="462322"/>
                    <a:pt x="8859153" y="349928"/>
                  </a:cubicBezTo>
                  <a:cubicBezTo>
                    <a:pt x="8337819" y="116610"/>
                    <a:pt x="7778655" y="0"/>
                    <a:pt x="7219633" y="0"/>
                  </a:cubicBezTo>
                  <a:cubicBezTo>
                    <a:pt x="6660597" y="0"/>
                    <a:pt x="6101433" y="116618"/>
                    <a:pt x="5580112" y="349928"/>
                  </a:cubicBezTo>
                  <a:cubicBezTo>
                    <a:pt x="5291820" y="478949"/>
                    <a:pt x="4802382" y="823753"/>
                    <a:pt x="4252692" y="1208439"/>
                  </a:cubicBezTo>
                  <a:cubicBezTo>
                    <a:pt x="3115578" y="2004224"/>
                    <a:pt x="1573030" y="3080387"/>
                    <a:pt x="241674" y="3548517"/>
                  </a:cubicBezTo>
                  <a:cubicBezTo>
                    <a:pt x="96883" y="3599429"/>
                    <a:pt x="0" y="3736193"/>
                    <a:pt x="0" y="3889674"/>
                  </a:cubicBezTo>
                  <a:lnTo>
                    <a:pt x="0" y="10549589"/>
                  </a:lnTo>
                  <a:cubicBezTo>
                    <a:pt x="0" y="10703069"/>
                    <a:pt x="96883" y="10839833"/>
                    <a:pt x="241674" y="10890745"/>
                  </a:cubicBezTo>
                  <a:cubicBezTo>
                    <a:pt x="1786425" y="11433909"/>
                    <a:pt x="4267698" y="13216029"/>
                    <a:pt x="4949197" y="13718369"/>
                  </a:cubicBezTo>
                  <a:close/>
                </a:path>
              </a:pathLst>
            </a:custGeom>
            <a:solidFill>
              <a:srgbClr val="FDD23B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2A6BC57-C728-3EDA-3C3C-EB780C88C7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" b="2040"/>
          <a:stretch/>
        </p:blipFill>
        <p:spPr>
          <a:xfrm rot="20505332">
            <a:off x="3147061" y="3915082"/>
            <a:ext cx="5338399" cy="43963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BCBBA1B-8B45-BE4D-9A0E-EE966CA446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5" r="11885"/>
          <a:stretch/>
        </p:blipFill>
        <p:spPr>
          <a:xfrm rot="1327102">
            <a:off x="9897847" y="5183367"/>
            <a:ext cx="4060220" cy="30782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85800" y="912350"/>
            <a:ext cx="16505649" cy="8462300"/>
            <a:chOff x="0" y="0"/>
            <a:chExt cx="4347167" cy="222875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011962" y="1225762"/>
            <a:ext cx="2013948" cy="1817588"/>
          </a:xfrm>
          <a:custGeom>
            <a:avLst/>
            <a:gdLst/>
            <a:ahLst/>
            <a:cxnLst/>
            <a:rect l="l" t="t" r="r" b="b"/>
            <a:pathLst>
              <a:path w="2013948" h="1817588">
                <a:moveTo>
                  <a:pt x="0" y="0"/>
                </a:moveTo>
                <a:lnTo>
                  <a:pt x="2013948" y="0"/>
                </a:lnTo>
                <a:lnTo>
                  <a:pt x="2013948" y="1817588"/>
                </a:lnTo>
                <a:lnTo>
                  <a:pt x="0" y="181758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715000" y="2554436"/>
            <a:ext cx="6607873" cy="2916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045"/>
              </a:lnSpc>
              <a:spcBef>
                <a:spcPct val="0"/>
              </a:spcBef>
            </a:pPr>
            <a:r>
              <a:rPr lang="en-US" sz="17175" u="none" dirty="0">
                <a:solidFill>
                  <a:srgbClr val="00B050"/>
                </a:solidFill>
                <a:latin typeface="Margin"/>
              </a:rPr>
              <a:t>01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80924" y="5372100"/>
            <a:ext cx="8915400" cy="3090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58"/>
              </a:lnSpc>
              <a:spcBef>
                <a:spcPct val="0"/>
              </a:spcBef>
            </a:pPr>
            <a:r>
              <a:rPr lang="en-US" sz="115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Warm-up and Review</a:t>
            </a:r>
          </a:p>
        </p:txBody>
      </p:sp>
    </p:spTree>
    <p:extLst>
      <p:ext uri="{BB962C8B-B14F-4D97-AF65-F5344CB8AC3E}">
        <p14:creationId xmlns:p14="http://schemas.microsoft.com/office/powerpoint/2010/main" val="240888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amera.wav"/>
          </p:stSnd>
        </p:sndAc>
      </p:transition>
    </mc:Choice>
    <mc:Fallback xmlns="">
      <p:transition spd="slow">
        <p:random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525F468-D6B8-A68E-011A-0F272386E11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451" y="-1"/>
            <a:ext cx="18291451" cy="10364819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 rot="2088796">
            <a:off x="-449582" y="6918167"/>
            <a:ext cx="3575984" cy="4223066"/>
          </a:xfrm>
          <a:custGeom>
            <a:avLst/>
            <a:gdLst/>
            <a:ahLst/>
            <a:cxnLst/>
            <a:rect l="l" t="t" r="r" b="b"/>
            <a:pathLst>
              <a:path w="3575984" h="4223066">
                <a:moveTo>
                  <a:pt x="0" y="0"/>
                </a:moveTo>
                <a:lnTo>
                  <a:pt x="3575983" y="0"/>
                </a:lnTo>
                <a:lnTo>
                  <a:pt x="3575983" y="4223066"/>
                </a:lnTo>
                <a:lnTo>
                  <a:pt x="0" y="422306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2069260" flipV="1">
            <a:off x="13321496" y="141335"/>
            <a:ext cx="7315200" cy="3604399"/>
          </a:xfrm>
          <a:custGeom>
            <a:avLst/>
            <a:gdLst/>
            <a:ahLst/>
            <a:cxnLst/>
            <a:rect l="l" t="t" r="r" b="b"/>
            <a:pathLst>
              <a:path w="7315200" h="3604399">
                <a:moveTo>
                  <a:pt x="0" y="3604399"/>
                </a:moveTo>
                <a:lnTo>
                  <a:pt x="7315200" y="3604399"/>
                </a:lnTo>
                <a:lnTo>
                  <a:pt x="7315200" y="0"/>
                </a:lnTo>
                <a:lnTo>
                  <a:pt x="0" y="0"/>
                </a:lnTo>
                <a:lnTo>
                  <a:pt x="0" y="3604399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864D118-1899-D412-6816-B7FD1D091D98}"/>
              </a:ext>
            </a:extLst>
          </p:cNvPr>
          <p:cNvGrpSpPr/>
          <p:nvPr/>
        </p:nvGrpSpPr>
        <p:grpSpPr>
          <a:xfrm>
            <a:off x="3433845" y="1747787"/>
            <a:ext cx="3057211" cy="3289881"/>
            <a:chOff x="3433845" y="1747787"/>
            <a:chExt cx="3057211" cy="3289881"/>
          </a:xfrm>
        </p:grpSpPr>
        <p:sp>
          <p:nvSpPr>
            <p:cNvPr id="2" name="Freeform 2"/>
            <p:cNvSpPr/>
            <p:nvPr/>
          </p:nvSpPr>
          <p:spPr>
            <a:xfrm>
              <a:off x="3433845" y="2158616"/>
              <a:ext cx="2636732" cy="2879052"/>
            </a:xfrm>
            <a:custGeom>
              <a:avLst/>
              <a:gdLst/>
              <a:ahLst/>
              <a:cxnLst/>
              <a:rect l="l" t="t" r="r" b="b"/>
              <a:pathLst>
                <a:path w="2636732" h="2879052">
                  <a:moveTo>
                    <a:pt x="0" y="0"/>
                  </a:moveTo>
                  <a:lnTo>
                    <a:pt x="2636732" y="0"/>
                  </a:lnTo>
                  <a:lnTo>
                    <a:pt x="2636732" y="2879052"/>
                  </a:lnTo>
                  <a:lnTo>
                    <a:pt x="0" y="2879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print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>
              <a:hlinkClick r:id="" action="ppaction://noaction"/>
            </p:cNvPr>
            <p:cNvSpPr txBox="1"/>
            <p:nvPr/>
          </p:nvSpPr>
          <p:spPr>
            <a:xfrm>
              <a:off x="3685596" y="2963515"/>
              <a:ext cx="2133231" cy="1454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72"/>
                </a:lnSpc>
              </a:pPr>
              <a:r>
                <a:rPr lang="en-US" sz="13200" dirty="0">
                  <a:solidFill>
                    <a:srgbClr val="424F9D"/>
                  </a:solidFill>
                  <a:latin typeface="Fredoka One" panose="02000000000000000000" pitchFamily="2" charset="0"/>
                </a:rPr>
                <a:t>1</a:t>
              </a:r>
            </a:p>
          </p:txBody>
        </p:sp>
        <p:sp>
          <p:nvSpPr>
            <p:cNvPr id="22" name="Freeform 2">
              <a:extLst>
                <a:ext uri="{FF2B5EF4-FFF2-40B4-BE49-F238E27FC236}">
                  <a16:creationId xmlns:a16="http://schemas.microsoft.com/office/drawing/2014/main" id="{E194C048-EF53-1469-F931-35D045E3DE48}"/>
                </a:ext>
              </a:extLst>
            </p:cNvPr>
            <p:cNvSpPr/>
            <p:nvPr/>
          </p:nvSpPr>
          <p:spPr>
            <a:xfrm>
              <a:off x="5146597" y="1747787"/>
              <a:ext cx="1344459" cy="1100018"/>
            </a:xfrm>
            <a:custGeom>
              <a:avLst/>
              <a:gdLst/>
              <a:ahLst/>
              <a:cxnLst/>
              <a:rect l="l" t="t" r="r" b="b"/>
              <a:pathLst>
                <a:path w="4254023" h="4114800">
                  <a:moveTo>
                    <a:pt x="0" y="0"/>
                  </a:moveTo>
                  <a:lnTo>
                    <a:pt x="4254023" y="0"/>
                  </a:lnTo>
                  <a:lnTo>
                    <a:pt x="425402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 cstate="print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5CF1B37-0A19-6870-D00D-1AD767BEDAC7}"/>
              </a:ext>
            </a:extLst>
          </p:cNvPr>
          <p:cNvGrpSpPr/>
          <p:nvPr/>
        </p:nvGrpSpPr>
        <p:grpSpPr>
          <a:xfrm>
            <a:off x="6362312" y="1757665"/>
            <a:ext cx="2895602" cy="3280003"/>
            <a:chOff x="6362312" y="1757665"/>
            <a:chExt cx="2895602" cy="3280003"/>
          </a:xfrm>
        </p:grpSpPr>
        <p:sp>
          <p:nvSpPr>
            <p:cNvPr id="4" name="Freeform 4"/>
            <p:cNvSpPr/>
            <p:nvPr/>
          </p:nvSpPr>
          <p:spPr>
            <a:xfrm>
              <a:off x="6362312" y="2158616"/>
              <a:ext cx="2636732" cy="2879052"/>
            </a:xfrm>
            <a:custGeom>
              <a:avLst/>
              <a:gdLst/>
              <a:ahLst/>
              <a:cxnLst/>
              <a:rect l="l" t="t" r="r" b="b"/>
              <a:pathLst>
                <a:path w="2636732" h="2879052">
                  <a:moveTo>
                    <a:pt x="0" y="0"/>
                  </a:moveTo>
                  <a:lnTo>
                    <a:pt x="2636732" y="0"/>
                  </a:lnTo>
                  <a:lnTo>
                    <a:pt x="2636732" y="2879052"/>
                  </a:lnTo>
                  <a:lnTo>
                    <a:pt x="0" y="2879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print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hlinkClick r:id="" action="ppaction://noaction"/>
            </p:cNvPr>
            <p:cNvSpPr txBox="1"/>
            <p:nvPr/>
          </p:nvSpPr>
          <p:spPr>
            <a:xfrm>
              <a:off x="6614062" y="2963515"/>
              <a:ext cx="2133231" cy="1454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72"/>
                </a:lnSpc>
              </a:pPr>
              <a:r>
                <a:rPr lang="en-US" sz="13200" dirty="0">
                  <a:solidFill>
                    <a:srgbClr val="424F9D"/>
                  </a:solidFill>
                  <a:latin typeface="Fredoka One" panose="02000000000000000000" pitchFamily="2" charset="0"/>
                </a:rPr>
                <a:t>2</a:t>
              </a:r>
            </a:p>
          </p:txBody>
        </p:sp>
        <p:sp>
          <p:nvSpPr>
            <p:cNvPr id="23" name="Freeform 2">
              <a:extLst>
                <a:ext uri="{FF2B5EF4-FFF2-40B4-BE49-F238E27FC236}">
                  <a16:creationId xmlns:a16="http://schemas.microsoft.com/office/drawing/2014/main" id="{053A7057-C4FC-E2C1-418C-339964207BB7}"/>
                </a:ext>
              </a:extLst>
            </p:cNvPr>
            <p:cNvSpPr/>
            <p:nvPr/>
          </p:nvSpPr>
          <p:spPr>
            <a:xfrm>
              <a:off x="7913455" y="1757665"/>
              <a:ext cx="1344459" cy="1100018"/>
            </a:xfrm>
            <a:custGeom>
              <a:avLst/>
              <a:gdLst/>
              <a:ahLst/>
              <a:cxnLst/>
              <a:rect l="l" t="t" r="r" b="b"/>
              <a:pathLst>
                <a:path w="4254023" h="4114800">
                  <a:moveTo>
                    <a:pt x="0" y="0"/>
                  </a:moveTo>
                  <a:lnTo>
                    <a:pt x="4254023" y="0"/>
                  </a:lnTo>
                  <a:lnTo>
                    <a:pt x="425402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 cstate="print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94DB2D-294C-CDF4-069E-128CE0613A07}"/>
              </a:ext>
            </a:extLst>
          </p:cNvPr>
          <p:cNvGrpSpPr/>
          <p:nvPr/>
        </p:nvGrpSpPr>
        <p:grpSpPr>
          <a:xfrm>
            <a:off x="9289868" y="1827314"/>
            <a:ext cx="3023465" cy="3210354"/>
            <a:chOff x="9289868" y="1827314"/>
            <a:chExt cx="3023465" cy="3210354"/>
          </a:xfrm>
        </p:grpSpPr>
        <p:sp>
          <p:nvSpPr>
            <p:cNvPr id="6" name="Freeform 6"/>
            <p:cNvSpPr/>
            <p:nvPr/>
          </p:nvSpPr>
          <p:spPr>
            <a:xfrm>
              <a:off x="9289868" y="2158616"/>
              <a:ext cx="2636732" cy="2879052"/>
            </a:xfrm>
            <a:custGeom>
              <a:avLst/>
              <a:gdLst/>
              <a:ahLst/>
              <a:cxnLst/>
              <a:rect l="l" t="t" r="r" b="b"/>
              <a:pathLst>
                <a:path w="2636732" h="2879052">
                  <a:moveTo>
                    <a:pt x="0" y="0"/>
                  </a:moveTo>
                  <a:lnTo>
                    <a:pt x="2636731" y="0"/>
                  </a:lnTo>
                  <a:lnTo>
                    <a:pt x="2636731" y="2879052"/>
                  </a:lnTo>
                  <a:lnTo>
                    <a:pt x="0" y="2879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print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hlinkClick r:id="" action="ppaction://noaction"/>
            </p:cNvPr>
            <p:cNvSpPr txBox="1"/>
            <p:nvPr/>
          </p:nvSpPr>
          <p:spPr>
            <a:xfrm>
              <a:off x="9541618" y="2963515"/>
              <a:ext cx="2133231" cy="1454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72"/>
                </a:lnSpc>
              </a:pPr>
              <a:r>
                <a:rPr lang="en-US" sz="13200" dirty="0">
                  <a:solidFill>
                    <a:srgbClr val="424F9D"/>
                  </a:solidFill>
                  <a:latin typeface="Fredoka One" panose="02000000000000000000" pitchFamily="2" charset="0"/>
                </a:rPr>
                <a:t>3</a:t>
              </a:r>
            </a:p>
          </p:txBody>
        </p:sp>
        <p:sp>
          <p:nvSpPr>
            <p:cNvPr id="24" name="Freeform 2">
              <a:extLst>
                <a:ext uri="{FF2B5EF4-FFF2-40B4-BE49-F238E27FC236}">
                  <a16:creationId xmlns:a16="http://schemas.microsoft.com/office/drawing/2014/main" id="{65C121C9-E3C8-02EF-410C-AB17E2F33D75}"/>
                </a:ext>
              </a:extLst>
            </p:cNvPr>
            <p:cNvSpPr/>
            <p:nvPr/>
          </p:nvSpPr>
          <p:spPr>
            <a:xfrm>
              <a:off x="10968874" y="1827314"/>
              <a:ext cx="1344459" cy="1100018"/>
            </a:xfrm>
            <a:custGeom>
              <a:avLst/>
              <a:gdLst/>
              <a:ahLst/>
              <a:cxnLst/>
              <a:rect l="l" t="t" r="r" b="b"/>
              <a:pathLst>
                <a:path w="4254023" h="4114800">
                  <a:moveTo>
                    <a:pt x="0" y="0"/>
                  </a:moveTo>
                  <a:lnTo>
                    <a:pt x="4254023" y="0"/>
                  </a:lnTo>
                  <a:lnTo>
                    <a:pt x="425402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 cstate="print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EA58728-F68D-AEB5-E93D-78C57B109E5D}"/>
              </a:ext>
            </a:extLst>
          </p:cNvPr>
          <p:cNvGrpSpPr/>
          <p:nvPr/>
        </p:nvGrpSpPr>
        <p:grpSpPr>
          <a:xfrm>
            <a:off x="12217423" y="1827314"/>
            <a:ext cx="2927555" cy="3210354"/>
            <a:chOff x="12217423" y="1827314"/>
            <a:chExt cx="2927555" cy="3210354"/>
          </a:xfrm>
        </p:grpSpPr>
        <p:sp>
          <p:nvSpPr>
            <p:cNvPr id="8" name="Freeform 8"/>
            <p:cNvSpPr/>
            <p:nvPr/>
          </p:nvSpPr>
          <p:spPr>
            <a:xfrm>
              <a:off x="12217423" y="2158616"/>
              <a:ext cx="2636732" cy="2879052"/>
            </a:xfrm>
            <a:custGeom>
              <a:avLst/>
              <a:gdLst/>
              <a:ahLst/>
              <a:cxnLst/>
              <a:rect l="l" t="t" r="r" b="b"/>
              <a:pathLst>
                <a:path w="2636732" h="2879052">
                  <a:moveTo>
                    <a:pt x="0" y="0"/>
                  </a:moveTo>
                  <a:lnTo>
                    <a:pt x="2636732" y="0"/>
                  </a:lnTo>
                  <a:lnTo>
                    <a:pt x="2636732" y="2879052"/>
                  </a:lnTo>
                  <a:lnTo>
                    <a:pt x="0" y="2879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print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>
              <a:hlinkClick r:id="" action="ppaction://noaction"/>
            </p:cNvPr>
            <p:cNvSpPr txBox="1"/>
            <p:nvPr/>
          </p:nvSpPr>
          <p:spPr>
            <a:xfrm>
              <a:off x="12469174" y="2963515"/>
              <a:ext cx="2133231" cy="1454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72"/>
                </a:lnSpc>
              </a:pPr>
              <a:r>
                <a:rPr lang="en-US" sz="13200" dirty="0">
                  <a:solidFill>
                    <a:srgbClr val="424F9D"/>
                  </a:solidFill>
                  <a:latin typeface="Fredoka One" panose="02000000000000000000" pitchFamily="2" charset="0"/>
                </a:rPr>
                <a:t>4</a:t>
              </a:r>
            </a:p>
          </p:txBody>
        </p:sp>
        <p:sp>
          <p:nvSpPr>
            <p:cNvPr id="25" name="Freeform 2">
              <a:extLst>
                <a:ext uri="{FF2B5EF4-FFF2-40B4-BE49-F238E27FC236}">
                  <a16:creationId xmlns:a16="http://schemas.microsoft.com/office/drawing/2014/main" id="{F5167B78-79AF-4367-C086-6A5409ABCB61}"/>
                </a:ext>
              </a:extLst>
            </p:cNvPr>
            <p:cNvSpPr/>
            <p:nvPr/>
          </p:nvSpPr>
          <p:spPr>
            <a:xfrm>
              <a:off x="13800519" y="1827314"/>
              <a:ext cx="1344459" cy="1100018"/>
            </a:xfrm>
            <a:custGeom>
              <a:avLst/>
              <a:gdLst/>
              <a:ahLst/>
              <a:cxnLst/>
              <a:rect l="l" t="t" r="r" b="b"/>
              <a:pathLst>
                <a:path w="4254023" h="4114800">
                  <a:moveTo>
                    <a:pt x="0" y="0"/>
                  </a:moveTo>
                  <a:lnTo>
                    <a:pt x="4254023" y="0"/>
                  </a:lnTo>
                  <a:lnTo>
                    <a:pt x="425402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 cstate="print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A674389-FD1C-E76D-0D73-286D76009EF5}"/>
              </a:ext>
            </a:extLst>
          </p:cNvPr>
          <p:cNvGrpSpPr/>
          <p:nvPr/>
        </p:nvGrpSpPr>
        <p:grpSpPr>
          <a:xfrm>
            <a:off x="3433845" y="4985904"/>
            <a:ext cx="3075914" cy="3142480"/>
            <a:chOff x="3433845" y="4985904"/>
            <a:chExt cx="3075914" cy="3142480"/>
          </a:xfrm>
        </p:grpSpPr>
        <p:sp>
          <p:nvSpPr>
            <p:cNvPr id="3" name="Freeform 3"/>
            <p:cNvSpPr/>
            <p:nvPr/>
          </p:nvSpPr>
          <p:spPr>
            <a:xfrm>
              <a:off x="3433845" y="5249332"/>
              <a:ext cx="2636732" cy="2879052"/>
            </a:xfrm>
            <a:custGeom>
              <a:avLst/>
              <a:gdLst/>
              <a:ahLst/>
              <a:cxnLst/>
              <a:rect l="l" t="t" r="r" b="b"/>
              <a:pathLst>
                <a:path w="2636732" h="2879052">
                  <a:moveTo>
                    <a:pt x="0" y="0"/>
                  </a:moveTo>
                  <a:lnTo>
                    <a:pt x="2636732" y="0"/>
                  </a:lnTo>
                  <a:lnTo>
                    <a:pt x="2636732" y="2879052"/>
                  </a:lnTo>
                  <a:lnTo>
                    <a:pt x="0" y="2879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print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hlinkClick r:id="" action="ppaction://noaction"/>
            </p:cNvPr>
            <p:cNvSpPr txBox="1"/>
            <p:nvPr/>
          </p:nvSpPr>
          <p:spPr>
            <a:xfrm>
              <a:off x="3685596" y="6054232"/>
              <a:ext cx="2133231" cy="1454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72"/>
                </a:lnSpc>
              </a:pPr>
              <a:r>
                <a:rPr lang="en-US" sz="13200" dirty="0">
                  <a:solidFill>
                    <a:srgbClr val="424F9D"/>
                  </a:solidFill>
                  <a:latin typeface="Fredoka One" panose="02000000000000000000" pitchFamily="2" charset="0"/>
                </a:rPr>
                <a:t>5</a:t>
              </a:r>
            </a:p>
          </p:txBody>
        </p:sp>
        <p:sp>
          <p:nvSpPr>
            <p:cNvPr id="26" name="Freeform 2">
              <a:extLst>
                <a:ext uri="{FF2B5EF4-FFF2-40B4-BE49-F238E27FC236}">
                  <a16:creationId xmlns:a16="http://schemas.microsoft.com/office/drawing/2014/main" id="{86AABBB1-C0D6-B850-5DD2-9798C63CD827}"/>
                </a:ext>
              </a:extLst>
            </p:cNvPr>
            <p:cNvSpPr/>
            <p:nvPr/>
          </p:nvSpPr>
          <p:spPr>
            <a:xfrm>
              <a:off x="5165300" y="4985904"/>
              <a:ext cx="1344459" cy="1100018"/>
            </a:xfrm>
            <a:custGeom>
              <a:avLst/>
              <a:gdLst/>
              <a:ahLst/>
              <a:cxnLst/>
              <a:rect l="l" t="t" r="r" b="b"/>
              <a:pathLst>
                <a:path w="4254023" h="4114800">
                  <a:moveTo>
                    <a:pt x="0" y="0"/>
                  </a:moveTo>
                  <a:lnTo>
                    <a:pt x="4254023" y="0"/>
                  </a:lnTo>
                  <a:lnTo>
                    <a:pt x="425402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 cstate="print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EFB4C56-A132-B4B0-77D0-B55E4CACD318}"/>
              </a:ext>
            </a:extLst>
          </p:cNvPr>
          <p:cNvGrpSpPr/>
          <p:nvPr/>
        </p:nvGrpSpPr>
        <p:grpSpPr>
          <a:xfrm>
            <a:off x="6362312" y="4985904"/>
            <a:ext cx="3053430" cy="3142480"/>
            <a:chOff x="6362312" y="4985904"/>
            <a:chExt cx="3053430" cy="3142480"/>
          </a:xfrm>
        </p:grpSpPr>
        <p:sp>
          <p:nvSpPr>
            <p:cNvPr id="5" name="Freeform 5"/>
            <p:cNvSpPr/>
            <p:nvPr/>
          </p:nvSpPr>
          <p:spPr>
            <a:xfrm>
              <a:off x="6362312" y="5249332"/>
              <a:ext cx="2636732" cy="2879052"/>
            </a:xfrm>
            <a:custGeom>
              <a:avLst/>
              <a:gdLst/>
              <a:ahLst/>
              <a:cxnLst/>
              <a:rect l="l" t="t" r="r" b="b"/>
              <a:pathLst>
                <a:path w="2636732" h="2879052">
                  <a:moveTo>
                    <a:pt x="0" y="0"/>
                  </a:moveTo>
                  <a:lnTo>
                    <a:pt x="2636732" y="0"/>
                  </a:lnTo>
                  <a:lnTo>
                    <a:pt x="2636732" y="2879052"/>
                  </a:lnTo>
                  <a:lnTo>
                    <a:pt x="0" y="2879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print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hlinkClick r:id="" action="ppaction://noaction"/>
            </p:cNvPr>
            <p:cNvSpPr txBox="1"/>
            <p:nvPr/>
          </p:nvSpPr>
          <p:spPr>
            <a:xfrm>
              <a:off x="6614062" y="6054232"/>
              <a:ext cx="2133231" cy="1454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72"/>
                </a:lnSpc>
              </a:pPr>
              <a:r>
                <a:rPr lang="en-US" sz="13200" dirty="0">
                  <a:solidFill>
                    <a:srgbClr val="424F9D"/>
                  </a:solidFill>
                  <a:latin typeface="Fredoka One" panose="02000000000000000000" pitchFamily="2" charset="0"/>
                </a:rPr>
                <a:t>6</a:t>
              </a:r>
            </a:p>
          </p:txBody>
        </p:sp>
        <p:sp>
          <p:nvSpPr>
            <p:cNvPr id="27" name="Freeform 2">
              <a:extLst>
                <a:ext uri="{FF2B5EF4-FFF2-40B4-BE49-F238E27FC236}">
                  <a16:creationId xmlns:a16="http://schemas.microsoft.com/office/drawing/2014/main" id="{2EB44FCA-A074-47C0-74D5-3BC211D5A086}"/>
                </a:ext>
              </a:extLst>
            </p:cNvPr>
            <p:cNvSpPr/>
            <p:nvPr/>
          </p:nvSpPr>
          <p:spPr>
            <a:xfrm>
              <a:off x="8071283" y="4985904"/>
              <a:ext cx="1344459" cy="1100018"/>
            </a:xfrm>
            <a:custGeom>
              <a:avLst/>
              <a:gdLst/>
              <a:ahLst/>
              <a:cxnLst/>
              <a:rect l="l" t="t" r="r" b="b"/>
              <a:pathLst>
                <a:path w="4254023" h="4114800">
                  <a:moveTo>
                    <a:pt x="0" y="0"/>
                  </a:moveTo>
                  <a:lnTo>
                    <a:pt x="4254023" y="0"/>
                  </a:lnTo>
                  <a:lnTo>
                    <a:pt x="425402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 cstate="print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7AA3492-9508-C712-8120-38E7BB2C0B2A}"/>
              </a:ext>
            </a:extLst>
          </p:cNvPr>
          <p:cNvGrpSpPr/>
          <p:nvPr/>
        </p:nvGrpSpPr>
        <p:grpSpPr>
          <a:xfrm>
            <a:off x="9289868" y="4992056"/>
            <a:ext cx="3033894" cy="3136328"/>
            <a:chOff x="9289868" y="4992056"/>
            <a:chExt cx="3033894" cy="3136328"/>
          </a:xfrm>
        </p:grpSpPr>
        <p:sp>
          <p:nvSpPr>
            <p:cNvPr id="7" name="Freeform 7"/>
            <p:cNvSpPr/>
            <p:nvPr/>
          </p:nvSpPr>
          <p:spPr>
            <a:xfrm>
              <a:off x="9289868" y="5249332"/>
              <a:ext cx="2636732" cy="2879052"/>
            </a:xfrm>
            <a:custGeom>
              <a:avLst/>
              <a:gdLst/>
              <a:ahLst/>
              <a:cxnLst/>
              <a:rect l="l" t="t" r="r" b="b"/>
              <a:pathLst>
                <a:path w="2636732" h="2879052">
                  <a:moveTo>
                    <a:pt x="0" y="0"/>
                  </a:moveTo>
                  <a:lnTo>
                    <a:pt x="2636731" y="0"/>
                  </a:lnTo>
                  <a:lnTo>
                    <a:pt x="2636731" y="2879052"/>
                  </a:lnTo>
                  <a:lnTo>
                    <a:pt x="0" y="2879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print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>
              <a:hlinkClick r:id="" action="ppaction://noaction"/>
            </p:cNvPr>
            <p:cNvSpPr txBox="1"/>
            <p:nvPr/>
          </p:nvSpPr>
          <p:spPr>
            <a:xfrm>
              <a:off x="9541618" y="6054232"/>
              <a:ext cx="2133231" cy="1454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72"/>
                </a:lnSpc>
              </a:pPr>
              <a:r>
                <a:rPr lang="en-US" sz="13200" dirty="0">
                  <a:solidFill>
                    <a:srgbClr val="424F9D"/>
                  </a:solidFill>
                  <a:latin typeface="Fredoka One" panose="02000000000000000000" pitchFamily="2" charset="0"/>
                </a:rPr>
                <a:t>7</a:t>
              </a:r>
            </a:p>
          </p:txBody>
        </p:sp>
        <p:sp>
          <p:nvSpPr>
            <p:cNvPr id="28" name="Freeform 2">
              <a:extLst>
                <a:ext uri="{FF2B5EF4-FFF2-40B4-BE49-F238E27FC236}">
                  <a16:creationId xmlns:a16="http://schemas.microsoft.com/office/drawing/2014/main" id="{BD143183-DA5D-57D4-CA2A-3A85C1B6CF83}"/>
                </a:ext>
              </a:extLst>
            </p:cNvPr>
            <p:cNvSpPr/>
            <p:nvPr/>
          </p:nvSpPr>
          <p:spPr>
            <a:xfrm>
              <a:off x="10979303" y="4992056"/>
              <a:ext cx="1344459" cy="1100018"/>
            </a:xfrm>
            <a:custGeom>
              <a:avLst/>
              <a:gdLst/>
              <a:ahLst/>
              <a:cxnLst/>
              <a:rect l="l" t="t" r="r" b="b"/>
              <a:pathLst>
                <a:path w="4254023" h="4114800">
                  <a:moveTo>
                    <a:pt x="0" y="0"/>
                  </a:moveTo>
                  <a:lnTo>
                    <a:pt x="4254023" y="0"/>
                  </a:lnTo>
                  <a:lnTo>
                    <a:pt x="425402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 cstate="print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CFFF597-84B9-31CB-6190-6B44A699EC08}"/>
              </a:ext>
            </a:extLst>
          </p:cNvPr>
          <p:cNvGrpSpPr/>
          <p:nvPr/>
        </p:nvGrpSpPr>
        <p:grpSpPr>
          <a:xfrm>
            <a:off x="12217423" y="5094922"/>
            <a:ext cx="3111426" cy="3033462"/>
            <a:chOff x="12217423" y="5094922"/>
            <a:chExt cx="3111426" cy="3033462"/>
          </a:xfrm>
        </p:grpSpPr>
        <p:sp>
          <p:nvSpPr>
            <p:cNvPr id="9" name="Freeform 9"/>
            <p:cNvSpPr/>
            <p:nvPr/>
          </p:nvSpPr>
          <p:spPr>
            <a:xfrm>
              <a:off x="12217423" y="5249332"/>
              <a:ext cx="2636732" cy="2879052"/>
            </a:xfrm>
            <a:custGeom>
              <a:avLst/>
              <a:gdLst/>
              <a:ahLst/>
              <a:cxnLst/>
              <a:rect l="l" t="t" r="r" b="b"/>
              <a:pathLst>
                <a:path w="2636732" h="2879052">
                  <a:moveTo>
                    <a:pt x="0" y="0"/>
                  </a:moveTo>
                  <a:lnTo>
                    <a:pt x="2636732" y="0"/>
                  </a:lnTo>
                  <a:lnTo>
                    <a:pt x="2636732" y="2879052"/>
                  </a:lnTo>
                  <a:lnTo>
                    <a:pt x="0" y="2879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print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>
              <a:hlinkClick r:id="" action="ppaction://noaction"/>
            </p:cNvPr>
            <p:cNvSpPr txBox="1"/>
            <p:nvPr/>
          </p:nvSpPr>
          <p:spPr>
            <a:xfrm>
              <a:off x="12469174" y="6054232"/>
              <a:ext cx="2133231" cy="14541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972"/>
                </a:lnSpc>
              </a:pPr>
              <a:r>
                <a:rPr lang="en-US" sz="13200" dirty="0">
                  <a:solidFill>
                    <a:srgbClr val="424F9D"/>
                  </a:solidFill>
                  <a:latin typeface="Fredoka One" panose="02000000000000000000" pitchFamily="2" charset="0"/>
                </a:rPr>
                <a:t>8</a:t>
              </a:r>
            </a:p>
          </p:txBody>
        </p:sp>
        <p:sp>
          <p:nvSpPr>
            <p:cNvPr id="29" name="Freeform 2">
              <a:extLst>
                <a:ext uri="{FF2B5EF4-FFF2-40B4-BE49-F238E27FC236}">
                  <a16:creationId xmlns:a16="http://schemas.microsoft.com/office/drawing/2014/main" id="{61DFC0BB-7771-7804-DDF0-FF10F7AAF723}"/>
                </a:ext>
              </a:extLst>
            </p:cNvPr>
            <p:cNvSpPr/>
            <p:nvPr/>
          </p:nvSpPr>
          <p:spPr>
            <a:xfrm>
              <a:off x="13984390" y="5094922"/>
              <a:ext cx="1344459" cy="1100018"/>
            </a:xfrm>
            <a:custGeom>
              <a:avLst/>
              <a:gdLst/>
              <a:ahLst/>
              <a:cxnLst/>
              <a:rect l="l" t="t" r="r" b="b"/>
              <a:pathLst>
                <a:path w="4254023" h="4114800">
                  <a:moveTo>
                    <a:pt x="0" y="0"/>
                  </a:moveTo>
                  <a:lnTo>
                    <a:pt x="4254023" y="0"/>
                  </a:lnTo>
                  <a:lnTo>
                    <a:pt x="425402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 cstate="print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07E5FD-7788-354D-F057-FD4390B77320}"/>
              </a:ext>
            </a:extLst>
          </p:cNvPr>
          <p:cNvGrpSpPr/>
          <p:nvPr/>
        </p:nvGrpSpPr>
        <p:grpSpPr>
          <a:xfrm>
            <a:off x="14854155" y="8820623"/>
            <a:ext cx="3052845" cy="1100018"/>
            <a:chOff x="14401800" y="8886798"/>
            <a:chExt cx="3505200" cy="1131452"/>
          </a:xfrm>
        </p:grpSpPr>
        <p:grpSp>
          <p:nvGrpSpPr>
            <p:cNvPr id="20" name="Group 7">
              <a:extLst>
                <a:ext uri="{FF2B5EF4-FFF2-40B4-BE49-F238E27FC236}">
                  <a16:creationId xmlns:a16="http://schemas.microsoft.com/office/drawing/2014/main" id="{4EE30F38-3478-4E39-5A50-F656D3FB7A64}"/>
                </a:ext>
              </a:extLst>
            </p:cNvPr>
            <p:cNvGrpSpPr/>
            <p:nvPr/>
          </p:nvGrpSpPr>
          <p:grpSpPr>
            <a:xfrm>
              <a:off x="14401800" y="8886798"/>
              <a:ext cx="3505200" cy="1131452"/>
              <a:chOff x="0" y="0"/>
              <a:chExt cx="6417756" cy="1163772"/>
            </a:xfrm>
          </p:grpSpPr>
          <p:sp>
            <p:nvSpPr>
              <p:cNvPr id="38" name="Freeform 8">
                <a:extLst>
                  <a:ext uri="{FF2B5EF4-FFF2-40B4-BE49-F238E27FC236}">
                    <a16:creationId xmlns:a16="http://schemas.microsoft.com/office/drawing/2014/main" id="{D809B262-AD7E-F580-AE70-BFBE188460BF}"/>
                  </a:ext>
                </a:extLst>
              </p:cNvPr>
              <p:cNvSpPr/>
              <p:nvPr/>
            </p:nvSpPr>
            <p:spPr>
              <a:xfrm>
                <a:off x="0" y="0"/>
                <a:ext cx="6417756" cy="1163772"/>
              </a:xfrm>
              <a:custGeom>
                <a:avLst/>
                <a:gdLst/>
                <a:ahLst/>
                <a:cxnLst/>
                <a:rect l="l" t="t" r="r" b="b"/>
                <a:pathLst>
                  <a:path w="6417756" h="1163772">
                    <a:moveTo>
                      <a:pt x="6293296" y="1163772"/>
                    </a:moveTo>
                    <a:lnTo>
                      <a:pt x="124460" y="1163772"/>
                    </a:lnTo>
                    <a:cubicBezTo>
                      <a:pt x="55880" y="1163772"/>
                      <a:pt x="0" y="1107892"/>
                      <a:pt x="0" y="103931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6293296" y="0"/>
                    </a:lnTo>
                    <a:cubicBezTo>
                      <a:pt x="6361876" y="0"/>
                      <a:pt x="6417756" y="55880"/>
                      <a:pt x="6417756" y="124460"/>
                    </a:cubicBezTo>
                    <a:lnTo>
                      <a:pt x="6417756" y="1039312"/>
                    </a:lnTo>
                    <a:cubicBezTo>
                      <a:pt x="6417756" y="1107892"/>
                      <a:pt x="6361876" y="1163772"/>
                      <a:pt x="6293296" y="1163772"/>
                    </a:cubicBezTo>
                    <a:close/>
                  </a:path>
                </a:pathLst>
              </a:custGeom>
              <a:solidFill>
                <a:srgbClr val="F4A25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" name="TextBox 9">
              <a:hlinkClick r:id="" action="ppaction://noaction"/>
              <a:extLst>
                <a:ext uri="{FF2B5EF4-FFF2-40B4-BE49-F238E27FC236}">
                  <a16:creationId xmlns:a16="http://schemas.microsoft.com/office/drawing/2014/main" id="{A241C3EA-D921-D24D-39D5-02650BEF35D6}"/>
                </a:ext>
              </a:extLst>
            </p:cNvPr>
            <p:cNvSpPr txBox="1"/>
            <p:nvPr/>
          </p:nvSpPr>
          <p:spPr>
            <a:xfrm>
              <a:off x="14902419" y="9269636"/>
              <a:ext cx="2503961" cy="4863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4800" b="1" dirty="0">
                  <a:solidFill>
                    <a:srgbClr val="FFFFFF"/>
                  </a:solidFill>
                  <a:latin typeface="Nunito Bold"/>
                </a:rPr>
                <a:t>FINISH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3" name="drumroll.wav"/>
          </p:stSnd>
        </p:sndAc>
      </p:transition>
    </mc:Choice>
    <mc:Fallback xmlns="">
      <p:transition spd="slow">
        <p:random/>
        <p:sndAc>
          <p:stSnd>
            <p:snd r:embed="rId22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626362-D15D-8F1A-1D0C-1920873CE0D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5888" y="-53667"/>
            <a:ext cx="18343888" cy="1103879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804796" y="912349"/>
            <a:ext cx="16505649" cy="8462300"/>
            <a:chOff x="0" y="0"/>
            <a:chExt cx="4347167" cy="2228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Freeform 10">
            <a:extLst>
              <a:ext uri="{FF2B5EF4-FFF2-40B4-BE49-F238E27FC236}">
                <a16:creationId xmlns:a16="http://schemas.microsoft.com/office/drawing/2014/main" id="{FD335BB3-F7F2-C6DA-2DBC-67B2164CF230}"/>
              </a:ext>
            </a:extLst>
          </p:cNvPr>
          <p:cNvSpPr/>
          <p:nvPr/>
        </p:nvSpPr>
        <p:spPr>
          <a:xfrm rot="1275997">
            <a:off x="15237417" y="-136256"/>
            <a:ext cx="3454570" cy="2097212"/>
          </a:xfrm>
          <a:custGeom>
            <a:avLst/>
            <a:gdLst/>
            <a:ahLst/>
            <a:cxnLst/>
            <a:rect l="l" t="t" r="r" b="b"/>
            <a:pathLst>
              <a:path w="3454570" h="2097212">
                <a:moveTo>
                  <a:pt x="0" y="0"/>
                </a:moveTo>
                <a:lnTo>
                  <a:pt x="3454570" y="0"/>
                </a:lnTo>
                <a:lnTo>
                  <a:pt x="3454570" y="2097212"/>
                </a:lnTo>
                <a:lnTo>
                  <a:pt x="0" y="209721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4F584019-177B-89B3-473D-967D33501446}"/>
              </a:ext>
            </a:extLst>
          </p:cNvPr>
          <p:cNvSpPr/>
          <p:nvPr/>
        </p:nvSpPr>
        <p:spPr>
          <a:xfrm>
            <a:off x="15228390" y="9008680"/>
            <a:ext cx="4164109" cy="1681259"/>
          </a:xfrm>
          <a:custGeom>
            <a:avLst/>
            <a:gdLst/>
            <a:ahLst/>
            <a:cxnLst/>
            <a:rect l="l" t="t" r="r" b="b"/>
            <a:pathLst>
              <a:path w="4164109" h="1681259">
                <a:moveTo>
                  <a:pt x="0" y="0"/>
                </a:moveTo>
                <a:lnTo>
                  <a:pt x="4164109" y="0"/>
                </a:lnTo>
                <a:lnTo>
                  <a:pt x="4164109" y="1681259"/>
                </a:lnTo>
                <a:lnTo>
                  <a:pt x="0" y="168125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EBD1FBC9-F184-90BA-73D7-5C8B3A17B9C1}"/>
              </a:ext>
            </a:extLst>
          </p:cNvPr>
          <p:cNvSpPr/>
          <p:nvPr/>
        </p:nvSpPr>
        <p:spPr>
          <a:xfrm>
            <a:off x="-1371600" y="8469235"/>
            <a:ext cx="3245413" cy="3006064"/>
          </a:xfrm>
          <a:custGeom>
            <a:avLst/>
            <a:gdLst/>
            <a:ahLst/>
            <a:cxnLst/>
            <a:rect l="l" t="t" r="r" b="b"/>
            <a:pathLst>
              <a:path w="3245413" h="3006064">
                <a:moveTo>
                  <a:pt x="0" y="0"/>
                </a:moveTo>
                <a:lnTo>
                  <a:pt x="3245414" y="0"/>
                </a:lnTo>
                <a:lnTo>
                  <a:pt x="3245414" y="3006064"/>
                </a:lnTo>
                <a:lnTo>
                  <a:pt x="0" y="300606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7BDDE4A6-B292-85C4-9E96-8513F3AA9E0B}"/>
              </a:ext>
            </a:extLst>
          </p:cNvPr>
          <p:cNvSpPr txBox="1"/>
          <p:nvPr/>
        </p:nvSpPr>
        <p:spPr>
          <a:xfrm>
            <a:off x="4285454" y="915348"/>
            <a:ext cx="9866155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500"/>
              </a:lnSpc>
              <a:spcBef>
                <a:spcPct val="0"/>
              </a:spcBef>
            </a:pPr>
            <a:r>
              <a:rPr lang="en-US" sz="6600" dirty="0">
                <a:solidFill>
                  <a:srgbClr val="000000"/>
                </a:solidFill>
                <a:latin typeface="Margin"/>
              </a:rPr>
              <a:t>READ AND CIRCLE.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98C9E8D-1345-F4B3-A1E3-D50DD68994B9}"/>
              </a:ext>
            </a:extLst>
          </p:cNvPr>
          <p:cNvGrpSpPr/>
          <p:nvPr/>
        </p:nvGrpSpPr>
        <p:grpSpPr>
          <a:xfrm>
            <a:off x="5334000" y="2563671"/>
            <a:ext cx="7780454" cy="3994198"/>
            <a:chOff x="4038600" y="2476501"/>
            <a:chExt cx="9181519" cy="473390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40974B0-3568-6424-B096-340B3C9C4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/>
            <a:srcRect t="4459" r="8061"/>
            <a:stretch/>
          </p:blipFill>
          <p:spPr>
            <a:xfrm>
              <a:off x="4038600" y="2476501"/>
              <a:ext cx="9181519" cy="4733904"/>
            </a:xfrm>
            <a:prstGeom prst="roundRect">
              <a:avLst>
                <a:gd name="adj" fmla="val 16667"/>
              </a:avLst>
            </a:prstGeom>
            <a:ln w="76200">
              <a:solidFill>
                <a:schemeClr val="tx1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4F0B760-DB99-D18D-3784-D5FA52CBC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7" r="3397"/>
            <a:stretch/>
          </p:blipFill>
          <p:spPr>
            <a:xfrm>
              <a:off x="4188468" y="2628901"/>
              <a:ext cx="8868342" cy="44196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14" name="Freeform 9">
            <a:extLst>
              <a:ext uri="{FF2B5EF4-FFF2-40B4-BE49-F238E27FC236}">
                <a16:creationId xmlns:a16="http://schemas.microsoft.com/office/drawing/2014/main" id="{AC03EBA1-DC70-629A-4454-B971B3942FED}"/>
              </a:ext>
            </a:extLst>
          </p:cNvPr>
          <p:cNvSpPr/>
          <p:nvPr/>
        </p:nvSpPr>
        <p:spPr>
          <a:xfrm rot="-412981">
            <a:off x="4696518" y="2176418"/>
            <a:ext cx="1528961" cy="1715599"/>
          </a:xfrm>
          <a:custGeom>
            <a:avLst/>
            <a:gdLst/>
            <a:ahLst/>
            <a:cxnLst/>
            <a:rect l="l" t="t" r="r" b="b"/>
            <a:pathLst>
              <a:path w="2005845" h="2036391">
                <a:moveTo>
                  <a:pt x="0" y="0"/>
                </a:moveTo>
                <a:lnTo>
                  <a:pt x="2005846" y="0"/>
                </a:lnTo>
                <a:lnTo>
                  <a:pt x="2005846" y="2036392"/>
                </a:lnTo>
                <a:lnTo>
                  <a:pt x="0" y="2036392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">
            <a:extLst>
              <a:ext uri="{FF2B5EF4-FFF2-40B4-BE49-F238E27FC236}">
                <a16:creationId xmlns:a16="http://schemas.microsoft.com/office/drawing/2014/main" id="{C9E158B9-B5F6-B639-4CED-358B63607E9C}"/>
              </a:ext>
            </a:extLst>
          </p:cNvPr>
          <p:cNvSpPr txBox="1"/>
          <p:nvPr/>
        </p:nvSpPr>
        <p:spPr>
          <a:xfrm>
            <a:off x="804796" y="4449816"/>
            <a:ext cx="16175717" cy="1965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87706" lvl="1" indent="-1293853" algn="ctr">
              <a:lnSpc>
                <a:spcPts val="16779"/>
              </a:lnSpc>
              <a:spcBef>
                <a:spcPct val="0"/>
              </a:spcBef>
              <a:buFont typeface="Arial"/>
              <a:buChar char="•"/>
            </a:pPr>
            <a:endParaRPr lang="en-US" sz="11985" dirty="0">
              <a:solidFill>
                <a:srgbClr val="000000"/>
              </a:solidFill>
              <a:latin typeface="Charcoal Font TH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9BB374-D47D-BDFB-1407-8A7A30C46434}"/>
              </a:ext>
            </a:extLst>
          </p:cNvPr>
          <p:cNvGrpSpPr/>
          <p:nvPr/>
        </p:nvGrpSpPr>
        <p:grpSpPr>
          <a:xfrm>
            <a:off x="643798" y="6575728"/>
            <a:ext cx="17094180" cy="2195473"/>
            <a:chOff x="975246" y="7018828"/>
            <a:chExt cx="16446535" cy="1895418"/>
          </a:xfrm>
        </p:grpSpPr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29BB1436-E1CD-0E5F-DD0C-6A42A01CF325}"/>
                </a:ext>
              </a:extLst>
            </p:cNvPr>
            <p:cNvSpPr/>
            <p:nvPr/>
          </p:nvSpPr>
          <p:spPr>
            <a:xfrm>
              <a:off x="975246" y="7018828"/>
              <a:ext cx="16106640" cy="1895418"/>
            </a:xfrm>
            <a:custGeom>
              <a:avLst/>
              <a:gdLst/>
              <a:ahLst/>
              <a:cxnLst/>
              <a:rect l="l" t="t" r="r" b="b"/>
              <a:pathLst>
                <a:path w="7063953" h="2807921">
                  <a:moveTo>
                    <a:pt x="0" y="0"/>
                  </a:moveTo>
                  <a:lnTo>
                    <a:pt x="7063953" y="0"/>
                  </a:lnTo>
                  <a:lnTo>
                    <a:pt x="7063953" y="2807921"/>
                  </a:lnTo>
                  <a:lnTo>
                    <a:pt x="0" y="2807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 cstate="print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0C73FA-3BE3-707E-5564-1A79D0A0515E}"/>
                </a:ext>
              </a:extLst>
            </p:cNvPr>
            <p:cNvSpPr/>
            <p:nvPr/>
          </p:nvSpPr>
          <p:spPr>
            <a:xfrm>
              <a:off x="1028436" y="7420425"/>
              <a:ext cx="16393345" cy="10362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7200" b="0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6600" b="0" cap="none" spc="0" dirty="0">
                  <a:ln w="0"/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is Sally. She’s from Britain / America. 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49FF4C18-4658-DAD0-81CD-0FB9E92D238D}"/>
              </a:ext>
            </a:extLst>
          </p:cNvPr>
          <p:cNvSpPr/>
          <p:nvPr/>
        </p:nvSpPr>
        <p:spPr>
          <a:xfrm>
            <a:off x="13843016" y="6749778"/>
            <a:ext cx="3504556" cy="205853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0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2E85493-6DA8-DB74-759F-D7DB58A9AE7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1102"/>
            <a:ext cx="18322636" cy="10287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891175" y="952500"/>
            <a:ext cx="16505649" cy="8422150"/>
            <a:chOff x="0" y="0"/>
            <a:chExt cx="4347167" cy="2228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15">
            <a:extLst>
              <a:ext uri="{FF2B5EF4-FFF2-40B4-BE49-F238E27FC236}">
                <a16:creationId xmlns:a16="http://schemas.microsoft.com/office/drawing/2014/main" id="{1C15B04E-9867-4B05-25DF-413C500C60B2}"/>
              </a:ext>
            </a:extLst>
          </p:cNvPr>
          <p:cNvSpPr txBox="1"/>
          <p:nvPr/>
        </p:nvSpPr>
        <p:spPr>
          <a:xfrm>
            <a:off x="3399691" y="-194980"/>
            <a:ext cx="9866155" cy="1202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500"/>
              </a:lnSpc>
              <a:spcBef>
                <a:spcPct val="0"/>
              </a:spcBef>
            </a:pPr>
            <a:r>
              <a:rPr lang="en-US" sz="6600" dirty="0">
                <a:solidFill>
                  <a:srgbClr val="000000"/>
                </a:solidFill>
                <a:latin typeface="Margin"/>
              </a:rPr>
              <a:t>READ AND CIRCLE. 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AA64E1AF-1C35-4AE9-35BA-DB763A38219C}"/>
              </a:ext>
            </a:extLst>
          </p:cNvPr>
          <p:cNvSpPr txBox="1"/>
          <p:nvPr/>
        </p:nvSpPr>
        <p:spPr>
          <a:xfrm>
            <a:off x="14220755" y="2518208"/>
            <a:ext cx="1628845" cy="2508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Nunito Bold"/>
              </a:rPr>
              <a:t>Page</a:t>
            </a:r>
            <a:r>
              <a:rPr lang="en-US" sz="4800" b="1" dirty="0">
                <a:solidFill>
                  <a:srgbClr val="FFFFFF"/>
                </a:solidFill>
                <a:latin typeface="Nunito Bold"/>
              </a:rPr>
              <a:t> </a:t>
            </a:r>
          </a:p>
          <a:p>
            <a:pPr algn="ctr"/>
            <a:r>
              <a:rPr lang="en-US" sz="11500" b="1" dirty="0">
                <a:solidFill>
                  <a:schemeClr val="bg1"/>
                </a:solidFill>
                <a:latin typeface="Nunito Bold"/>
              </a:rPr>
              <a:t>23</a:t>
            </a:r>
          </a:p>
        </p:txBody>
      </p:sp>
      <p:pic>
        <p:nvPicPr>
          <p:cNvPr id="15" name="Valse Favorite - Various Artists - Hòa Tấu Của Bé - Various Artists - Album">
            <a:hlinkClick r:id="" action="ppaction://media"/>
            <a:extLst>
              <a:ext uri="{FF2B5EF4-FFF2-40B4-BE49-F238E27FC236}">
                <a16:creationId xmlns:a16="http://schemas.microsoft.com/office/drawing/2014/main" id="{4B28A9CB-BA27-6537-4B95-D61B4D27A4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427529" y="75746"/>
            <a:ext cx="899636" cy="8996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" name="Freeform 12"/>
          <p:cNvSpPr/>
          <p:nvPr/>
        </p:nvSpPr>
        <p:spPr>
          <a:xfrm rot="-350457">
            <a:off x="-1675507" y="22144"/>
            <a:ext cx="3185849" cy="2206200"/>
          </a:xfrm>
          <a:custGeom>
            <a:avLst/>
            <a:gdLst/>
            <a:ahLst/>
            <a:cxnLst/>
            <a:rect l="l" t="t" r="r" b="b"/>
            <a:pathLst>
              <a:path w="3185849" h="2206200">
                <a:moveTo>
                  <a:pt x="0" y="0"/>
                </a:moveTo>
                <a:lnTo>
                  <a:pt x="3185848" y="0"/>
                </a:lnTo>
                <a:lnTo>
                  <a:pt x="3185848" y="2206200"/>
                </a:lnTo>
                <a:lnTo>
                  <a:pt x="0" y="220620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1462213">
            <a:off x="15804721" y="381370"/>
            <a:ext cx="2725847" cy="596009"/>
          </a:xfrm>
          <a:custGeom>
            <a:avLst/>
            <a:gdLst/>
            <a:ahLst/>
            <a:cxnLst/>
            <a:rect l="l" t="t" r="r" b="b"/>
            <a:pathLst>
              <a:path w="4953527" h="1075328">
                <a:moveTo>
                  <a:pt x="0" y="0"/>
                </a:moveTo>
                <a:lnTo>
                  <a:pt x="4953528" y="0"/>
                </a:lnTo>
                <a:lnTo>
                  <a:pt x="4953528" y="1075328"/>
                </a:lnTo>
                <a:lnTo>
                  <a:pt x="0" y="1075328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2069043">
            <a:off x="16734737" y="9047086"/>
            <a:ext cx="1324174" cy="949085"/>
          </a:xfrm>
          <a:custGeom>
            <a:avLst/>
            <a:gdLst/>
            <a:ahLst/>
            <a:cxnLst/>
            <a:rect l="l" t="t" r="r" b="b"/>
            <a:pathLst>
              <a:path w="2950690" h="2781026">
                <a:moveTo>
                  <a:pt x="0" y="0"/>
                </a:moveTo>
                <a:lnTo>
                  <a:pt x="2950690" y="0"/>
                </a:lnTo>
                <a:lnTo>
                  <a:pt x="2950690" y="2781026"/>
                </a:lnTo>
                <a:lnTo>
                  <a:pt x="0" y="2781026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76752" y="8887526"/>
            <a:ext cx="1356734" cy="1054547"/>
          </a:xfrm>
          <a:custGeom>
            <a:avLst/>
            <a:gdLst/>
            <a:ahLst/>
            <a:cxnLst/>
            <a:rect l="l" t="t" r="r" b="b"/>
            <a:pathLst>
              <a:path w="1830991" h="1766906">
                <a:moveTo>
                  <a:pt x="0" y="0"/>
                </a:moveTo>
                <a:lnTo>
                  <a:pt x="1830991" y="0"/>
                </a:lnTo>
                <a:lnTo>
                  <a:pt x="1830991" y="1766906"/>
                </a:lnTo>
                <a:lnTo>
                  <a:pt x="0" y="1766906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4A8C57-0DF0-467D-8FB5-92B5BA90B6D4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14332" y="1148471"/>
            <a:ext cx="15225868" cy="817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1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48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3A2662D-4444-382F-B94B-75464CF093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8000" cy="10321314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891175" y="912350"/>
            <a:ext cx="16505649" cy="8462300"/>
            <a:chOff x="0" y="0"/>
            <a:chExt cx="4347167" cy="222875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47167" cy="2228754"/>
            </a:xfrm>
            <a:custGeom>
              <a:avLst/>
              <a:gdLst/>
              <a:ahLst/>
              <a:cxnLst/>
              <a:rect l="l" t="t" r="r" b="b"/>
              <a:pathLst>
                <a:path w="4347167" h="2228754">
                  <a:moveTo>
                    <a:pt x="18762" y="0"/>
                  </a:moveTo>
                  <a:lnTo>
                    <a:pt x="4328405" y="0"/>
                  </a:lnTo>
                  <a:cubicBezTo>
                    <a:pt x="4338767" y="0"/>
                    <a:pt x="4347167" y="8400"/>
                    <a:pt x="4347167" y="18762"/>
                  </a:cubicBezTo>
                  <a:lnTo>
                    <a:pt x="4347167" y="2209992"/>
                  </a:lnTo>
                  <a:cubicBezTo>
                    <a:pt x="4347167" y="2214968"/>
                    <a:pt x="4345190" y="2219740"/>
                    <a:pt x="4341671" y="2223259"/>
                  </a:cubicBezTo>
                  <a:cubicBezTo>
                    <a:pt x="4338153" y="2226777"/>
                    <a:pt x="4333381" y="2228754"/>
                    <a:pt x="4328405" y="2228754"/>
                  </a:cubicBezTo>
                  <a:lnTo>
                    <a:pt x="18762" y="2228754"/>
                  </a:lnTo>
                  <a:cubicBezTo>
                    <a:pt x="13786" y="2228754"/>
                    <a:pt x="9014" y="2226777"/>
                    <a:pt x="5495" y="2223259"/>
                  </a:cubicBezTo>
                  <a:cubicBezTo>
                    <a:pt x="1977" y="2219740"/>
                    <a:pt x="0" y="2214968"/>
                    <a:pt x="0" y="2209992"/>
                  </a:cubicBezTo>
                  <a:lnTo>
                    <a:pt x="0" y="18762"/>
                  </a:lnTo>
                  <a:cubicBezTo>
                    <a:pt x="0" y="8400"/>
                    <a:pt x="8400" y="0"/>
                    <a:pt x="18762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47167" cy="22763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669726" y="8801100"/>
            <a:ext cx="1901349" cy="1887088"/>
          </a:xfrm>
          <a:custGeom>
            <a:avLst/>
            <a:gdLst/>
            <a:ahLst/>
            <a:cxnLst/>
            <a:rect l="l" t="t" r="r" b="b"/>
            <a:pathLst>
              <a:path w="1901349" h="1887088">
                <a:moveTo>
                  <a:pt x="0" y="0"/>
                </a:moveTo>
                <a:lnTo>
                  <a:pt x="1901349" y="0"/>
                </a:lnTo>
                <a:lnTo>
                  <a:pt x="1901349" y="1887089"/>
                </a:lnTo>
                <a:lnTo>
                  <a:pt x="0" y="188708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2907468">
            <a:off x="-160075" y="8223229"/>
            <a:ext cx="1661411" cy="2734832"/>
          </a:xfrm>
          <a:custGeom>
            <a:avLst/>
            <a:gdLst/>
            <a:ahLst/>
            <a:cxnLst/>
            <a:rect l="l" t="t" r="r" b="b"/>
            <a:pathLst>
              <a:path w="1661411" h="2734832">
                <a:moveTo>
                  <a:pt x="0" y="0"/>
                </a:moveTo>
                <a:lnTo>
                  <a:pt x="1661411" y="0"/>
                </a:lnTo>
                <a:lnTo>
                  <a:pt x="1661411" y="2734832"/>
                </a:lnTo>
                <a:lnTo>
                  <a:pt x="0" y="273483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799395">
            <a:off x="16425147" y="-155309"/>
            <a:ext cx="2538647" cy="2529127"/>
          </a:xfrm>
          <a:custGeom>
            <a:avLst/>
            <a:gdLst/>
            <a:ahLst/>
            <a:cxnLst/>
            <a:rect l="l" t="t" r="r" b="b"/>
            <a:pathLst>
              <a:path w="2538647" h="2529127">
                <a:moveTo>
                  <a:pt x="0" y="0"/>
                </a:moveTo>
                <a:lnTo>
                  <a:pt x="2538647" y="0"/>
                </a:lnTo>
                <a:lnTo>
                  <a:pt x="2538647" y="2529127"/>
                </a:lnTo>
                <a:lnTo>
                  <a:pt x="0" y="252912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283076" y="515527"/>
            <a:ext cx="3084296" cy="1187454"/>
          </a:xfrm>
          <a:custGeom>
            <a:avLst/>
            <a:gdLst/>
            <a:ahLst/>
            <a:cxnLst/>
            <a:rect l="l" t="t" r="r" b="b"/>
            <a:pathLst>
              <a:path w="3084296" h="1187454">
                <a:moveTo>
                  <a:pt x="0" y="0"/>
                </a:moveTo>
                <a:lnTo>
                  <a:pt x="3084296" y="0"/>
                </a:lnTo>
                <a:lnTo>
                  <a:pt x="3084296" y="1187454"/>
                </a:lnTo>
                <a:lnTo>
                  <a:pt x="0" y="1187454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188545C8-596C-37AE-D328-F70BEC270E01}"/>
              </a:ext>
            </a:extLst>
          </p:cNvPr>
          <p:cNvSpPr txBox="1"/>
          <p:nvPr/>
        </p:nvSpPr>
        <p:spPr>
          <a:xfrm>
            <a:off x="4114800" y="174438"/>
            <a:ext cx="9601199" cy="1185068"/>
          </a:xfrm>
          <a:prstGeom prst="rect">
            <a:avLst/>
          </a:prstGeom>
          <a:solidFill>
            <a:srgbClr val="00B050"/>
          </a:solidFill>
          <a:ln w="76200">
            <a:solidFill>
              <a:schemeClr val="bg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500"/>
              </a:lnSpc>
              <a:spcBef>
                <a:spcPct val="0"/>
              </a:spcBef>
            </a:pPr>
            <a:r>
              <a:rPr lang="en-US" sz="6000" dirty="0">
                <a:solidFill>
                  <a:schemeClr val="bg1"/>
                </a:solidFill>
                <a:latin typeface="Margin"/>
              </a:rPr>
              <a:t>LISTEN, SING AND CLAP.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521252-AF3D-176E-5644-B62B8D10BF88}"/>
              </a:ext>
            </a:extLst>
          </p:cNvPr>
          <p:cNvGrpSpPr/>
          <p:nvPr/>
        </p:nvGrpSpPr>
        <p:grpSpPr>
          <a:xfrm>
            <a:off x="891175" y="1430166"/>
            <a:ext cx="16406225" cy="7944484"/>
            <a:chOff x="1401927" y="2507406"/>
            <a:chExt cx="15484141" cy="551718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0C7DB71-519E-2A4A-6812-6A0975921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01927" y="2507406"/>
              <a:ext cx="15484141" cy="5517189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0070C0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D9FA4ED-5391-F532-BCE5-46119C2EEFC1}"/>
                </a:ext>
              </a:extLst>
            </p:cNvPr>
            <p:cNvSpPr/>
            <p:nvPr/>
          </p:nvSpPr>
          <p:spPr>
            <a:xfrm>
              <a:off x="13220698" y="6286500"/>
              <a:ext cx="2476502" cy="609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4185E2-09C3-CF74-3222-8629BC7A13F1}"/>
              </a:ext>
            </a:extLst>
          </p:cNvPr>
          <p:cNvGrpSpPr/>
          <p:nvPr/>
        </p:nvGrpSpPr>
        <p:grpSpPr>
          <a:xfrm>
            <a:off x="6858000" y="1430166"/>
            <a:ext cx="4724400" cy="1298208"/>
            <a:chOff x="6858000" y="1430166"/>
            <a:chExt cx="4724400" cy="1298208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5F98A9C-B43E-BA0A-E888-47A35200937B}"/>
                </a:ext>
              </a:extLst>
            </p:cNvPr>
            <p:cNvSpPr/>
            <p:nvPr/>
          </p:nvSpPr>
          <p:spPr>
            <a:xfrm>
              <a:off x="6858000" y="1430166"/>
              <a:ext cx="4724400" cy="125572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32E7E78-52F5-25B1-FD5C-49B50B89CE41}"/>
                </a:ext>
              </a:extLst>
            </p:cNvPr>
            <p:cNvSpPr/>
            <p:nvPr/>
          </p:nvSpPr>
          <p:spPr>
            <a:xfrm>
              <a:off x="7314526" y="1620378"/>
              <a:ext cx="374012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b="1" cap="none" spc="0" dirty="0">
                  <a:ln w="0"/>
                  <a:solidFill>
                    <a:srgbClr val="C00000"/>
                  </a:solidFill>
                  <a:latin typeface="Congenial Black" panose="02000503040000020004" pitchFamily="2" charset="0"/>
                </a:rPr>
                <a:t>My friends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033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1613</TotalTime>
  <Words>88</Words>
  <Application>Microsoft Office PowerPoint</Application>
  <PresentationFormat>Custom</PresentationFormat>
  <Paragraphs>28</Paragraphs>
  <Slides>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Calibri</vt:lpstr>
      <vt:lpstr>Margin</vt:lpstr>
      <vt:lpstr>Fredoka One</vt:lpstr>
      <vt:lpstr>Nunito Bold</vt:lpstr>
      <vt:lpstr>Abadi</vt:lpstr>
      <vt:lpstr>Arial</vt:lpstr>
      <vt:lpstr>Aharoni</vt:lpstr>
      <vt:lpstr>Charcoal Font TH</vt:lpstr>
      <vt:lpstr>Congenial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 Nguyen</dc:creator>
  <cp:lastModifiedBy>Admin</cp:lastModifiedBy>
  <cp:revision>62</cp:revision>
  <dcterms:created xsi:type="dcterms:W3CDTF">2006-08-16T00:00:00Z</dcterms:created>
  <dcterms:modified xsi:type="dcterms:W3CDTF">2025-10-07T15:12:41Z</dcterms:modified>
  <dc:identifier>DAF2SKbqxMw</dc:identifier>
</cp:coreProperties>
</file>