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3" r:id="rId2"/>
    <p:sldMasterId id="2147483686" r:id="rId3"/>
  </p:sldMasterIdLst>
  <p:notesMasterIdLst>
    <p:notesMasterId r:id="rId21"/>
  </p:notesMasterIdLst>
  <p:sldIdLst>
    <p:sldId id="258" r:id="rId4"/>
    <p:sldId id="261" r:id="rId5"/>
    <p:sldId id="259" r:id="rId6"/>
    <p:sldId id="260" r:id="rId7"/>
    <p:sldId id="460" r:id="rId8"/>
    <p:sldId id="262" r:id="rId9"/>
    <p:sldId id="263" r:id="rId10"/>
    <p:sldId id="264" r:id="rId11"/>
    <p:sldId id="265" r:id="rId12"/>
    <p:sldId id="266" r:id="rId13"/>
    <p:sldId id="267" r:id="rId14"/>
    <p:sldId id="268" r:id="rId15"/>
    <p:sldId id="269" r:id="rId16"/>
    <p:sldId id="270" r:id="rId17"/>
    <p:sldId id="271" r:id="rId18"/>
    <p:sldId id="272" r:id="rId19"/>
    <p:sldId id="461" r:id="rId20"/>
  </p:sldIdLst>
  <p:sldSz cx="12192000" cy="6858000"/>
  <p:notesSz cx="6858000" cy="9144000"/>
  <p:embeddedFontLst>
    <p:embeddedFont>
      <p:font typeface="Open Sans" panose="020B0606030504020204" pitchFamily="34" charset="0"/>
      <p:regular r:id="rId22"/>
      <p:bold r:id="rId23"/>
      <p:italic r:id="rId24"/>
      <p:boldItalic r:id="rId25"/>
    </p:embeddedFont>
    <p:embeddedFont>
      <p:font typeface="Hind" panose="02000000000000000000" charset="0"/>
      <p:regular r:id="rId26"/>
      <p:bold r:id="rId27"/>
    </p:embeddedFont>
    <p:embeddedFont>
      <p:font typeface="Schoolbell" panose="02000000000000000000" charset="0"/>
      <p:regular r:id="rId28"/>
    </p:embeddedFont>
    <p:embeddedFont>
      <p:font typeface="Fredoka One" panose="02000000000000000000" charset="0"/>
      <p:regular r:id="rId29"/>
    </p:embeddedFont>
    <p:embeddedFont>
      <p:font typeface="Fira Sans Extra Condensed Medium" panose="020B0603050000020004" charset="0"/>
      <p:regular r:id="rId30"/>
      <p:bold r:id="rId31"/>
      <p:italic r:id="rId32"/>
      <p:boldItalic r:id="rId33"/>
    </p:embeddedFont>
    <p:embeddedFont>
      <p:font typeface="Tahoma" panose="020B0604030504040204" pitchFamily="34" charset="0"/>
      <p:regular r:id="rId34"/>
      <p:bold r:id="rId35"/>
    </p:embeddedFont>
    <p:embeddedFont>
      <p:font typeface="Bilbo" charset="0"/>
      <p:regular r:id="rId36"/>
    </p:embeddedFont>
    <p:embeddedFont>
      <p:font typeface="PT Sans" panose="020B0503020203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p8HIkmSlxrUfBQRAw8GzUP3z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68"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6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gs" Target="tags/tag1.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font" Target="fonts/font23.fntdata"/><Relationship Id="rId65"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69" Type="http://schemas.openxmlformats.org/officeDocument/2006/relationships/tableStyles" Target="tableStyle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6" name="Google Shape;12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 asks pupils to write their own information and hobbies.</a:t>
            </a:r>
            <a:endParaRPr/>
          </a:p>
          <a:p>
            <a:pPr marL="0" lvl="0" indent="0" algn="l" rtl="0">
              <a:spcBef>
                <a:spcPts val="0"/>
              </a:spcBef>
              <a:spcAft>
                <a:spcPts val="0"/>
              </a:spcAft>
              <a:buNone/>
            </a:pPr>
            <a:r>
              <a:rPr lang="en-US"/>
              <a:t>- Pupils hand in the paper.</a:t>
            </a:r>
            <a:endParaRPr/>
          </a:p>
          <a:p>
            <a:pPr marL="0" lvl="0" indent="0" algn="l" rtl="0">
              <a:spcBef>
                <a:spcPts val="0"/>
              </a:spcBef>
              <a:spcAft>
                <a:spcPts val="0"/>
              </a:spcAft>
              <a:buNone/>
            </a:pPr>
            <a:r>
              <a:rPr lang="en-US"/>
              <a:t>- T will get the 1</a:t>
            </a:r>
            <a:r>
              <a:rPr lang="en-US" baseline="30000"/>
              <a:t>st</a:t>
            </a:r>
            <a:r>
              <a:rPr lang="en-US"/>
              <a:t> pieces of paper to come to the board and give the speaking of that.</a:t>
            </a:r>
            <a:endParaRPr/>
          </a:p>
          <a:p>
            <a:pPr marL="0" lvl="0" indent="0" algn="l" rtl="0">
              <a:spcBef>
                <a:spcPts val="0"/>
              </a:spcBef>
              <a:spcAft>
                <a:spcPts val="0"/>
              </a:spcAft>
              <a:buNone/>
            </a:pPr>
            <a:r>
              <a:rPr lang="en-US"/>
              <a:t>- The pupils will take turn in circle. </a:t>
            </a:r>
            <a:endParaRPr/>
          </a:p>
          <a:p>
            <a:pPr marL="0" lvl="0" indent="0" algn="l" rtl="0">
              <a:spcBef>
                <a:spcPts val="0"/>
              </a:spcBef>
              <a:spcAft>
                <a:spcPts val="0"/>
              </a:spcAft>
              <a:buNone/>
            </a:pPr>
            <a:endParaRPr/>
          </a:p>
        </p:txBody>
      </p:sp>
      <p:sp>
        <p:nvSpPr>
          <p:cNvPr id="1360" name="Google Shape;13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6" name="Google Shape;13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 asks pupils to write their own information and hobbies.</a:t>
            </a:r>
            <a:endParaRPr/>
          </a:p>
          <a:p>
            <a:pPr marL="0" lvl="0" indent="0" algn="l" rtl="0">
              <a:spcBef>
                <a:spcPts val="0"/>
              </a:spcBef>
              <a:spcAft>
                <a:spcPts val="0"/>
              </a:spcAft>
              <a:buNone/>
            </a:pPr>
            <a:r>
              <a:rPr lang="en-US"/>
              <a:t>- Pupils hand in the paper.</a:t>
            </a:r>
            <a:endParaRPr/>
          </a:p>
          <a:p>
            <a:pPr marL="0" lvl="0" indent="0" algn="l" rtl="0">
              <a:spcBef>
                <a:spcPts val="0"/>
              </a:spcBef>
              <a:spcAft>
                <a:spcPts val="0"/>
              </a:spcAft>
              <a:buNone/>
            </a:pPr>
            <a:r>
              <a:rPr lang="en-US"/>
              <a:t>- T will get the 1</a:t>
            </a:r>
            <a:r>
              <a:rPr lang="en-US" baseline="30000"/>
              <a:t>st</a:t>
            </a:r>
            <a:r>
              <a:rPr lang="en-US"/>
              <a:t> pieces of paper to come to the board and give the speaking of that.</a:t>
            </a:r>
            <a:endParaRPr/>
          </a:p>
          <a:p>
            <a:pPr marL="0" lvl="0" indent="0" algn="l" rtl="0">
              <a:spcBef>
                <a:spcPts val="0"/>
              </a:spcBef>
              <a:spcAft>
                <a:spcPts val="0"/>
              </a:spcAft>
              <a:buNone/>
            </a:pPr>
            <a:r>
              <a:rPr lang="en-US"/>
              <a:t>- The pupils will take turn in circle. </a:t>
            </a:r>
            <a:endParaRPr/>
          </a:p>
          <a:p>
            <a:pPr marL="0" lvl="0" indent="0" algn="l" rtl="0">
              <a:spcBef>
                <a:spcPts val="0"/>
              </a:spcBef>
              <a:spcAft>
                <a:spcPts val="0"/>
              </a:spcAft>
              <a:buNone/>
            </a:pPr>
            <a:endParaRPr/>
          </a:p>
        </p:txBody>
      </p:sp>
      <p:sp>
        <p:nvSpPr>
          <p:cNvPr id="1367" name="Google Shape;13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 asks pupils to write their own information and hobbies.</a:t>
            </a:r>
            <a:endParaRPr/>
          </a:p>
          <a:p>
            <a:pPr marL="0" lvl="0" indent="0" algn="l" rtl="0">
              <a:spcBef>
                <a:spcPts val="0"/>
              </a:spcBef>
              <a:spcAft>
                <a:spcPts val="0"/>
              </a:spcAft>
              <a:buNone/>
            </a:pPr>
            <a:r>
              <a:rPr lang="en-US"/>
              <a:t>- Pupils hand in the paper.</a:t>
            </a:r>
            <a:endParaRPr/>
          </a:p>
          <a:p>
            <a:pPr marL="0" lvl="0" indent="0" algn="l" rtl="0">
              <a:spcBef>
                <a:spcPts val="0"/>
              </a:spcBef>
              <a:spcAft>
                <a:spcPts val="0"/>
              </a:spcAft>
              <a:buNone/>
            </a:pPr>
            <a:r>
              <a:rPr lang="en-US"/>
              <a:t>- T will get the 1</a:t>
            </a:r>
            <a:r>
              <a:rPr lang="en-US" baseline="30000"/>
              <a:t>st</a:t>
            </a:r>
            <a:r>
              <a:rPr lang="en-US"/>
              <a:t> pieces of paper to come to the board and give the speaking of that.</a:t>
            </a:r>
            <a:endParaRPr/>
          </a:p>
          <a:p>
            <a:pPr marL="0" lvl="0" indent="0" algn="l" rtl="0">
              <a:spcBef>
                <a:spcPts val="0"/>
              </a:spcBef>
              <a:spcAft>
                <a:spcPts val="0"/>
              </a:spcAft>
              <a:buNone/>
            </a:pPr>
            <a:r>
              <a:rPr lang="en-US"/>
              <a:t>- The pupils will take turn in circle.</a:t>
            </a:r>
            <a:endParaRPr/>
          </a:p>
          <a:p>
            <a:pPr marL="0" lvl="0" indent="0" algn="l" rtl="0">
              <a:spcBef>
                <a:spcPts val="0"/>
              </a:spcBef>
              <a:spcAft>
                <a:spcPts val="0"/>
              </a:spcAft>
              <a:buNone/>
            </a:pPr>
            <a:endParaRPr/>
          </a:p>
        </p:txBody>
      </p:sp>
      <p:sp>
        <p:nvSpPr>
          <p:cNvPr id="1373" name="Google Shape;13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9" name="Google Shape;13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5" name="Google Shape;13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1: </a:t>
            </a:r>
            <a:r>
              <a:rPr lang="en-US" sz="1800" b="0" i="0" u="none" strike="noStrike">
                <a:solidFill>
                  <a:srgbClr val="161616"/>
                </a:solidFill>
                <a:latin typeface="Open Sans"/>
                <a:ea typeface="Open Sans"/>
                <a:cs typeface="Open Sans"/>
                <a:sym typeface="Open Sans"/>
              </a:rPr>
              <a:t>Explain the goal of this activity to pupils. Point at the picture and explain what they</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should do to complete the project. Tell pupils to work in groups. Remind pupils to be friendly,</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cooperative and supportive when working together.</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2: </a:t>
            </a:r>
            <a:r>
              <a:rPr lang="en-US" sz="1800" b="0" i="0" u="none" strike="noStrike">
                <a:solidFill>
                  <a:srgbClr val="161616"/>
                </a:solidFill>
                <a:latin typeface="Open Sans"/>
                <a:ea typeface="Open Sans"/>
                <a:cs typeface="Open Sans"/>
                <a:sym typeface="Open Sans"/>
              </a:rPr>
              <a:t>Give the class time to complete the project by drawing three pictures showing their</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hobbies. Circulate round the classroom and offer help where necessary.</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Extension: </a:t>
            </a:r>
            <a:r>
              <a:rPr lang="en-US" sz="1800" b="0" i="0" u="none" strike="noStrike">
                <a:solidFill>
                  <a:srgbClr val="161616"/>
                </a:solidFill>
                <a:latin typeface="Open Sans"/>
                <a:ea typeface="Open Sans"/>
                <a:cs typeface="Open Sans"/>
                <a:sym typeface="Open Sans"/>
              </a:rPr>
              <a:t>Have a class display of pupils’ projects and have them vote for the most interesting.</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Give prizes like paper flowers, coloured stars or stickers to the best presenters.</a:t>
            </a:r>
            <a:endParaRPr sz="1800"/>
          </a:p>
        </p:txBody>
      </p:sp>
      <p:sp>
        <p:nvSpPr>
          <p:cNvPr id="1386" name="Google Shape;13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1" name="Google Shape;139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Review Numbers 1-10 and Alphabet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7" name="Google Shape;13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Game: Passing the ball</a:t>
            </a:r>
            <a:endParaRPr dirty="0"/>
          </a:p>
          <a:p>
            <a:pPr marL="0" lvl="0" indent="0" algn="l" rtl="0">
              <a:spcBef>
                <a:spcPts val="0"/>
              </a:spcBef>
              <a:spcAft>
                <a:spcPts val="0"/>
              </a:spcAft>
              <a:buNone/>
            </a:pPr>
            <a:r>
              <a:rPr lang="en-US" dirty="0"/>
              <a:t>- T lets the pupils sit in circle and turn on the music. When the music stops, the one with the ball will say 1 hobby using </a:t>
            </a:r>
            <a:r>
              <a:rPr lang="en-US" i="1" dirty="0"/>
              <a:t>I like _____./ It’s ______.</a:t>
            </a:r>
            <a:endParaRPr dirty="0"/>
          </a:p>
          <a:p>
            <a:pPr marL="0" lvl="0" indent="0" algn="l" rtl="0">
              <a:spcBef>
                <a:spcPts val="0"/>
              </a:spcBef>
              <a:spcAft>
                <a:spcPts val="0"/>
              </a:spcAft>
              <a:buNone/>
            </a:pPr>
            <a:r>
              <a:rPr lang="en-US" dirty="0"/>
              <a:t>- The next one are not allowed to say the same word before.</a:t>
            </a:r>
            <a:endParaRPr dirty="0"/>
          </a:p>
        </p:txBody>
      </p:sp>
      <p:sp>
        <p:nvSpPr>
          <p:cNvPr id="1398" name="Google Shape;13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t>- T </a:t>
            </a:r>
            <a:r>
              <a:rPr lang="en-US" dirty="0"/>
              <a:t>lets the pupils sit in circle and turn on the music. When the music stops, the one with the ball will spin the wheel get points when answer the question by his</a:t>
            </a:r>
            <a:r>
              <a:rPr lang="en-US" dirty="0" smtClean="0"/>
              <a:t>/ her </a:t>
            </a:r>
            <a:r>
              <a:rPr lang="en-US" dirty="0"/>
              <a:t>own idea:</a:t>
            </a:r>
          </a:p>
          <a:p>
            <a:r>
              <a:rPr lang="en-US" dirty="0" smtClean="0"/>
              <a:t>  What’s </a:t>
            </a:r>
            <a:r>
              <a:rPr lang="en-US" dirty="0"/>
              <a:t>your hobby?</a:t>
            </a:r>
          </a:p>
          <a:p>
            <a:r>
              <a:rPr lang="en-US" dirty="0" smtClean="0"/>
              <a:t>   I like ______________.</a:t>
            </a:r>
            <a:endParaRPr lang="en-US" dirty="0"/>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44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1" name="Google Shape;13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 calls 5 pupils come to the board and say their hobbies. </a:t>
            </a:r>
            <a:endParaRPr/>
          </a:p>
          <a:p>
            <a:pPr marL="0" lvl="0" indent="0" algn="l" rtl="0">
              <a:spcBef>
                <a:spcPts val="0"/>
              </a:spcBef>
              <a:spcAft>
                <a:spcPts val="0"/>
              </a:spcAft>
              <a:buNone/>
            </a:pPr>
            <a:r>
              <a:rPr lang="en-US"/>
              <a:t>  T asks: </a:t>
            </a:r>
            <a:r>
              <a:rPr lang="en-US" i="1"/>
              <a:t>What’s your hobby?</a:t>
            </a:r>
            <a:endParaRPr/>
          </a:p>
          <a:p>
            <a:pPr marL="0" lvl="0" indent="0" algn="l" rtl="0">
              <a:spcBef>
                <a:spcPts val="0"/>
              </a:spcBef>
              <a:spcAft>
                <a:spcPts val="0"/>
              </a:spcAft>
              <a:buNone/>
            </a:pPr>
            <a:r>
              <a:rPr lang="en-US"/>
              <a:t>  Pupils answer: </a:t>
            </a:r>
            <a:r>
              <a:rPr lang="en-US" i="1"/>
              <a:t>It’s _____. / I like ______.</a:t>
            </a:r>
            <a:endParaRPr/>
          </a:p>
          <a:p>
            <a:pPr marL="0" lvl="0" indent="0" algn="l" rtl="0">
              <a:spcBef>
                <a:spcPts val="0"/>
              </a:spcBef>
              <a:spcAft>
                <a:spcPts val="0"/>
              </a:spcAft>
              <a:buNone/>
            </a:pPr>
            <a:r>
              <a:rPr lang="en-US"/>
              <a:t>- The others will listen and try to remember the hobbies of pupils on the board.</a:t>
            </a:r>
            <a:endParaRPr/>
          </a:p>
          <a:p>
            <a:pPr marL="0" lvl="0" indent="0" algn="l" rtl="0">
              <a:spcBef>
                <a:spcPts val="0"/>
              </a:spcBef>
              <a:spcAft>
                <a:spcPts val="0"/>
              </a:spcAft>
              <a:buNone/>
            </a:pPr>
            <a:r>
              <a:rPr lang="en-US"/>
              <a:t>- T asks 1 pupil to come to the board and retell the hobbies </a:t>
            </a:r>
            <a:endParaRPr/>
          </a:p>
          <a:p>
            <a:pPr marL="0" lvl="0" indent="0" algn="l" rtl="0">
              <a:spcBef>
                <a:spcPts val="0"/>
              </a:spcBef>
              <a:spcAft>
                <a:spcPts val="0"/>
              </a:spcAft>
              <a:buNone/>
            </a:pPr>
            <a:endParaRPr/>
          </a:p>
        </p:txBody>
      </p:sp>
      <p:sp>
        <p:nvSpPr>
          <p:cNvPr id="1312" name="Google Shape;13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 asks pupils to open their SB/ page 39.</a:t>
            </a:r>
            <a:endParaRPr/>
          </a:p>
        </p:txBody>
      </p:sp>
      <p:sp>
        <p:nvSpPr>
          <p:cNvPr id="1320" name="Google Shape;13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83207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Google Shape;13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a:solidFill>
                  <a:srgbClr val="252525"/>
                </a:solidFill>
                <a:latin typeface="Open Sans"/>
                <a:ea typeface="Open Sans"/>
                <a:cs typeface="Open Sans"/>
                <a:sym typeface="Open Sans"/>
              </a:rPr>
              <a:t>Step 1: </a:t>
            </a:r>
            <a:r>
              <a:rPr lang="en-US" sz="1800" b="0" i="0" u="none" strike="noStrike">
                <a:solidFill>
                  <a:srgbClr val="252525"/>
                </a:solidFill>
                <a:latin typeface="Open Sans"/>
                <a:ea typeface="Open Sans"/>
                <a:cs typeface="Open Sans"/>
                <a:sym typeface="Open Sans"/>
              </a:rPr>
              <a:t>Tell pupils about the activity. Pupils should read the communicative context in silence,</a:t>
            </a:r>
            <a:endParaRPr/>
          </a:p>
          <a:p>
            <a:pPr marL="0" lvl="0" indent="0" algn="l" rtl="0">
              <a:spcBef>
                <a:spcPts val="0"/>
              </a:spcBef>
              <a:spcAft>
                <a:spcPts val="0"/>
              </a:spcAft>
              <a:buNone/>
            </a:pPr>
            <a:r>
              <a:rPr lang="en-US" sz="1800" b="0" i="0" u="none" strike="noStrike">
                <a:solidFill>
                  <a:srgbClr val="252525"/>
                </a:solidFill>
                <a:latin typeface="Open Sans"/>
                <a:ea typeface="Open Sans"/>
                <a:cs typeface="Open Sans"/>
                <a:sym typeface="Open Sans"/>
              </a:rPr>
              <a:t>pay attention to the sentences and complete the table by ticking the correct boxes.</a:t>
            </a:r>
            <a:endParaRPr/>
          </a:p>
          <a:p>
            <a:pPr marL="0" lvl="0" indent="0" algn="l" rtl="0">
              <a:spcBef>
                <a:spcPts val="0"/>
              </a:spcBef>
              <a:spcAft>
                <a:spcPts val="0"/>
              </a:spcAft>
              <a:buNone/>
            </a:pPr>
            <a:r>
              <a:rPr lang="en-US" sz="1800" b="1" i="0" u="none" strike="noStrike">
                <a:solidFill>
                  <a:srgbClr val="252525"/>
                </a:solidFill>
                <a:latin typeface="Open Sans"/>
                <a:ea typeface="Open Sans"/>
                <a:cs typeface="Open Sans"/>
                <a:sym typeface="Open Sans"/>
              </a:rPr>
              <a:t>Step 2: </a:t>
            </a:r>
            <a:r>
              <a:rPr lang="en-US" sz="1800" b="0" i="0" u="none" strike="noStrike">
                <a:solidFill>
                  <a:srgbClr val="252525"/>
                </a:solidFill>
                <a:latin typeface="Open Sans"/>
                <a:ea typeface="Open Sans"/>
                <a:cs typeface="Open Sans"/>
                <a:sym typeface="Open Sans"/>
              </a:rPr>
              <a:t>Give the class time to do the task. Circulate round the classroom during the activity and</a:t>
            </a:r>
            <a:endParaRPr/>
          </a:p>
          <a:p>
            <a:pPr marL="0" lvl="0" indent="0" algn="l" rtl="0">
              <a:spcBef>
                <a:spcPts val="0"/>
              </a:spcBef>
              <a:spcAft>
                <a:spcPts val="0"/>
              </a:spcAft>
              <a:buNone/>
            </a:pPr>
            <a:r>
              <a:rPr lang="en-US" sz="1800" b="0" i="0" u="none" strike="noStrike">
                <a:solidFill>
                  <a:srgbClr val="252525"/>
                </a:solidFill>
                <a:latin typeface="Open Sans"/>
                <a:ea typeface="Open Sans"/>
                <a:cs typeface="Open Sans"/>
                <a:sym typeface="Open Sans"/>
              </a:rPr>
              <a:t>offer help where necessary.</a:t>
            </a:r>
            <a:endParaRPr/>
          </a:p>
          <a:p>
            <a:pPr marL="0" lvl="0" indent="0" algn="l" rtl="0">
              <a:spcBef>
                <a:spcPts val="0"/>
              </a:spcBef>
              <a:spcAft>
                <a:spcPts val="0"/>
              </a:spcAft>
              <a:buNone/>
            </a:pPr>
            <a:r>
              <a:rPr lang="en-US" sz="1800" b="1" i="0" u="none" strike="noStrike">
                <a:solidFill>
                  <a:srgbClr val="252525"/>
                </a:solidFill>
                <a:latin typeface="Open Sans"/>
                <a:ea typeface="Open Sans"/>
                <a:cs typeface="Open Sans"/>
                <a:sym typeface="Open Sans"/>
              </a:rPr>
              <a:t>Step 3: </a:t>
            </a:r>
            <a:r>
              <a:rPr lang="en-US" sz="1800" b="0" i="0" u="none" strike="noStrike">
                <a:solidFill>
                  <a:srgbClr val="252525"/>
                </a:solidFill>
                <a:latin typeface="Open Sans"/>
                <a:ea typeface="Open Sans"/>
                <a:cs typeface="Open Sans"/>
                <a:sym typeface="Open Sans"/>
              </a:rPr>
              <a:t>Check the answers as a class. Get pupils to swap and correct their answers in pairs.</a:t>
            </a:r>
            <a:endParaRPr/>
          </a:p>
        </p:txBody>
      </p:sp>
      <p:sp>
        <p:nvSpPr>
          <p:cNvPr id="1332" name="Google Shape;13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1" name="Google Shape;13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7" name="Google Shape;13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1: </a:t>
            </a:r>
            <a:r>
              <a:rPr lang="en-US" sz="1800" b="0" i="0" u="none" strike="noStrike">
                <a:solidFill>
                  <a:srgbClr val="161616"/>
                </a:solidFill>
                <a:latin typeface="Open Sans"/>
                <a:ea typeface="Open Sans"/>
                <a:cs typeface="Open Sans"/>
                <a:sym typeface="Open Sans"/>
              </a:rPr>
              <a:t>Explain to the class the goal of this activity. Show them how to complete the task. They</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should read each gapped sentence, guess the missing information and complete the sentence</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with their own personal information. Check comprehension and give feedback.</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2: </a:t>
            </a:r>
            <a:r>
              <a:rPr lang="en-US" sz="1800" b="0" i="0" u="none" strike="noStrike">
                <a:solidFill>
                  <a:srgbClr val="161616"/>
                </a:solidFill>
                <a:latin typeface="Open Sans"/>
                <a:ea typeface="Open Sans"/>
                <a:cs typeface="Open Sans"/>
                <a:sym typeface="Open Sans"/>
              </a:rPr>
              <a:t>Give pupils time to write their answers. Circulate round the classroom during the</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activity and offer help where necessary.</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3: </a:t>
            </a:r>
            <a:r>
              <a:rPr lang="en-US" sz="1800" b="0" i="0" u="none" strike="noStrike">
                <a:solidFill>
                  <a:srgbClr val="161616"/>
                </a:solidFill>
                <a:latin typeface="Open Sans"/>
                <a:ea typeface="Open Sans"/>
                <a:cs typeface="Open Sans"/>
                <a:sym typeface="Open Sans"/>
              </a:rPr>
              <a:t>Ask pupils to swap and correct their answers in pairs. Check the answers as a class.</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Extension: </a:t>
            </a:r>
            <a:r>
              <a:rPr lang="en-US" sz="1800" b="0" i="0" u="none" strike="noStrike">
                <a:solidFill>
                  <a:srgbClr val="161616"/>
                </a:solidFill>
                <a:latin typeface="Open Sans"/>
                <a:ea typeface="Open Sans"/>
                <a:cs typeface="Open Sans"/>
                <a:sym typeface="Open Sans"/>
              </a:rPr>
              <a:t>If time allows, invite a pupil to stand up and read his / her completed sentences.</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The rest of the class listen, and cheer or clap their hands if the performers do a good job.</a:t>
            </a:r>
            <a:endParaRPr/>
          </a:p>
        </p:txBody>
      </p:sp>
      <p:sp>
        <p:nvSpPr>
          <p:cNvPr id="1348" name="Google Shape;134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3" name="Google Shape;13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rống" type="blank">
  <p:cSld name="BLANK">
    <p:spTree>
      <p:nvGrpSpPr>
        <p:cNvPr id="1" name="Shape 21"/>
        <p:cNvGrpSpPr/>
        <p:nvPr/>
      </p:nvGrpSpPr>
      <p:grpSpPr>
        <a:xfrm>
          <a:off x="0" y="0"/>
          <a:ext cx="0" cy="0"/>
          <a:chOff x="0" y="0"/>
          <a:chExt cx="0" cy="0"/>
        </a:xfrm>
      </p:grpSpPr>
      <p:sp>
        <p:nvSpPr>
          <p:cNvPr id="22" name="Google Shape;2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9067F0-07BC-487D-934D-0881BEC70F8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A89BE98-BEEB-418C-8561-D4E3EBCE011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A52B0D7-1D7C-4ADE-898B-BF3FB3FC20DF}"/>
              </a:ext>
            </a:extLst>
          </p:cNvPr>
          <p:cNvSpPr>
            <a:spLocks noGrp="1"/>
          </p:cNvSpPr>
          <p:nvPr>
            <p:ph type="dt" sz="half" idx="10"/>
          </p:nvPr>
        </p:nvSpPr>
        <p:spPr/>
        <p:txBody>
          <a:bodyPr/>
          <a:lstStyle/>
          <a:p>
            <a:fld id="{445C614B-67F2-43A0-8D0F-6F3B3C04F71F}" type="datetimeFigureOut">
              <a:rPr lang="en-US" smtClean="0"/>
              <a:t>9/11/2025</a:t>
            </a:fld>
            <a:endParaRPr lang="en-US"/>
          </a:p>
        </p:txBody>
      </p:sp>
      <p:sp>
        <p:nvSpPr>
          <p:cNvPr id="5" name="Chỗ dành sẵn cho Chân trang 4">
            <a:extLst>
              <a:ext uri="{FF2B5EF4-FFF2-40B4-BE49-F238E27FC236}">
                <a16:creationId xmlns:a16="http://schemas.microsoft.com/office/drawing/2014/main" id="{FEDE5021-E9CF-4186-960C-FB407B8C12C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AB3142-1152-457F-9AD6-4A428D23C5BF}"/>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49870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p:cSld name="Two">
    <p:bg>
      <p:bgPr>
        <a:solidFill>
          <a:srgbClr val="FFCDBA"/>
        </a:solidFill>
        <a:effectLst/>
      </p:bgPr>
    </p:bg>
    <p:spTree>
      <p:nvGrpSpPr>
        <p:cNvPr id="1" name="Shape 375"/>
        <p:cNvGrpSpPr/>
        <p:nvPr/>
      </p:nvGrpSpPr>
      <p:grpSpPr>
        <a:xfrm>
          <a:off x="0" y="0"/>
          <a:ext cx="0" cy="0"/>
          <a:chOff x="0" y="0"/>
          <a:chExt cx="0" cy="0"/>
        </a:xfrm>
      </p:grpSpPr>
      <p:pic>
        <p:nvPicPr>
          <p:cNvPr id="376" name="Google Shape;376;p25"/>
          <p:cNvPicPr preferRelativeResize="0"/>
          <p:nvPr/>
        </p:nvPicPr>
        <p:blipFill rotWithShape="1">
          <a:blip r:embed="rId2">
            <a:alphaModFix/>
          </a:blip>
          <a:srcRect/>
          <a:stretch/>
        </p:blipFill>
        <p:spPr>
          <a:xfrm rot="-254630">
            <a:off x="8986697" y="695281"/>
            <a:ext cx="3041178" cy="2361386"/>
          </a:xfrm>
          <a:prstGeom prst="rect">
            <a:avLst/>
          </a:prstGeom>
          <a:noFill/>
          <a:ln>
            <a:noFill/>
          </a:ln>
        </p:spPr>
      </p:pic>
      <p:pic>
        <p:nvPicPr>
          <p:cNvPr id="377" name="Google Shape;377;p25"/>
          <p:cNvPicPr preferRelativeResize="0"/>
          <p:nvPr/>
        </p:nvPicPr>
        <p:blipFill rotWithShape="1">
          <a:blip r:embed="rId3">
            <a:alphaModFix/>
          </a:blip>
          <a:srcRect/>
          <a:stretch/>
        </p:blipFill>
        <p:spPr>
          <a:xfrm>
            <a:off x="4544291" y="4736051"/>
            <a:ext cx="3035954" cy="1974505"/>
          </a:xfrm>
          <a:prstGeom prst="rect">
            <a:avLst/>
          </a:prstGeom>
          <a:noFill/>
          <a:ln>
            <a:noFill/>
          </a:ln>
        </p:spPr>
      </p:pic>
      <p:pic>
        <p:nvPicPr>
          <p:cNvPr id="378" name="Google Shape;378;p25"/>
          <p:cNvPicPr preferRelativeResize="0"/>
          <p:nvPr/>
        </p:nvPicPr>
        <p:blipFill rotWithShape="1">
          <a:blip r:embed="rId4">
            <a:alphaModFix/>
          </a:blip>
          <a:srcRect/>
          <a:stretch/>
        </p:blipFill>
        <p:spPr>
          <a:xfrm rot="-557350">
            <a:off x="798069" y="3913118"/>
            <a:ext cx="2709423" cy="2349610"/>
          </a:xfrm>
          <a:prstGeom prst="rect">
            <a:avLst/>
          </a:prstGeom>
          <a:noFill/>
          <a:ln>
            <a:noFill/>
          </a:ln>
        </p:spPr>
      </p:pic>
      <p:pic>
        <p:nvPicPr>
          <p:cNvPr id="379" name="Google Shape;379;p25"/>
          <p:cNvPicPr preferRelativeResize="0"/>
          <p:nvPr/>
        </p:nvPicPr>
        <p:blipFill rotWithShape="1">
          <a:blip r:embed="rId5">
            <a:alphaModFix/>
          </a:blip>
          <a:srcRect/>
          <a:stretch/>
        </p:blipFill>
        <p:spPr>
          <a:xfrm rot="-708467">
            <a:off x="8504760" y="3800401"/>
            <a:ext cx="2955321" cy="2120785"/>
          </a:xfrm>
          <a:prstGeom prst="rect">
            <a:avLst/>
          </a:prstGeom>
          <a:noFill/>
          <a:ln>
            <a:noFill/>
          </a:ln>
        </p:spPr>
      </p:pic>
      <p:pic>
        <p:nvPicPr>
          <p:cNvPr id="380" name="Google Shape;380;p25"/>
          <p:cNvPicPr preferRelativeResize="0"/>
          <p:nvPr/>
        </p:nvPicPr>
        <p:blipFill rotWithShape="1">
          <a:blip r:embed="rId6">
            <a:alphaModFix/>
          </a:blip>
          <a:srcRect/>
          <a:stretch/>
        </p:blipFill>
        <p:spPr>
          <a:xfrm>
            <a:off x="3037711" y="326122"/>
            <a:ext cx="5907719" cy="4300472"/>
          </a:xfrm>
          <a:prstGeom prst="rect">
            <a:avLst/>
          </a:prstGeom>
          <a:noFill/>
          <a:ln>
            <a:noFill/>
          </a:ln>
        </p:spPr>
      </p:pic>
      <p:pic>
        <p:nvPicPr>
          <p:cNvPr id="381" name="Google Shape;381;p25"/>
          <p:cNvPicPr preferRelativeResize="0"/>
          <p:nvPr/>
        </p:nvPicPr>
        <p:blipFill rotWithShape="1">
          <a:blip r:embed="rId7">
            <a:alphaModFix/>
          </a:blip>
          <a:srcRect/>
          <a:stretch/>
        </p:blipFill>
        <p:spPr>
          <a:xfrm>
            <a:off x="3975898" y="1041022"/>
            <a:ext cx="4030267" cy="2944466"/>
          </a:xfrm>
          <a:prstGeom prst="rect">
            <a:avLst/>
          </a:prstGeom>
          <a:noFill/>
          <a:ln>
            <a:noFill/>
          </a:ln>
        </p:spPr>
      </p:pic>
      <p:pic>
        <p:nvPicPr>
          <p:cNvPr id="382" name="Google Shape;382;p25"/>
          <p:cNvPicPr preferRelativeResize="0"/>
          <p:nvPr/>
        </p:nvPicPr>
        <p:blipFill rotWithShape="1">
          <a:blip r:embed="rId8">
            <a:alphaModFix/>
          </a:blip>
          <a:srcRect/>
          <a:stretch/>
        </p:blipFill>
        <p:spPr>
          <a:xfrm rot="336419">
            <a:off x="444495" y="694006"/>
            <a:ext cx="2331114" cy="2298221"/>
          </a:xfrm>
          <a:prstGeom prst="rect">
            <a:avLst/>
          </a:prstGeom>
          <a:noFill/>
          <a:ln>
            <a:noFill/>
          </a:ln>
        </p:spPr>
      </p:pic>
      <p:pic>
        <p:nvPicPr>
          <p:cNvPr id="383" name="Google Shape;383;p25"/>
          <p:cNvPicPr preferRelativeResize="0"/>
          <p:nvPr/>
        </p:nvPicPr>
        <p:blipFill rotWithShape="1">
          <a:blip r:embed="rId9">
            <a:alphaModFix/>
          </a:blip>
          <a:srcRect/>
          <a:stretch/>
        </p:blipFill>
        <p:spPr>
          <a:xfrm rot="496944">
            <a:off x="778778" y="1726221"/>
            <a:ext cx="1662545" cy="29883"/>
          </a:xfrm>
          <a:prstGeom prst="rect">
            <a:avLst/>
          </a:prstGeom>
          <a:noFill/>
          <a:ln>
            <a:noFill/>
          </a:ln>
        </p:spPr>
      </p:pic>
      <p:pic>
        <p:nvPicPr>
          <p:cNvPr id="384" name="Google Shape;384;p25"/>
          <p:cNvPicPr preferRelativeResize="0"/>
          <p:nvPr/>
        </p:nvPicPr>
        <p:blipFill rotWithShape="1">
          <a:blip r:embed="rId9">
            <a:alphaModFix/>
          </a:blip>
          <a:srcRect/>
          <a:stretch/>
        </p:blipFill>
        <p:spPr>
          <a:xfrm rot="-465931">
            <a:off x="1271486" y="5096253"/>
            <a:ext cx="1662545" cy="29883"/>
          </a:xfrm>
          <a:prstGeom prst="rect">
            <a:avLst/>
          </a:prstGeom>
          <a:noFill/>
          <a:ln>
            <a:noFill/>
          </a:ln>
        </p:spPr>
      </p:pic>
      <p:pic>
        <p:nvPicPr>
          <p:cNvPr id="385" name="Google Shape;385;p25"/>
          <p:cNvPicPr preferRelativeResize="0"/>
          <p:nvPr/>
        </p:nvPicPr>
        <p:blipFill rotWithShape="1">
          <a:blip r:embed="rId9">
            <a:alphaModFix/>
          </a:blip>
          <a:srcRect/>
          <a:stretch/>
        </p:blipFill>
        <p:spPr>
          <a:xfrm rot="-212047">
            <a:off x="9610558" y="1669796"/>
            <a:ext cx="1662545" cy="29883"/>
          </a:xfrm>
          <a:prstGeom prst="rect">
            <a:avLst/>
          </a:prstGeom>
          <a:noFill/>
          <a:ln>
            <a:noFill/>
          </a:ln>
        </p:spPr>
      </p:pic>
      <p:sp>
        <p:nvSpPr>
          <p:cNvPr id="386" name="Google Shape;386;p25"/>
          <p:cNvSpPr txBox="1">
            <a:spLocks noGrp="1"/>
          </p:cNvSpPr>
          <p:nvPr>
            <p:ph type="title"/>
          </p:nvPr>
        </p:nvSpPr>
        <p:spPr>
          <a:xfrm>
            <a:off x="4366953" y="2047200"/>
            <a:ext cx="3325091" cy="1298986"/>
          </a:xfrm>
          <a:prstGeom prst="rect">
            <a:avLst/>
          </a:prstGeom>
          <a:noFill/>
          <a:ln>
            <a:noFill/>
          </a:ln>
        </p:spPr>
        <p:txBody>
          <a:bodyPr spcFirstLastPara="1" wrap="square" lIns="91425" tIns="91425" rIns="91425" bIns="91425" anchor="t" anchorCtr="0">
            <a:normAutofit/>
          </a:bodyPr>
          <a:lstStyle>
            <a:lvl1pPr lvl="0" algn="ctr">
              <a:lnSpc>
                <a:spcPct val="122714"/>
              </a:lnSpc>
              <a:spcBef>
                <a:spcPts val="0"/>
              </a:spcBef>
              <a:spcAft>
                <a:spcPts val="0"/>
              </a:spcAft>
              <a:buSzPts val="3600"/>
              <a:buNone/>
              <a:defRPr sz="3883" b="1">
                <a:solidFill>
                  <a:schemeClr val="accen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87" name="Google Shape;387;p25"/>
          <p:cNvSpPr txBox="1">
            <a:spLocks noGrp="1"/>
          </p:cNvSpPr>
          <p:nvPr>
            <p:ph type="body" idx="1"/>
          </p:nvPr>
        </p:nvSpPr>
        <p:spPr>
          <a:xfrm rot="462530">
            <a:off x="598516" y="133932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88" name="Google Shape;388;p25"/>
          <p:cNvSpPr txBox="1">
            <a:spLocks noGrp="1"/>
          </p:cNvSpPr>
          <p:nvPr>
            <p:ph type="body" idx="2"/>
          </p:nvPr>
        </p:nvSpPr>
        <p:spPr>
          <a:xfrm rot="-523743">
            <a:off x="953193" y="4703781"/>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89" name="Google Shape;389;p25"/>
          <p:cNvSpPr txBox="1">
            <a:spLocks noGrp="1"/>
          </p:cNvSpPr>
          <p:nvPr>
            <p:ph type="body" idx="3"/>
          </p:nvPr>
        </p:nvSpPr>
        <p:spPr>
          <a:xfrm>
            <a:off x="4837546" y="5091057"/>
            <a:ext cx="2493818"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0" name="Google Shape;390;p25"/>
          <p:cNvSpPr txBox="1">
            <a:spLocks noGrp="1"/>
          </p:cNvSpPr>
          <p:nvPr>
            <p:ph type="body" idx="4"/>
          </p:nvPr>
        </p:nvSpPr>
        <p:spPr>
          <a:xfrm rot="-734591">
            <a:off x="8871758" y="4352578"/>
            <a:ext cx="1706880"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1" name="Google Shape;391;p25"/>
          <p:cNvSpPr txBox="1">
            <a:spLocks noGrp="1"/>
          </p:cNvSpPr>
          <p:nvPr>
            <p:ph type="body" idx="5"/>
          </p:nvPr>
        </p:nvSpPr>
        <p:spPr>
          <a:xfrm rot="-175648">
            <a:off x="9376756" y="129473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2" name="Google Shape;392;p25"/>
          <p:cNvSpPr txBox="1">
            <a:spLocks noGrp="1"/>
          </p:cNvSpPr>
          <p:nvPr>
            <p:ph type="body" idx="6"/>
          </p:nvPr>
        </p:nvSpPr>
        <p:spPr>
          <a:xfrm rot="435466">
            <a:off x="377213" y="1899857"/>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5"/>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3" name="Google Shape;393;p25"/>
          <p:cNvSpPr txBox="1">
            <a:spLocks noGrp="1"/>
          </p:cNvSpPr>
          <p:nvPr>
            <p:ph type="body" idx="7"/>
          </p:nvPr>
        </p:nvSpPr>
        <p:spPr>
          <a:xfrm rot="-585108">
            <a:off x="1152698" y="5220148"/>
            <a:ext cx="2050473"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6"/>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4" name="Google Shape;394;p25"/>
          <p:cNvSpPr txBox="1">
            <a:spLocks noGrp="1"/>
          </p:cNvSpPr>
          <p:nvPr>
            <p:ph type="body" idx="8"/>
          </p:nvPr>
        </p:nvSpPr>
        <p:spPr>
          <a:xfrm>
            <a:off x="4898967" y="559935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5" name="Google Shape;395;p25"/>
          <p:cNvSpPr txBox="1">
            <a:spLocks noGrp="1"/>
          </p:cNvSpPr>
          <p:nvPr>
            <p:ph type="body" idx="9"/>
          </p:nvPr>
        </p:nvSpPr>
        <p:spPr>
          <a:xfrm rot="-665740">
            <a:off x="8871758" y="4836672"/>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4"/>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6" name="Google Shape;396;p25"/>
          <p:cNvSpPr txBox="1">
            <a:spLocks noGrp="1"/>
          </p:cNvSpPr>
          <p:nvPr>
            <p:ph type="body" idx="13"/>
          </p:nvPr>
        </p:nvSpPr>
        <p:spPr>
          <a:xfrm rot="-221615">
            <a:off x="9354589" y="181407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l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7" name="Google Shape;397;p25"/>
          <p:cNvSpPr txBox="1">
            <a:spLocks noGrp="1"/>
          </p:cNvSpPr>
          <p:nvPr>
            <p:ph type="body" idx="14"/>
          </p:nvPr>
        </p:nvSpPr>
        <p:spPr>
          <a:xfrm>
            <a:off x="4544291" y="1621716"/>
            <a:ext cx="3103418" cy="369747"/>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pic>
        <p:nvPicPr>
          <p:cNvPr id="398" name="Google Shape;398;p25"/>
          <p:cNvPicPr preferRelativeResize="0"/>
          <p:nvPr/>
        </p:nvPicPr>
        <p:blipFill rotWithShape="1">
          <a:blip r:embed="rId9">
            <a:alphaModFix/>
          </a:blip>
          <a:srcRect/>
          <a:stretch/>
        </p:blipFill>
        <p:spPr>
          <a:xfrm>
            <a:off x="5198226" y="5412142"/>
            <a:ext cx="1662545" cy="29883"/>
          </a:xfrm>
          <a:prstGeom prst="rect">
            <a:avLst/>
          </a:prstGeom>
          <a:noFill/>
          <a:ln>
            <a:noFill/>
          </a:ln>
        </p:spPr>
      </p:pic>
      <p:pic>
        <p:nvPicPr>
          <p:cNvPr id="399" name="Google Shape;399;p25"/>
          <p:cNvPicPr preferRelativeResize="0"/>
          <p:nvPr/>
        </p:nvPicPr>
        <p:blipFill rotWithShape="1">
          <a:blip r:embed="rId9">
            <a:alphaModFix/>
          </a:blip>
          <a:srcRect/>
          <a:stretch/>
        </p:blipFill>
        <p:spPr>
          <a:xfrm rot="-771823">
            <a:off x="8964684" y="4723814"/>
            <a:ext cx="1662545" cy="2988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0"/>
        <p:cNvGrpSpPr/>
        <p:nvPr/>
      </p:nvGrpSpPr>
      <p:grpSpPr>
        <a:xfrm>
          <a:off x="0" y="0"/>
          <a:ext cx="0" cy="0"/>
          <a:chOff x="0" y="0"/>
          <a:chExt cx="0" cy="0"/>
        </a:xfrm>
      </p:grpSpPr>
      <p:grpSp>
        <p:nvGrpSpPr>
          <p:cNvPr id="401" name="Google Shape;401;p107"/>
          <p:cNvGrpSpPr/>
          <p:nvPr/>
        </p:nvGrpSpPr>
        <p:grpSpPr>
          <a:xfrm rot="5400000" flipH="1">
            <a:off x="2986013" y="-646719"/>
            <a:ext cx="5990462" cy="8151446"/>
            <a:chOff x="1282756" y="26746"/>
            <a:chExt cx="6692755" cy="5156533"/>
          </a:xfrm>
        </p:grpSpPr>
        <p:sp>
          <p:nvSpPr>
            <p:cNvPr id="402" name="Google Shape;402;p10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3" name="Google Shape;403;p10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04" name="Google Shape;404;p107"/>
          <p:cNvSpPr txBox="1">
            <a:spLocks noGrp="1"/>
          </p:cNvSpPr>
          <p:nvPr>
            <p:ph type="title"/>
          </p:nvPr>
        </p:nvSpPr>
        <p:spPr>
          <a:xfrm>
            <a:off x="3537700" y="1473237"/>
            <a:ext cx="4482800" cy="179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5" name="Google Shape;405;p107"/>
          <p:cNvSpPr txBox="1">
            <a:spLocks noGrp="1"/>
          </p:cNvSpPr>
          <p:nvPr>
            <p:ph type="subTitle" idx="1"/>
          </p:nvPr>
        </p:nvSpPr>
        <p:spPr>
          <a:xfrm>
            <a:off x="3574207" y="4176511"/>
            <a:ext cx="3266400" cy="9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406" name="Google Shape;406;p107"/>
          <p:cNvSpPr/>
          <p:nvPr/>
        </p:nvSpPr>
        <p:spPr>
          <a:xfrm>
            <a:off x="1062095" y="14882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7" name="Google Shape;407;p107"/>
          <p:cNvSpPr/>
          <p:nvPr/>
        </p:nvSpPr>
        <p:spPr>
          <a:xfrm rot="-4564996">
            <a:off x="9798545" y="539879"/>
            <a:ext cx="815561" cy="877892"/>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8" name="Google Shape;408;p107"/>
          <p:cNvSpPr/>
          <p:nvPr/>
        </p:nvSpPr>
        <p:spPr>
          <a:xfrm>
            <a:off x="2574767" y="4251900"/>
            <a:ext cx="580333" cy="530133"/>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9" name="Google Shape;409;p107"/>
          <p:cNvSpPr/>
          <p:nvPr/>
        </p:nvSpPr>
        <p:spPr>
          <a:xfrm>
            <a:off x="-216716" y="5786518"/>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0" name="Google Shape;410;p107"/>
          <p:cNvSpPr/>
          <p:nvPr/>
        </p:nvSpPr>
        <p:spPr>
          <a:xfrm rot="-4564996">
            <a:off x="8463750" y="485658"/>
            <a:ext cx="882524" cy="1540927"/>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1" name="Google Shape;411;p107"/>
          <p:cNvSpPr/>
          <p:nvPr/>
        </p:nvSpPr>
        <p:spPr>
          <a:xfrm>
            <a:off x="10778867" y="1043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2" name="Google Shape;412;p107"/>
          <p:cNvSpPr/>
          <p:nvPr/>
        </p:nvSpPr>
        <p:spPr>
          <a:xfrm>
            <a:off x="10579384" y="-202866"/>
            <a:ext cx="1612600" cy="845367"/>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3" name="Google Shape;413;p107"/>
          <p:cNvSpPr/>
          <p:nvPr/>
        </p:nvSpPr>
        <p:spPr>
          <a:xfrm rot="-4564996">
            <a:off x="8608077" y="1436780"/>
            <a:ext cx="1445131" cy="1755049"/>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4" name="Google Shape;414;p107"/>
          <p:cNvSpPr/>
          <p:nvPr/>
        </p:nvSpPr>
        <p:spPr>
          <a:xfrm>
            <a:off x="491818" y="5095767"/>
            <a:ext cx="1214567" cy="10843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5" name="Google Shape;415;p107"/>
          <p:cNvSpPr/>
          <p:nvPr/>
        </p:nvSpPr>
        <p:spPr>
          <a:xfrm>
            <a:off x="1550018" y="5071267"/>
            <a:ext cx="1498033" cy="170350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6" name="Google Shape;416;p107"/>
          <p:cNvSpPr/>
          <p:nvPr/>
        </p:nvSpPr>
        <p:spPr>
          <a:xfrm>
            <a:off x="1922701" y="4684700"/>
            <a:ext cx="430633" cy="411067"/>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7" name="Google Shape;417;p107"/>
          <p:cNvSpPr/>
          <p:nvPr/>
        </p:nvSpPr>
        <p:spPr>
          <a:xfrm>
            <a:off x="2465800" y="4955300"/>
            <a:ext cx="655667" cy="784933"/>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8" name="Google Shape;418;p107"/>
          <p:cNvSpPr/>
          <p:nvPr/>
        </p:nvSpPr>
        <p:spPr>
          <a:xfrm>
            <a:off x="10228467" y="1044067"/>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9" name="Google Shape;419;p107"/>
          <p:cNvSpPr/>
          <p:nvPr/>
        </p:nvSpPr>
        <p:spPr>
          <a:xfrm>
            <a:off x="7233267" y="1770318"/>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0" name="Google Shape;420;p107"/>
          <p:cNvSpPr/>
          <p:nvPr/>
        </p:nvSpPr>
        <p:spPr>
          <a:xfrm>
            <a:off x="2806518" y="5536267"/>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1" name="Google Shape;421;p107"/>
          <p:cNvSpPr txBox="1">
            <a:spLocks noGrp="1"/>
          </p:cNvSpPr>
          <p:nvPr>
            <p:ph type="title" idx="2"/>
          </p:nvPr>
        </p:nvSpPr>
        <p:spPr>
          <a:xfrm>
            <a:off x="3577633" y="3242997"/>
            <a:ext cx="4482800" cy="913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2"/>
        <p:cNvGrpSpPr/>
        <p:nvPr/>
      </p:nvGrpSpPr>
      <p:grpSpPr>
        <a:xfrm>
          <a:off x="0" y="0"/>
          <a:ext cx="0" cy="0"/>
          <a:chOff x="0" y="0"/>
          <a:chExt cx="0" cy="0"/>
        </a:xfrm>
      </p:grpSpPr>
      <p:sp>
        <p:nvSpPr>
          <p:cNvPr id="423" name="Google Shape;423;p108"/>
          <p:cNvSpPr txBox="1">
            <a:spLocks noGrp="1"/>
          </p:cNvSpPr>
          <p:nvPr>
            <p:ph type="title"/>
          </p:nvPr>
        </p:nvSpPr>
        <p:spPr>
          <a:xfrm>
            <a:off x="987700" y="1856284"/>
            <a:ext cx="10290000" cy="263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18266"/>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endParaRPr/>
          </a:p>
        </p:txBody>
      </p:sp>
      <p:sp>
        <p:nvSpPr>
          <p:cNvPr id="424" name="Google Shape;424;p108"/>
          <p:cNvSpPr txBox="1">
            <a:spLocks noGrp="1"/>
          </p:cNvSpPr>
          <p:nvPr>
            <p:ph type="subTitle" idx="1"/>
          </p:nvPr>
        </p:nvSpPr>
        <p:spPr>
          <a:xfrm>
            <a:off x="1377367" y="4345433"/>
            <a:ext cx="9437200" cy="66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400"/>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425" name="Google Shape;425;p108"/>
          <p:cNvSpPr/>
          <p:nvPr/>
        </p:nvSpPr>
        <p:spPr>
          <a:xfrm rot="5246680">
            <a:off x="-533229" y="5344050"/>
            <a:ext cx="1537060" cy="105586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6" name="Google Shape;426;p108"/>
          <p:cNvSpPr/>
          <p:nvPr/>
        </p:nvSpPr>
        <p:spPr>
          <a:xfrm>
            <a:off x="9050978" y="53483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7" name="Google Shape;427;p108"/>
          <p:cNvSpPr/>
          <p:nvPr/>
        </p:nvSpPr>
        <p:spPr>
          <a:xfrm>
            <a:off x="9931802" y="6191392"/>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8" name="Google Shape;428;p108"/>
          <p:cNvSpPr/>
          <p:nvPr/>
        </p:nvSpPr>
        <p:spPr>
          <a:xfrm>
            <a:off x="762419" y="-156300"/>
            <a:ext cx="738639" cy="753389"/>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9" name="Google Shape;429;p108"/>
          <p:cNvSpPr/>
          <p:nvPr/>
        </p:nvSpPr>
        <p:spPr>
          <a:xfrm>
            <a:off x="10808801" y="498020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0" name="Google Shape;430;p108"/>
          <p:cNvSpPr/>
          <p:nvPr/>
        </p:nvSpPr>
        <p:spPr>
          <a:xfrm>
            <a:off x="10971543" y="10133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1" name="Google Shape;431;p108"/>
          <p:cNvSpPr/>
          <p:nvPr/>
        </p:nvSpPr>
        <p:spPr>
          <a:xfrm>
            <a:off x="1712557" y="112595"/>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2" name="Google Shape;432;p108"/>
          <p:cNvSpPr/>
          <p:nvPr/>
        </p:nvSpPr>
        <p:spPr>
          <a:xfrm>
            <a:off x="98365" y="-27597"/>
            <a:ext cx="538625" cy="58781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3" name="Google Shape;433;p108"/>
          <p:cNvSpPr/>
          <p:nvPr/>
        </p:nvSpPr>
        <p:spPr>
          <a:xfrm>
            <a:off x="10117537" y="84504"/>
            <a:ext cx="1070640" cy="955869"/>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4" name="Google Shape;434;p108"/>
          <p:cNvSpPr/>
          <p:nvPr/>
        </p:nvSpPr>
        <p:spPr>
          <a:xfrm>
            <a:off x="-13" y="606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5" name="Google Shape;435;p108"/>
          <p:cNvSpPr/>
          <p:nvPr/>
        </p:nvSpPr>
        <p:spPr>
          <a:xfrm>
            <a:off x="11113855" y="5547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6" name="Google Shape;436;p108"/>
          <p:cNvSpPr/>
          <p:nvPr/>
        </p:nvSpPr>
        <p:spPr>
          <a:xfrm>
            <a:off x="1452683" y="825810"/>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7" name="Google Shape;437;p108"/>
          <p:cNvSpPr/>
          <p:nvPr/>
        </p:nvSpPr>
        <p:spPr>
          <a:xfrm>
            <a:off x="11006380" y="174684"/>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8" name="Google Shape;438;p108"/>
          <p:cNvSpPr/>
          <p:nvPr/>
        </p:nvSpPr>
        <p:spPr>
          <a:xfrm>
            <a:off x="955062" y="15330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9" name="Google Shape;439;p108"/>
          <p:cNvSpPr/>
          <p:nvPr/>
        </p:nvSpPr>
        <p:spPr>
          <a:xfrm>
            <a:off x="960791" y="12824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0" name="Google Shape;440;p108"/>
          <p:cNvSpPr/>
          <p:nvPr/>
        </p:nvSpPr>
        <p:spPr>
          <a:xfrm>
            <a:off x="11485137" y="413226"/>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1" name="Google Shape;441;p108"/>
          <p:cNvSpPr/>
          <p:nvPr/>
        </p:nvSpPr>
        <p:spPr>
          <a:xfrm rot="5246680">
            <a:off x="-94365" y="5110895"/>
            <a:ext cx="854209" cy="127308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2" name="Google Shape;442;p108"/>
          <p:cNvSpPr/>
          <p:nvPr/>
        </p:nvSpPr>
        <p:spPr>
          <a:xfrm>
            <a:off x="9740577" y="59877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3" name="Google Shape;443;p108"/>
          <p:cNvSpPr/>
          <p:nvPr/>
        </p:nvSpPr>
        <p:spPr>
          <a:xfrm>
            <a:off x="1173120" y="58407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4" name="Google Shape;444;p108"/>
          <p:cNvSpPr/>
          <p:nvPr/>
        </p:nvSpPr>
        <p:spPr>
          <a:xfrm>
            <a:off x="966520" y="5616943"/>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5" name="Google Shape;445;p108"/>
          <p:cNvSpPr/>
          <p:nvPr/>
        </p:nvSpPr>
        <p:spPr>
          <a:xfrm>
            <a:off x="-125430" y="4330875"/>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4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7"/>
        <p:cNvGrpSpPr/>
        <p:nvPr/>
      </p:nvGrpSpPr>
      <p:grpSpPr>
        <a:xfrm>
          <a:off x="0" y="0"/>
          <a:ext cx="0" cy="0"/>
          <a:chOff x="0" y="0"/>
          <a:chExt cx="0" cy="0"/>
        </a:xfrm>
      </p:grpSpPr>
      <p:grpSp>
        <p:nvGrpSpPr>
          <p:cNvPr id="448" name="Google Shape;448;p110"/>
          <p:cNvGrpSpPr/>
          <p:nvPr/>
        </p:nvGrpSpPr>
        <p:grpSpPr>
          <a:xfrm flipH="1">
            <a:off x="1166872" y="1336034"/>
            <a:ext cx="9930265" cy="5205348"/>
            <a:chOff x="1282756" y="26746"/>
            <a:chExt cx="6692755" cy="5156533"/>
          </a:xfrm>
        </p:grpSpPr>
        <p:sp>
          <p:nvSpPr>
            <p:cNvPr id="449" name="Google Shape;449;p11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0" name="Google Shape;450;p11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51" name="Google Shape;451;p110"/>
          <p:cNvSpPr/>
          <p:nvPr/>
        </p:nvSpPr>
        <p:spPr>
          <a:xfrm>
            <a:off x="565268" y="106967"/>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2" name="Google Shape;452;p110"/>
          <p:cNvSpPr/>
          <p:nvPr/>
        </p:nvSpPr>
        <p:spPr>
          <a:xfrm>
            <a:off x="1300867" y="848134"/>
            <a:ext cx="837933" cy="854700"/>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3" name="Google Shape;453;p110"/>
          <p:cNvSpPr/>
          <p:nvPr/>
        </p:nvSpPr>
        <p:spPr>
          <a:xfrm>
            <a:off x="49133" y="611934"/>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4" name="Google Shape;454;p110"/>
          <p:cNvSpPr/>
          <p:nvPr/>
        </p:nvSpPr>
        <p:spPr>
          <a:xfrm>
            <a:off x="1093468" y="590001"/>
            <a:ext cx="1091833" cy="617567"/>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5" name="Google Shape;455;p110"/>
          <p:cNvSpPr/>
          <p:nvPr/>
        </p:nvSpPr>
        <p:spPr>
          <a:xfrm rot="10800000">
            <a:off x="10429634" y="5811733"/>
            <a:ext cx="1229433" cy="11904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6" name="Google Shape;456;p110"/>
          <p:cNvSpPr/>
          <p:nvPr/>
        </p:nvSpPr>
        <p:spPr>
          <a:xfrm rot="10800000">
            <a:off x="10149534" y="6322233"/>
            <a:ext cx="430633" cy="39340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7" name="Google Shape;457;p110"/>
          <p:cNvSpPr/>
          <p:nvPr/>
        </p:nvSpPr>
        <p:spPr>
          <a:xfrm rot="10800000">
            <a:off x="11946467" y="5256467"/>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8" name="Google Shape;458;p110"/>
          <p:cNvSpPr/>
          <p:nvPr/>
        </p:nvSpPr>
        <p:spPr>
          <a:xfrm rot="10800000">
            <a:off x="10963500" y="4241700"/>
            <a:ext cx="1445200" cy="175513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9" name="Google Shape;459;p110"/>
          <p:cNvSpPr/>
          <p:nvPr/>
        </p:nvSpPr>
        <p:spPr>
          <a:xfrm>
            <a:off x="-571066" y="5104033"/>
            <a:ext cx="1421033" cy="8928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0" name="Google Shape;460;p110"/>
          <p:cNvSpPr/>
          <p:nvPr/>
        </p:nvSpPr>
        <p:spPr>
          <a:xfrm>
            <a:off x="1102801" y="63502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1" name="Google Shape;461;p110"/>
          <p:cNvSpPr/>
          <p:nvPr/>
        </p:nvSpPr>
        <p:spPr>
          <a:xfrm>
            <a:off x="1017734" y="6201400"/>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2" name="Google Shape;462;p110"/>
          <p:cNvSpPr/>
          <p:nvPr/>
        </p:nvSpPr>
        <p:spPr>
          <a:xfrm>
            <a:off x="49133" y="5811768"/>
            <a:ext cx="1442400" cy="1009033"/>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3" name="Google Shape;463;p110"/>
          <p:cNvSpPr/>
          <p:nvPr/>
        </p:nvSpPr>
        <p:spPr>
          <a:xfrm>
            <a:off x="10464967" y="991367"/>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4" name="Google Shape;464;p110"/>
          <p:cNvSpPr/>
          <p:nvPr/>
        </p:nvSpPr>
        <p:spPr>
          <a:xfrm>
            <a:off x="11292667" y="1290234"/>
            <a:ext cx="653800" cy="58033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5" name="Google Shape;465;p110"/>
          <p:cNvSpPr/>
          <p:nvPr/>
        </p:nvSpPr>
        <p:spPr>
          <a:xfrm>
            <a:off x="10912567" y="273367"/>
            <a:ext cx="1130867" cy="79980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6" name="Google Shape;466;p110"/>
          <p:cNvSpPr/>
          <p:nvPr/>
        </p:nvSpPr>
        <p:spPr>
          <a:xfrm>
            <a:off x="10704901" y="106967"/>
            <a:ext cx="1208033" cy="118326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7" name="Google Shape;467;p110"/>
          <p:cNvSpPr txBox="1">
            <a:spLocks noGrp="1"/>
          </p:cNvSpPr>
          <p:nvPr>
            <p:ph type="ctrTitle"/>
          </p:nvPr>
        </p:nvSpPr>
        <p:spPr>
          <a:xfrm>
            <a:off x="2250007" y="2127859"/>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468" name="Google Shape;468;p110"/>
          <p:cNvSpPr txBox="1">
            <a:spLocks noGrp="1"/>
          </p:cNvSpPr>
          <p:nvPr>
            <p:ph type="subTitle" idx="1"/>
          </p:nvPr>
        </p:nvSpPr>
        <p:spPr>
          <a:xfrm>
            <a:off x="1817633" y="2685867"/>
            <a:ext cx="2974400" cy="1246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69" name="Google Shape;469;p110"/>
          <p:cNvSpPr txBox="1">
            <a:spLocks noGrp="1"/>
          </p:cNvSpPr>
          <p:nvPr>
            <p:ph type="title" idx="2"/>
          </p:nvPr>
        </p:nvSpPr>
        <p:spPr>
          <a:xfrm>
            <a:off x="4740700" y="2127867"/>
            <a:ext cx="1458800" cy="180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470" name="Google Shape;470;p110"/>
          <p:cNvSpPr txBox="1">
            <a:spLocks noGrp="1"/>
          </p:cNvSpPr>
          <p:nvPr>
            <p:ph type="ctrTitle" idx="3"/>
          </p:nvPr>
        </p:nvSpPr>
        <p:spPr>
          <a:xfrm>
            <a:off x="7408240" y="2127859"/>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471" name="Google Shape;471;p110"/>
          <p:cNvSpPr txBox="1">
            <a:spLocks noGrp="1"/>
          </p:cNvSpPr>
          <p:nvPr>
            <p:ph type="subTitle" idx="4"/>
          </p:nvPr>
        </p:nvSpPr>
        <p:spPr>
          <a:xfrm>
            <a:off x="7408200" y="2685867"/>
            <a:ext cx="2974400" cy="124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72" name="Google Shape;472;p110"/>
          <p:cNvSpPr txBox="1">
            <a:spLocks noGrp="1"/>
          </p:cNvSpPr>
          <p:nvPr>
            <p:ph type="title" idx="5"/>
          </p:nvPr>
        </p:nvSpPr>
        <p:spPr>
          <a:xfrm>
            <a:off x="5999633" y="21278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473" name="Google Shape;473;p110"/>
          <p:cNvSpPr txBox="1">
            <a:spLocks noGrp="1"/>
          </p:cNvSpPr>
          <p:nvPr>
            <p:ph type="ctrTitle" idx="6"/>
          </p:nvPr>
        </p:nvSpPr>
        <p:spPr>
          <a:xfrm>
            <a:off x="2250003" y="4089368"/>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474" name="Google Shape;474;p110"/>
          <p:cNvSpPr txBox="1">
            <a:spLocks noGrp="1"/>
          </p:cNvSpPr>
          <p:nvPr>
            <p:ph type="subTitle" idx="7"/>
          </p:nvPr>
        </p:nvSpPr>
        <p:spPr>
          <a:xfrm>
            <a:off x="1817600" y="4647433"/>
            <a:ext cx="2974400" cy="124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75" name="Google Shape;475;p110"/>
          <p:cNvSpPr txBox="1">
            <a:spLocks noGrp="1"/>
          </p:cNvSpPr>
          <p:nvPr>
            <p:ph type="title" idx="8"/>
          </p:nvPr>
        </p:nvSpPr>
        <p:spPr>
          <a:xfrm>
            <a:off x="4737133" y="4089367"/>
            <a:ext cx="1458800" cy="180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476" name="Google Shape;476;p110"/>
          <p:cNvSpPr txBox="1">
            <a:spLocks noGrp="1"/>
          </p:cNvSpPr>
          <p:nvPr>
            <p:ph type="ctrTitle" idx="9"/>
          </p:nvPr>
        </p:nvSpPr>
        <p:spPr>
          <a:xfrm>
            <a:off x="964800" y="387933"/>
            <a:ext cx="10262400" cy="121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solidFill>
                  <a:srgbClr val="4C4B4B"/>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77" name="Google Shape;477;p110"/>
          <p:cNvSpPr txBox="1">
            <a:spLocks noGrp="1"/>
          </p:cNvSpPr>
          <p:nvPr>
            <p:ph type="ctrTitle" idx="13"/>
          </p:nvPr>
        </p:nvSpPr>
        <p:spPr>
          <a:xfrm>
            <a:off x="7408240" y="4089367"/>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478" name="Google Shape;478;p110"/>
          <p:cNvSpPr txBox="1">
            <a:spLocks noGrp="1"/>
          </p:cNvSpPr>
          <p:nvPr>
            <p:ph type="subTitle" idx="14"/>
          </p:nvPr>
        </p:nvSpPr>
        <p:spPr>
          <a:xfrm>
            <a:off x="7408233" y="4647433"/>
            <a:ext cx="2974400" cy="124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79" name="Google Shape;479;p110"/>
          <p:cNvSpPr txBox="1">
            <a:spLocks noGrp="1"/>
          </p:cNvSpPr>
          <p:nvPr>
            <p:ph type="title" idx="15"/>
          </p:nvPr>
        </p:nvSpPr>
        <p:spPr>
          <a:xfrm>
            <a:off x="5996067" y="40893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80"/>
        <p:cNvGrpSpPr/>
        <p:nvPr/>
      </p:nvGrpSpPr>
      <p:grpSpPr>
        <a:xfrm>
          <a:off x="0" y="0"/>
          <a:ext cx="0" cy="0"/>
          <a:chOff x="0" y="0"/>
          <a:chExt cx="0" cy="0"/>
        </a:xfrm>
      </p:grpSpPr>
      <p:grpSp>
        <p:nvGrpSpPr>
          <p:cNvPr id="481" name="Google Shape;481;p111"/>
          <p:cNvGrpSpPr/>
          <p:nvPr/>
        </p:nvGrpSpPr>
        <p:grpSpPr>
          <a:xfrm>
            <a:off x="1241496" y="-95466"/>
            <a:ext cx="9410907" cy="6911127"/>
            <a:chOff x="1282756" y="26746"/>
            <a:chExt cx="6692755" cy="5156533"/>
          </a:xfrm>
        </p:grpSpPr>
        <p:sp>
          <p:nvSpPr>
            <p:cNvPr id="482" name="Google Shape;482;p11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3" name="Google Shape;483;p111"/>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84" name="Google Shape;484;p111"/>
          <p:cNvSpPr/>
          <p:nvPr/>
        </p:nvSpPr>
        <p:spPr>
          <a:xfrm>
            <a:off x="10607752" y="4877580"/>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5" name="Google Shape;485;p111"/>
          <p:cNvSpPr/>
          <p:nvPr/>
        </p:nvSpPr>
        <p:spPr>
          <a:xfrm>
            <a:off x="592578" y="1275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6" name="Google Shape;486;p111"/>
          <p:cNvSpPr/>
          <p:nvPr/>
        </p:nvSpPr>
        <p:spPr>
          <a:xfrm>
            <a:off x="1246935" y="7808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7" name="Google Shape;487;p111"/>
          <p:cNvSpPr/>
          <p:nvPr/>
        </p:nvSpPr>
        <p:spPr>
          <a:xfrm>
            <a:off x="10854934" y="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8" name="Google Shape;488;p111"/>
          <p:cNvSpPr/>
          <p:nvPr/>
        </p:nvSpPr>
        <p:spPr>
          <a:xfrm>
            <a:off x="1088254" y="5936230"/>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9" name="Google Shape;489;p111"/>
          <p:cNvSpPr/>
          <p:nvPr/>
        </p:nvSpPr>
        <p:spPr>
          <a:xfrm>
            <a:off x="137593" y="5726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0" name="Google Shape;490;p111"/>
          <p:cNvSpPr/>
          <p:nvPr/>
        </p:nvSpPr>
        <p:spPr>
          <a:xfrm>
            <a:off x="-89280" y="5448979"/>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1" name="Google Shape;491;p111"/>
          <p:cNvSpPr/>
          <p:nvPr/>
        </p:nvSpPr>
        <p:spPr>
          <a:xfrm>
            <a:off x="10939354" y="5471905"/>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2" name="Google Shape;492;p111"/>
          <p:cNvSpPr/>
          <p:nvPr/>
        </p:nvSpPr>
        <p:spPr>
          <a:xfrm>
            <a:off x="497369" y="1563723"/>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3" name="Google Shape;493;p111"/>
          <p:cNvSpPr/>
          <p:nvPr/>
        </p:nvSpPr>
        <p:spPr>
          <a:xfrm>
            <a:off x="10231049" y="1469892"/>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4" name="Google Shape;494;p111"/>
          <p:cNvSpPr/>
          <p:nvPr/>
        </p:nvSpPr>
        <p:spPr>
          <a:xfrm>
            <a:off x="10972940" y="1405951"/>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5" name="Google Shape;495;p111"/>
          <p:cNvSpPr/>
          <p:nvPr/>
        </p:nvSpPr>
        <p:spPr>
          <a:xfrm>
            <a:off x="322797" y="16104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6" name="Google Shape;496;p111"/>
          <p:cNvSpPr/>
          <p:nvPr/>
        </p:nvSpPr>
        <p:spPr>
          <a:xfrm>
            <a:off x="3609788" y="506328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7" name="Google Shape;497;p111"/>
          <p:cNvSpPr/>
          <p:nvPr/>
        </p:nvSpPr>
        <p:spPr>
          <a:xfrm>
            <a:off x="9945374" y="5395517"/>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8" name="Google Shape;498;p111"/>
          <p:cNvSpPr/>
          <p:nvPr/>
        </p:nvSpPr>
        <p:spPr>
          <a:xfrm>
            <a:off x="881653" y="5712410"/>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9" name="Google Shape;499;p111"/>
          <p:cNvSpPr/>
          <p:nvPr/>
        </p:nvSpPr>
        <p:spPr>
          <a:xfrm>
            <a:off x="4769789" y="4870170"/>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0" name="Google Shape;500;p111"/>
          <p:cNvSpPr/>
          <p:nvPr/>
        </p:nvSpPr>
        <p:spPr>
          <a:xfrm>
            <a:off x="144353" y="5014503"/>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1" name="Google Shape;501;p111"/>
          <p:cNvSpPr/>
          <p:nvPr/>
        </p:nvSpPr>
        <p:spPr>
          <a:xfrm>
            <a:off x="11437005" y="1192797"/>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2" name="Google Shape;502;p111"/>
          <p:cNvSpPr/>
          <p:nvPr/>
        </p:nvSpPr>
        <p:spPr>
          <a:xfrm>
            <a:off x="10829104" y="46660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3" name="Google Shape;503;p111"/>
          <p:cNvSpPr/>
          <p:nvPr/>
        </p:nvSpPr>
        <p:spPr>
          <a:xfrm>
            <a:off x="122228" y="4669357"/>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4" name="Google Shape;504;p111"/>
          <p:cNvSpPr/>
          <p:nvPr/>
        </p:nvSpPr>
        <p:spPr>
          <a:xfrm>
            <a:off x="1054277" y="5588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5" name="Google Shape;505;p111"/>
          <p:cNvSpPr/>
          <p:nvPr/>
        </p:nvSpPr>
        <p:spPr>
          <a:xfrm rot="-1644660">
            <a:off x="10515131" y="6133483"/>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6" name="Google Shape;506;p111"/>
          <p:cNvSpPr txBox="1">
            <a:spLocks noGrp="1"/>
          </p:cNvSpPr>
          <p:nvPr>
            <p:ph type="title"/>
          </p:nvPr>
        </p:nvSpPr>
        <p:spPr>
          <a:xfrm>
            <a:off x="2964800" y="995233"/>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507" name="Google Shape;507;p111"/>
          <p:cNvSpPr txBox="1">
            <a:spLocks noGrp="1"/>
          </p:cNvSpPr>
          <p:nvPr>
            <p:ph type="subTitle" idx="1"/>
          </p:nvPr>
        </p:nvSpPr>
        <p:spPr>
          <a:xfrm>
            <a:off x="2964800" y="1773100"/>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508" name="Google Shape;508;p111"/>
          <p:cNvSpPr txBox="1">
            <a:spLocks noGrp="1"/>
          </p:cNvSpPr>
          <p:nvPr>
            <p:ph type="title" idx="2"/>
          </p:nvPr>
        </p:nvSpPr>
        <p:spPr>
          <a:xfrm>
            <a:off x="2964800" y="2605748"/>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509" name="Google Shape;509;p111"/>
          <p:cNvSpPr txBox="1">
            <a:spLocks noGrp="1"/>
          </p:cNvSpPr>
          <p:nvPr>
            <p:ph type="subTitle" idx="3"/>
          </p:nvPr>
        </p:nvSpPr>
        <p:spPr>
          <a:xfrm>
            <a:off x="2964800" y="3406192"/>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510" name="Google Shape;510;p111"/>
          <p:cNvSpPr txBox="1">
            <a:spLocks noGrp="1"/>
          </p:cNvSpPr>
          <p:nvPr>
            <p:ph type="title" idx="4"/>
          </p:nvPr>
        </p:nvSpPr>
        <p:spPr>
          <a:xfrm>
            <a:off x="2964800" y="4252584"/>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511" name="Google Shape;511;p111"/>
          <p:cNvSpPr txBox="1">
            <a:spLocks noGrp="1"/>
          </p:cNvSpPr>
          <p:nvPr>
            <p:ph type="subTitle" idx="5"/>
          </p:nvPr>
        </p:nvSpPr>
        <p:spPr>
          <a:xfrm>
            <a:off x="2964800" y="5064351"/>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2"/>
        <p:cNvGrpSpPr/>
        <p:nvPr/>
      </p:nvGrpSpPr>
      <p:grpSpPr>
        <a:xfrm>
          <a:off x="0" y="0"/>
          <a:ext cx="0" cy="0"/>
          <a:chOff x="0" y="0"/>
          <a:chExt cx="0" cy="0"/>
        </a:xfrm>
      </p:grpSpPr>
      <p:grpSp>
        <p:nvGrpSpPr>
          <p:cNvPr id="513" name="Google Shape;513;p112"/>
          <p:cNvGrpSpPr/>
          <p:nvPr/>
        </p:nvGrpSpPr>
        <p:grpSpPr>
          <a:xfrm rot="5400000" flipH="1">
            <a:off x="3100710" y="-286110"/>
            <a:ext cx="5990462" cy="7430219"/>
            <a:chOff x="1282756" y="26746"/>
            <a:chExt cx="6692755" cy="5156533"/>
          </a:xfrm>
        </p:grpSpPr>
        <p:sp>
          <p:nvSpPr>
            <p:cNvPr id="514" name="Google Shape;514;p11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5" name="Google Shape;515;p11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16" name="Google Shape;516;p112"/>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7" name="Google Shape;517;p112"/>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8" name="Google Shape;518;p112"/>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9" name="Google Shape;519;p112"/>
          <p:cNvSpPr/>
          <p:nvPr/>
        </p:nvSpPr>
        <p:spPr>
          <a:xfrm>
            <a:off x="8829134" y="152038"/>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0" name="Google Shape;520;p112"/>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1" name="Google Shape;521;p112"/>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2" name="Google Shape;522;p112"/>
          <p:cNvSpPr/>
          <p:nvPr/>
        </p:nvSpPr>
        <p:spPr>
          <a:xfrm>
            <a:off x="8804221" y="5494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3" name="Google Shape;523;p112"/>
          <p:cNvSpPr/>
          <p:nvPr/>
        </p:nvSpPr>
        <p:spPr>
          <a:xfrm>
            <a:off x="1807889" y="265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4" name="Google Shape;524;p112"/>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5" name="Google Shape;525;p112"/>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6" name="Google Shape;526;p112"/>
          <p:cNvSpPr/>
          <p:nvPr/>
        </p:nvSpPr>
        <p:spPr>
          <a:xfrm>
            <a:off x="9029171" y="5858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7" name="Google Shape;527;p112"/>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8" name="Google Shape;528;p112"/>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9" name="Google Shape;529;p112"/>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0" name="Google Shape;530;p112"/>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1" name="Google Shape;531;p112"/>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2" name="Google Shape;532;p112"/>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3" name="Google Shape;533;p112"/>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4" name="Google Shape;534;p112"/>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5" name="Google Shape;535;p112"/>
          <p:cNvSpPr/>
          <p:nvPr/>
        </p:nvSpPr>
        <p:spPr>
          <a:xfrm>
            <a:off x="1454340" y="4903568"/>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6" name="Google Shape;536;p112"/>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7" name="Google Shape;537;p112"/>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8" name="Google Shape;538;p112"/>
          <p:cNvSpPr/>
          <p:nvPr/>
        </p:nvSpPr>
        <p:spPr>
          <a:xfrm rot="3660777">
            <a:off x="2167127" y="5298167"/>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9" name="Google Shape;539;p112"/>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0" name="Google Shape;540;p112"/>
          <p:cNvSpPr txBox="1">
            <a:spLocks noGrp="1"/>
          </p:cNvSpPr>
          <p:nvPr>
            <p:ph type="title"/>
          </p:nvPr>
        </p:nvSpPr>
        <p:spPr>
          <a:xfrm>
            <a:off x="3854533" y="3242199"/>
            <a:ext cx="4482800" cy="80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541" name="Google Shape;541;p112"/>
          <p:cNvSpPr txBox="1">
            <a:spLocks noGrp="1"/>
          </p:cNvSpPr>
          <p:nvPr>
            <p:ph type="title" idx="2"/>
          </p:nvPr>
        </p:nvSpPr>
        <p:spPr>
          <a:xfrm>
            <a:off x="3854533" y="1479767"/>
            <a:ext cx="4482800" cy="16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542" name="Google Shape;542;p112"/>
          <p:cNvSpPr txBox="1">
            <a:spLocks noGrp="1"/>
          </p:cNvSpPr>
          <p:nvPr>
            <p:ph type="subTitle" idx="1"/>
          </p:nvPr>
        </p:nvSpPr>
        <p:spPr>
          <a:xfrm>
            <a:off x="4653865" y="4193212"/>
            <a:ext cx="3076000" cy="91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43"/>
        <p:cNvGrpSpPr/>
        <p:nvPr/>
      </p:nvGrpSpPr>
      <p:grpSpPr>
        <a:xfrm>
          <a:off x="0" y="0"/>
          <a:ext cx="0" cy="0"/>
          <a:chOff x="0" y="0"/>
          <a:chExt cx="0" cy="0"/>
        </a:xfrm>
      </p:grpSpPr>
      <p:grpSp>
        <p:nvGrpSpPr>
          <p:cNvPr id="544" name="Google Shape;544;p113"/>
          <p:cNvGrpSpPr/>
          <p:nvPr/>
        </p:nvGrpSpPr>
        <p:grpSpPr>
          <a:xfrm flipH="1">
            <a:off x="2062500" y="1299167"/>
            <a:ext cx="8067002" cy="5205348"/>
            <a:chOff x="1282756" y="26746"/>
            <a:chExt cx="6692755" cy="5156533"/>
          </a:xfrm>
        </p:grpSpPr>
        <p:sp>
          <p:nvSpPr>
            <p:cNvPr id="545" name="Google Shape;545;p11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6" name="Google Shape;546;p11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47" name="Google Shape;547;p113"/>
          <p:cNvSpPr/>
          <p:nvPr/>
        </p:nvSpPr>
        <p:spPr>
          <a:xfrm>
            <a:off x="595200" y="1035767"/>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8" name="Google Shape;548;p113"/>
          <p:cNvSpPr/>
          <p:nvPr/>
        </p:nvSpPr>
        <p:spPr>
          <a:xfrm>
            <a:off x="1025734" y="1457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9" name="Google Shape;549;p113"/>
          <p:cNvSpPr/>
          <p:nvPr/>
        </p:nvSpPr>
        <p:spPr>
          <a:xfrm>
            <a:off x="392000" y="2266000"/>
            <a:ext cx="1238733" cy="11904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0" name="Google Shape;550;p113"/>
          <p:cNvSpPr/>
          <p:nvPr/>
        </p:nvSpPr>
        <p:spPr>
          <a:xfrm>
            <a:off x="901800" y="174367"/>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1" name="Google Shape;551;p113"/>
          <p:cNvSpPr/>
          <p:nvPr/>
        </p:nvSpPr>
        <p:spPr>
          <a:xfrm>
            <a:off x="2062500" y="1105334"/>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2" name="Google Shape;552;p113"/>
          <p:cNvSpPr/>
          <p:nvPr/>
        </p:nvSpPr>
        <p:spPr>
          <a:xfrm>
            <a:off x="203201" y="1947400"/>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3" name="Google Shape;553;p113"/>
          <p:cNvSpPr/>
          <p:nvPr/>
        </p:nvSpPr>
        <p:spPr>
          <a:xfrm>
            <a:off x="3211268" y="1654101"/>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4" name="Google Shape;554;p113"/>
          <p:cNvSpPr/>
          <p:nvPr/>
        </p:nvSpPr>
        <p:spPr>
          <a:xfrm>
            <a:off x="3401033" y="2428200"/>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5" name="Google Shape;555;p113"/>
          <p:cNvSpPr/>
          <p:nvPr/>
        </p:nvSpPr>
        <p:spPr>
          <a:xfrm>
            <a:off x="10057434" y="4185968"/>
            <a:ext cx="611033" cy="66683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6" name="Google Shape;556;p113"/>
          <p:cNvSpPr/>
          <p:nvPr/>
        </p:nvSpPr>
        <p:spPr>
          <a:xfrm>
            <a:off x="9766333" y="5451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7" name="Google Shape;557;p113"/>
          <p:cNvSpPr/>
          <p:nvPr/>
        </p:nvSpPr>
        <p:spPr>
          <a:xfrm>
            <a:off x="11401734" y="5711134"/>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8" name="Google Shape;558;p113"/>
          <p:cNvSpPr/>
          <p:nvPr/>
        </p:nvSpPr>
        <p:spPr>
          <a:xfrm>
            <a:off x="1627000" y="1877567"/>
            <a:ext cx="22333" cy="19867"/>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9" name="Google Shape;559;p113"/>
          <p:cNvSpPr/>
          <p:nvPr/>
        </p:nvSpPr>
        <p:spPr>
          <a:xfrm>
            <a:off x="11112534" y="6302001"/>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0" name="Google Shape;560;p113"/>
          <p:cNvSpPr/>
          <p:nvPr/>
        </p:nvSpPr>
        <p:spPr>
          <a:xfrm>
            <a:off x="1755133" y="2479200"/>
            <a:ext cx="969067" cy="144426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1" name="Google Shape;561;p113"/>
          <p:cNvSpPr/>
          <p:nvPr/>
        </p:nvSpPr>
        <p:spPr>
          <a:xfrm rot="8100000">
            <a:off x="10858336" y="4482871"/>
            <a:ext cx="837925" cy="854692"/>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2" name="Google Shape;562;p113"/>
          <p:cNvSpPr/>
          <p:nvPr/>
        </p:nvSpPr>
        <p:spPr>
          <a:xfrm rot="8100000">
            <a:off x="11041726" y="4798000"/>
            <a:ext cx="1091823" cy="61756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3" name="Google Shape;563;p113"/>
          <p:cNvSpPr/>
          <p:nvPr/>
        </p:nvSpPr>
        <p:spPr>
          <a:xfrm rot="8829132">
            <a:off x="-261079" y="415793"/>
            <a:ext cx="1498008" cy="1703471"/>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4" name="Google Shape;564;p113"/>
          <p:cNvSpPr/>
          <p:nvPr/>
        </p:nvSpPr>
        <p:spPr>
          <a:xfrm>
            <a:off x="9999834" y="4852801"/>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5" name="Google Shape;565;p113"/>
          <p:cNvSpPr/>
          <p:nvPr/>
        </p:nvSpPr>
        <p:spPr>
          <a:xfrm>
            <a:off x="9604985" y="2961433"/>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6" name="Google Shape;566;p113"/>
          <p:cNvSpPr/>
          <p:nvPr/>
        </p:nvSpPr>
        <p:spPr>
          <a:xfrm>
            <a:off x="10885820" y="3684433"/>
            <a:ext cx="751281" cy="66686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7" name="Google Shape;567;p113"/>
          <p:cNvSpPr txBox="1">
            <a:spLocks noGrp="1"/>
          </p:cNvSpPr>
          <p:nvPr>
            <p:ph type="ctrTitle"/>
          </p:nvPr>
        </p:nvSpPr>
        <p:spPr>
          <a:xfrm>
            <a:off x="2925800" y="2479200"/>
            <a:ext cx="6340400" cy="1255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solidFill>
                  <a:srgbClr val="4C4B4B"/>
                </a:solidFill>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
        <p:nvSpPr>
          <p:cNvPr id="568" name="Google Shape;568;p113"/>
          <p:cNvSpPr txBox="1">
            <a:spLocks noGrp="1"/>
          </p:cNvSpPr>
          <p:nvPr>
            <p:ph type="subTitle" idx="1"/>
          </p:nvPr>
        </p:nvSpPr>
        <p:spPr>
          <a:xfrm>
            <a:off x="2925800" y="3864600"/>
            <a:ext cx="6340400" cy="188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a:solidFill>
                  <a:srgbClr val="4C4B4B"/>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69"/>
        <p:cNvGrpSpPr/>
        <p:nvPr/>
      </p:nvGrpSpPr>
      <p:grpSpPr>
        <a:xfrm>
          <a:off x="0" y="0"/>
          <a:ext cx="0" cy="0"/>
          <a:chOff x="0" y="0"/>
          <a:chExt cx="0" cy="0"/>
        </a:xfrm>
      </p:grpSpPr>
      <p:sp>
        <p:nvSpPr>
          <p:cNvPr id="570" name="Google Shape;570;p114"/>
          <p:cNvSpPr txBox="1">
            <a:spLocks noGrp="1"/>
          </p:cNvSpPr>
          <p:nvPr>
            <p:ph type="subTitle" idx="1"/>
          </p:nvPr>
        </p:nvSpPr>
        <p:spPr>
          <a:xfrm>
            <a:off x="1389900" y="2855999"/>
            <a:ext cx="4218400" cy="18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571" name="Google Shape;571;p114"/>
          <p:cNvSpPr/>
          <p:nvPr/>
        </p:nvSpPr>
        <p:spPr>
          <a:xfrm>
            <a:off x="10734145" y="96234"/>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2" name="Google Shape;572;p114"/>
          <p:cNvSpPr/>
          <p:nvPr/>
        </p:nvSpPr>
        <p:spPr>
          <a:xfrm>
            <a:off x="11331569" y="7635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3" name="Google Shape;573;p114"/>
          <p:cNvSpPr/>
          <p:nvPr/>
        </p:nvSpPr>
        <p:spPr>
          <a:xfrm>
            <a:off x="10279159" y="541375"/>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4" name="Google Shape;574;p114"/>
          <p:cNvSpPr/>
          <p:nvPr/>
        </p:nvSpPr>
        <p:spPr>
          <a:xfrm>
            <a:off x="10662502" y="1723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5" name="Google Shape;575;p114"/>
          <p:cNvSpPr/>
          <p:nvPr/>
        </p:nvSpPr>
        <p:spPr>
          <a:xfrm>
            <a:off x="10237963" y="15669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6" name="Google Shape;576;p114"/>
          <p:cNvSpPr/>
          <p:nvPr/>
        </p:nvSpPr>
        <p:spPr>
          <a:xfrm>
            <a:off x="11195844" y="527609"/>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7" name="Google Shape;577;p114"/>
          <p:cNvSpPr/>
          <p:nvPr/>
        </p:nvSpPr>
        <p:spPr>
          <a:xfrm rot="1039124">
            <a:off x="6087346" y="4509429"/>
            <a:ext cx="738607" cy="75338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8" name="Google Shape;578;p114"/>
          <p:cNvSpPr/>
          <p:nvPr/>
        </p:nvSpPr>
        <p:spPr>
          <a:xfrm rot="-5705381">
            <a:off x="1672434" y="6280351"/>
            <a:ext cx="1252607" cy="786981"/>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9" name="Google Shape;579;p114"/>
          <p:cNvSpPr/>
          <p:nvPr/>
        </p:nvSpPr>
        <p:spPr>
          <a:xfrm rot="1039124">
            <a:off x="5159939" y="5608917"/>
            <a:ext cx="1250943" cy="574655"/>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0" name="Google Shape;580;p114"/>
          <p:cNvSpPr/>
          <p:nvPr/>
        </p:nvSpPr>
        <p:spPr>
          <a:xfrm rot="1039124">
            <a:off x="4112481" y="6115791"/>
            <a:ext cx="1421447" cy="74515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1" name="Google Shape;581;p114"/>
          <p:cNvSpPr/>
          <p:nvPr/>
        </p:nvSpPr>
        <p:spPr>
          <a:xfrm rot="1039124">
            <a:off x="2888537" y="6181153"/>
            <a:ext cx="1291108" cy="11526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2" name="Google Shape;582;p114"/>
          <p:cNvSpPr/>
          <p:nvPr/>
        </p:nvSpPr>
        <p:spPr>
          <a:xfrm rot="1039124">
            <a:off x="3190516" y="5342888"/>
            <a:ext cx="1271421" cy="88942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3" name="Google Shape;583;p114"/>
          <p:cNvSpPr/>
          <p:nvPr/>
        </p:nvSpPr>
        <p:spPr>
          <a:xfrm rot="-4850917">
            <a:off x="5028685" y="5093367"/>
            <a:ext cx="854252" cy="127315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4" name="Google Shape;584;p114"/>
          <p:cNvSpPr/>
          <p:nvPr/>
        </p:nvSpPr>
        <p:spPr>
          <a:xfrm rot="1314892">
            <a:off x="6823714" y="4581844"/>
            <a:ext cx="1070637" cy="9558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5" name="Google Shape;585;p114"/>
          <p:cNvSpPr/>
          <p:nvPr/>
        </p:nvSpPr>
        <p:spPr>
          <a:xfrm rot="1314892">
            <a:off x="7801672" y="4598781"/>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6" name="Google Shape;586;p114"/>
          <p:cNvSpPr/>
          <p:nvPr/>
        </p:nvSpPr>
        <p:spPr>
          <a:xfrm rot="1314892">
            <a:off x="7399120" y="3714971"/>
            <a:ext cx="577968" cy="691917"/>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7" name="Google Shape;587;p114"/>
          <p:cNvSpPr txBox="1">
            <a:spLocks noGrp="1"/>
          </p:cNvSpPr>
          <p:nvPr>
            <p:ph type="ctrTitle"/>
          </p:nvPr>
        </p:nvSpPr>
        <p:spPr>
          <a:xfrm>
            <a:off x="963200" y="467756"/>
            <a:ext cx="10265600" cy="125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Đầu trang của Phần"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88"/>
        <p:cNvGrpSpPr/>
        <p:nvPr/>
      </p:nvGrpSpPr>
      <p:grpSpPr>
        <a:xfrm>
          <a:off x="0" y="0"/>
          <a:ext cx="0" cy="0"/>
          <a:chOff x="0" y="0"/>
          <a:chExt cx="0" cy="0"/>
        </a:xfrm>
      </p:grpSpPr>
      <p:grpSp>
        <p:nvGrpSpPr>
          <p:cNvPr id="589" name="Google Shape;589;p115"/>
          <p:cNvGrpSpPr/>
          <p:nvPr/>
        </p:nvGrpSpPr>
        <p:grpSpPr>
          <a:xfrm rot="10800000">
            <a:off x="1509356" y="354517"/>
            <a:ext cx="9410907" cy="6911127"/>
            <a:chOff x="1282756" y="26746"/>
            <a:chExt cx="6692755" cy="5156533"/>
          </a:xfrm>
        </p:grpSpPr>
        <p:sp>
          <p:nvSpPr>
            <p:cNvPr id="590" name="Google Shape;590;p11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1" name="Google Shape;591;p11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92" name="Google Shape;592;p115"/>
          <p:cNvSpPr/>
          <p:nvPr/>
        </p:nvSpPr>
        <p:spPr>
          <a:xfrm rot="10800000">
            <a:off x="16907" y="1236708"/>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3" name="Google Shape;593;p115"/>
          <p:cNvSpPr/>
          <p:nvPr/>
        </p:nvSpPr>
        <p:spPr>
          <a:xfrm rot="10800000">
            <a:off x="10143591" y="6538490"/>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4" name="Google Shape;594;p115"/>
          <p:cNvSpPr/>
          <p:nvPr/>
        </p:nvSpPr>
        <p:spPr>
          <a:xfrm rot="10800000">
            <a:off x="10176187" y="563590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5" name="Google Shape;595;p115"/>
          <p:cNvSpPr/>
          <p:nvPr/>
        </p:nvSpPr>
        <p:spPr>
          <a:xfrm rot="10800000">
            <a:off x="52541" y="5894586"/>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6" name="Google Shape;596;p115"/>
          <p:cNvSpPr/>
          <p:nvPr/>
        </p:nvSpPr>
        <p:spPr>
          <a:xfrm rot="10800000">
            <a:off x="9705300" y="-34265"/>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7" name="Google Shape;597;p115"/>
          <p:cNvSpPr/>
          <p:nvPr/>
        </p:nvSpPr>
        <p:spPr>
          <a:xfrm rot="10800000">
            <a:off x="11095361" y="5872826"/>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8" name="Google Shape;598;p115"/>
          <p:cNvSpPr/>
          <p:nvPr/>
        </p:nvSpPr>
        <p:spPr>
          <a:xfrm rot="10800000">
            <a:off x="11473058" y="362808"/>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9" name="Google Shape;599;p115"/>
          <p:cNvSpPr/>
          <p:nvPr/>
        </p:nvSpPr>
        <p:spPr>
          <a:xfrm rot="10800000">
            <a:off x="-30234" y="911269"/>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0" name="Google Shape;600;p115"/>
          <p:cNvSpPr/>
          <p:nvPr/>
        </p:nvSpPr>
        <p:spPr>
          <a:xfrm rot="10800000">
            <a:off x="10413398" y="503177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1" name="Google Shape;601;p115"/>
          <p:cNvSpPr/>
          <p:nvPr/>
        </p:nvSpPr>
        <p:spPr>
          <a:xfrm rot="10800000">
            <a:off x="846968" y="4650950"/>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2" name="Google Shape;602;p115"/>
          <p:cNvSpPr/>
          <p:nvPr/>
        </p:nvSpPr>
        <p:spPr>
          <a:xfrm rot="10800000">
            <a:off x="809217" y="5417446"/>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3" name="Google Shape;603;p115"/>
          <p:cNvSpPr/>
          <p:nvPr/>
        </p:nvSpPr>
        <p:spPr>
          <a:xfrm rot="10800000">
            <a:off x="11458567" y="5197380"/>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4" name="Google Shape;604;p115"/>
          <p:cNvSpPr/>
          <p:nvPr/>
        </p:nvSpPr>
        <p:spPr>
          <a:xfrm rot="10800000">
            <a:off x="8548681" y="210322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5" name="Google Shape;605;p115"/>
          <p:cNvSpPr/>
          <p:nvPr/>
        </p:nvSpPr>
        <p:spPr>
          <a:xfrm rot="10800000">
            <a:off x="1332654" y="395700"/>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6" name="Google Shape;606;p115"/>
          <p:cNvSpPr/>
          <p:nvPr/>
        </p:nvSpPr>
        <p:spPr>
          <a:xfrm rot="10800000">
            <a:off x="9858599" y="712578"/>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7" name="Google Shape;607;p115"/>
          <p:cNvSpPr/>
          <p:nvPr/>
        </p:nvSpPr>
        <p:spPr>
          <a:xfrm rot="10800000">
            <a:off x="7384569" y="2274563"/>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8" name="Google Shape;608;p115"/>
          <p:cNvSpPr/>
          <p:nvPr/>
        </p:nvSpPr>
        <p:spPr>
          <a:xfrm rot="10800000">
            <a:off x="11020548" y="1450651"/>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9" name="Google Shape;609;p115"/>
          <p:cNvSpPr/>
          <p:nvPr/>
        </p:nvSpPr>
        <p:spPr>
          <a:xfrm rot="10800000">
            <a:off x="-89279" y="5273973"/>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0" name="Google Shape;610;p115"/>
          <p:cNvSpPr/>
          <p:nvPr/>
        </p:nvSpPr>
        <p:spPr>
          <a:xfrm rot="10800000">
            <a:off x="478424" y="1230986"/>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1" name="Google Shape;611;p115"/>
          <p:cNvSpPr/>
          <p:nvPr/>
        </p:nvSpPr>
        <p:spPr>
          <a:xfrm rot="10800000">
            <a:off x="10974653" y="1457773"/>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2" name="Google Shape;612;p115"/>
          <p:cNvSpPr/>
          <p:nvPr/>
        </p:nvSpPr>
        <p:spPr>
          <a:xfrm rot="10800000">
            <a:off x="10145032" y="6066918"/>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3" name="Google Shape;613;p115"/>
          <p:cNvSpPr/>
          <p:nvPr/>
        </p:nvSpPr>
        <p:spPr>
          <a:xfrm rot="9155340">
            <a:off x="375204" y="147268"/>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14"/>
        <p:cNvGrpSpPr/>
        <p:nvPr/>
      </p:nvGrpSpPr>
      <p:grpSpPr>
        <a:xfrm>
          <a:off x="0" y="0"/>
          <a:ext cx="0" cy="0"/>
          <a:chOff x="0" y="0"/>
          <a:chExt cx="0" cy="0"/>
        </a:xfrm>
      </p:grpSpPr>
      <p:sp>
        <p:nvSpPr>
          <p:cNvPr id="615" name="Google Shape;615;p116"/>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6" name="Google Shape;616;p116"/>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7" name="Google Shape;617;p116"/>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8" name="Google Shape;618;p116"/>
          <p:cNvSpPr/>
          <p:nvPr/>
        </p:nvSpPr>
        <p:spPr>
          <a:xfrm>
            <a:off x="10815934" y="229905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9" name="Google Shape;619;p116"/>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0" name="Google Shape;620;p116"/>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1" name="Google Shape;621;p116"/>
          <p:cNvSpPr/>
          <p:nvPr/>
        </p:nvSpPr>
        <p:spPr>
          <a:xfrm>
            <a:off x="8265754" y="6144770"/>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2" name="Google Shape;622;p116"/>
          <p:cNvSpPr/>
          <p:nvPr/>
        </p:nvSpPr>
        <p:spPr>
          <a:xfrm>
            <a:off x="124522" y="2149347"/>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3" name="Google Shape;623;p116"/>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4" name="Google Shape;624;p116"/>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5" name="Google Shape;625;p116"/>
          <p:cNvSpPr/>
          <p:nvPr/>
        </p:nvSpPr>
        <p:spPr>
          <a:xfrm>
            <a:off x="11015971" y="2732890"/>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6" name="Google Shape;626;p116"/>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7" name="Google Shape;627;p116"/>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8" name="Google Shape;628;p116"/>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9" name="Google Shape;629;p116"/>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0" name="Google Shape;630;p116"/>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1" name="Google Shape;631;p116"/>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2" name="Google Shape;632;p116"/>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3" name="Google Shape;633;p116"/>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4" name="Google Shape;634;p116"/>
          <p:cNvSpPr/>
          <p:nvPr/>
        </p:nvSpPr>
        <p:spPr>
          <a:xfrm>
            <a:off x="1985707" y="5709135"/>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5" name="Google Shape;635;p116"/>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6" name="Google Shape;636;p116"/>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7" name="Google Shape;637;p116"/>
          <p:cNvSpPr/>
          <p:nvPr/>
        </p:nvSpPr>
        <p:spPr>
          <a:xfrm rot="3660777">
            <a:off x="-17573" y="4080451"/>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8" name="Google Shape;638;p116"/>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9"/>
        <p:cNvGrpSpPr/>
        <p:nvPr/>
      </p:nvGrpSpPr>
      <p:grpSpPr>
        <a:xfrm>
          <a:off x="0" y="0"/>
          <a:ext cx="0" cy="0"/>
          <a:chOff x="0" y="0"/>
          <a:chExt cx="0" cy="0"/>
        </a:xfrm>
      </p:grpSpPr>
      <p:sp>
        <p:nvSpPr>
          <p:cNvPr id="640" name="Google Shape;640;p117"/>
          <p:cNvSpPr txBox="1">
            <a:spLocks noGrp="1"/>
          </p:cNvSpPr>
          <p:nvPr>
            <p:ph type="ctrTitle"/>
          </p:nvPr>
        </p:nvSpPr>
        <p:spPr>
          <a:xfrm>
            <a:off x="960000" y="2023700"/>
            <a:ext cx="5755600" cy="196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8000"/>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641" name="Google Shape;641;p117"/>
          <p:cNvSpPr txBox="1">
            <a:spLocks noGrp="1"/>
          </p:cNvSpPr>
          <p:nvPr>
            <p:ph type="subTitle" idx="1"/>
          </p:nvPr>
        </p:nvSpPr>
        <p:spPr>
          <a:xfrm>
            <a:off x="955433" y="4232300"/>
            <a:ext cx="5764800" cy="60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533">
                <a:solidFill>
                  <a:srgbClr val="9D6ED3"/>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642" name="Google Shape;642;p117"/>
          <p:cNvSpPr/>
          <p:nvPr/>
        </p:nvSpPr>
        <p:spPr>
          <a:xfrm>
            <a:off x="5123194" y="7200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3" name="Google Shape;643;p117"/>
          <p:cNvSpPr/>
          <p:nvPr/>
        </p:nvSpPr>
        <p:spPr>
          <a:xfrm>
            <a:off x="2517078" y="56222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4" name="Google Shape;644;p117"/>
          <p:cNvSpPr/>
          <p:nvPr/>
        </p:nvSpPr>
        <p:spPr>
          <a:xfrm>
            <a:off x="976411" y="10141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5" name="Google Shape;645;p117"/>
          <p:cNvSpPr/>
          <p:nvPr/>
        </p:nvSpPr>
        <p:spPr>
          <a:xfrm>
            <a:off x="10274527" y="12339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6" name="Google Shape;646;p117"/>
          <p:cNvSpPr/>
          <p:nvPr/>
        </p:nvSpPr>
        <p:spPr>
          <a:xfrm>
            <a:off x="5776194" y="53694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7" name="Google Shape;647;p117"/>
          <p:cNvSpPr/>
          <p:nvPr/>
        </p:nvSpPr>
        <p:spPr>
          <a:xfrm>
            <a:off x="5311427" y="6011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8" name="Google Shape;648;p117"/>
          <p:cNvSpPr/>
          <p:nvPr/>
        </p:nvSpPr>
        <p:spPr>
          <a:xfrm>
            <a:off x="9047427" y="593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9" name="Google Shape;649;p117"/>
          <p:cNvSpPr/>
          <p:nvPr/>
        </p:nvSpPr>
        <p:spPr>
          <a:xfrm rot="198691">
            <a:off x="3882141" y="5247920"/>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0" name="Google Shape;650;p117"/>
          <p:cNvSpPr/>
          <p:nvPr/>
        </p:nvSpPr>
        <p:spPr>
          <a:xfrm rot="-4032455">
            <a:off x="2878326" y="433535"/>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1" name="Google Shape;651;p117"/>
          <p:cNvSpPr/>
          <p:nvPr/>
        </p:nvSpPr>
        <p:spPr>
          <a:xfrm rot="5400000">
            <a:off x="664968" y="4316938"/>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2" name="Google Shape;652;p117"/>
          <p:cNvSpPr/>
          <p:nvPr/>
        </p:nvSpPr>
        <p:spPr>
          <a:xfrm rot="5400000">
            <a:off x="965451" y="6468043"/>
            <a:ext cx="210167" cy="15051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3" name="Google Shape;653;p117"/>
          <p:cNvSpPr/>
          <p:nvPr/>
        </p:nvSpPr>
        <p:spPr>
          <a:xfrm rot="5400000">
            <a:off x="8431648" y="1872177"/>
            <a:ext cx="138731"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4" name="Google Shape;654;p117"/>
          <p:cNvSpPr/>
          <p:nvPr/>
        </p:nvSpPr>
        <p:spPr>
          <a:xfrm rot="684164">
            <a:off x="4251030" y="1245955"/>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5" name="Google Shape;655;p117"/>
          <p:cNvSpPr/>
          <p:nvPr/>
        </p:nvSpPr>
        <p:spPr>
          <a:xfrm rot="1746969">
            <a:off x="2349328" y="1266381"/>
            <a:ext cx="130229"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6" name="Google Shape;656;p117"/>
          <p:cNvSpPr/>
          <p:nvPr/>
        </p:nvSpPr>
        <p:spPr>
          <a:xfrm rot="684164">
            <a:off x="11330063" y="680422"/>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7" name="Google Shape;657;p117"/>
          <p:cNvSpPr/>
          <p:nvPr/>
        </p:nvSpPr>
        <p:spPr>
          <a:xfrm>
            <a:off x="10212461" y="5851742"/>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8" name="Google Shape;658;p117"/>
          <p:cNvSpPr/>
          <p:nvPr/>
        </p:nvSpPr>
        <p:spPr>
          <a:xfrm rot="5400000">
            <a:off x="10771401" y="5249971"/>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9" name="Google Shape;659;p117"/>
          <p:cNvSpPr/>
          <p:nvPr/>
        </p:nvSpPr>
        <p:spPr>
          <a:xfrm rot="198691">
            <a:off x="7363274" y="2370487"/>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3"/>
        <p:cNvGrpSpPr/>
        <p:nvPr/>
      </p:nvGrpSpPr>
      <p:grpSpPr>
        <a:xfrm>
          <a:off x="0" y="0"/>
          <a:ext cx="0" cy="0"/>
          <a:chOff x="0" y="0"/>
          <a:chExt cx="0" cy="0"/>
        </a:xfrm>
      </p:grpSpPr>
      <p:grpSp>
        <p:nvGrpSpPr>
          <p:cNvPr id="664" name="Google Shape;664;p28"/>
          <p:cNvGrpSpPr/>
          <p:nvPr/>
        </p:nvGrpSpPr>
        <p:grpSpPr>
          <a:xfrm rot="5400000" flipH="1">
            <a:off x="3100710" y="-286110"/>
            <a:ext cx="5990462" cy="7430219"/>
            <a:chOff x="1282756" y="26746"/>
            <a:chExt cx="6692755" cy="5156533"/>
          </a:xfrm>
        </p:grpSpPr>
        <p:sp>
          <p:nvSpPr>
            <p:cNvPr id="665" name="Google Shape;665;p28"/>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66" name="Google Shape;666;p28"/>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667" name="Google Shape;667;p28"/>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68" name="Google Shape;668;p28"/>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69" name="Google Shape;669;p28"/>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0" name="Google Shape;670;p28"/>
          <p:cNvSpPr/>
          <p:nvPr/>
        </p:nvSpPr>
        <p:spPr>
          <a:xfrm>
            <a:off x="8829134" y="152038"/>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1" name="Google Shape;671;p28"/>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2" name="Google Shape;672;p28"/>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3" name="Google Shape;673;p28"/>
          <p:cNvSpPr/>
          <p:nvPr/>
        </p:nvSpPr>
        <p:spPr>
          <a:xfrm>
            <a:off x="8804221" y="5494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4" name="Google Shape;674;p28"/>
          <p:cNvSpPr/>
          <p:nvPr/>
        </p:nvSpPr>
        <p:spPr>
          <a:xfrm>
            <a:off x="1807889" y="265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5" name="Google Shape;675;p28"/>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6" name="Google Shape;676;p28"/>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7" name="Google Shape;677;p28"/>
          <p:cNvSpPr/>
          <p:nvPr/>
        </p:nvSpPr>
        <p:spPr>
          <a:xfrm>
            <a:off x="9029171" y="5858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8" name="Google Shape;678;p28"/>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9" name="Google Shape;679;p28"/>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0" name="Google Shape;680;p28"/>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1" name="Google Shape;681;p28"/>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2" name="Google Shape;682;p28"/>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3" name="Google Shape;683;p28"/>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4" name="Google Shape;684;p28"/>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5" name="Google Shape;685;p28"/>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6" name="Google Shape;686;p28"/>
          <p:cNvSpPr/>
          <p:nvPr/>
        </p:nvSpPr>
        <p:spPr>
          <a:xfrm>
            <a:off x="1454340" y="4903568"/>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7" name="Google Shape;687;p28"/>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8" name="Google Shape;688;p28"/>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9" name="Google Shape;689;p28"/>
          <p:cNvSpPr/>
          <p:nvPr/>
        </p:nvSpPr>
        <p:spPr>
          <a:xfrm rot="3660777">
            <a:off x="2167127" y="5298167"/>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90" name="Google Shape;690;p28"/>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91" name="Google Shape;691;p28"/>
          <p:cNvSpPr txBox="1">
            <a:spLocks noGrp="1"/>
          </p:cNvSpPr>
          <p:nvPr>
            <p:ph type="title"/>
          </p:nvPr>
        </p:nvSpPr>
        <p:spPr>
          <a:xfrm>
            <a:off x="3854533" y="3242199"/>
            <a:ext cx="4482800" cy="80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692" name="Google Shape;692;p28"/>
          <p:cNvSpPr txBox="1">
            <a:spLocks noGrp="1"/>
          </p:cNvSpPr>
          <p:nvPr>
            <p:ph type="title" idx="2"/>
          </p:nvPr>
        </p:nvSpPr>
        <p:spPr>
          <a:xfrm>
            <a:off x="3854533" y="1479767"/>
            <a:ext cx="4482800" cy="16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693" name="Google Shape;693;p28"/>
          <p:cNvSpPr txBox="1">
            <a:spLocks noGrp="1"/>
          </p:cNvSpPr>
          <p:nvPr>
            <p:ph type="subTitle" idx="1"/>
          </p:nvPr>
        </p:nvSpPr>
        <p:spPr>
          <a:xfrm>
            <a:off x="4653865" y="4193212"/>
            <a:ext cx="3076000" cy="91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4"/>
        <p:cNvGrpSpPr/>
        <p:nvPr/>
      </p:nvGrpSpPr>
      <p:grpSpPr>
        <a:xfrm>
          <a:off x="0" y="0"/>
          <a:ext cx="0" cy="0"/>
          <a:chOff x="0" y="0"/>
          <a:chExt cx="0" cy="0"/>
        </a:xfrm>
      </p:grpSpPr>
      <p:grpSp>
        <p:nvGrpSpPr>
          <p:cNvPr id="695" name="Google Shape;695;p85"/>
          <p:cNvGrpSpPr/>
          <p:nvPr/>
        </p:nvGrpSpPr>
        <p:grpSpPr>
          <a:xfrm rot="5400000" flipH="1">
            <a:off x="2986013" y="-646719"/>
            <a:ext cx="5990462" cy="8151446"/>
            <a:chOff x="1282756" y="26746"/>
            <a:chExt cx="6692755" cy="5156533"/>
          </a:xfrm>
        </p:grpSpPr>
        <p:sp>
          <p:nvSpPr>
            <p:cNvPr id="696" name="Google Shape;696;p8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97" name="Google Shape;697;p8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698" name="Google Shape;698;p85"/>
          <p:cNvSpPr txBox="1">
            <a:spLocks noGrp="1"/>
          </p:cNvSpPr>
          <p:nvPr>
            <p:ph type="title"/>
          </p:nvPr>
        </p:nvSpPr>
        <p:spPr>
          <a:xfrm>
            <a:off x="3537700" y="1473237"/>
            <a:ext cx="4482800" cy="179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699" name="Google Shape;699;p85"/>
          <p:cNvSpPr txBox="1">
            <a:spLocks noGrp="1"/>
          </p:cNvSpPr>
          <p:nvPr>
            <p:ph type="subTitle" idx="1"/>
          </p:nvPr>
        </p:nvSpPr>
        <p:spPr>
          <a:xfrm>
            <a:off x="3574207" y="4176511"/>
            <a:ext cx="3266400" cy="9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700" name="Google Shape;700;p85"/>
          <p:cNvSpPr/>
          <p:nvPr/>
        </p:nvSpPr>
        <p:spPr>
          <a:xfrm>
            <a:off x="1062095" y="14882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1" name="Google Shape;701;p85"/>
          <p:cNvSpPr/>
          <p:nvPr/>
        </p:nvSpPr>
        <p:spPr>
          <a:xfrm rot="-4564996">
            <a:off x="9798545" y="539879"/>
            <a:ext cx="815561" cy="877892"/>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2" name="Google Shape;702;p85"/>
          <p:cNvSpPr/>
          <p:nvPr/>
        </p:nvSpPr>
        <p:spPr>
          <a:xfrm>
            <a:off x="2574767" y="4251900"/>
            <a:ext cx="580333" cy="530133"/>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3" name="Google Shape;703;p85"/>
          <p:cNvSpPr/>
          <p:nvPr/>
        </p:nvSpPr>
        <p:spPr>
          <a:xfrm>
            <a:off x="-216716" y="5786518"/>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4" name="Google Shape;704;p85"/>
          <p:cNvSpPr/>
          <p:nvPr/>
        </p:nvSpPr>
        <p:spPr>
          <a:xfrm rot="-4564996">
            <a:off x="8463750" y="485658"/>
            <a:ext cx="882524" cy="1540927"/>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5" name="Google Shape;705;p85"/>
          <p:cNvSpPr/>
          <p:nvPr/>
        </p:nvSpPr>
        <p:spPr>
          <a:xfrm>
            <a:off x="10778867" y="1043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6" name="Google Shape;706;p85"/>
          <p:cNvSpPr/>
          <p:nvPr/>
        </p:nvSpPr>
        <p:spPr>
          <a:xfrm>
            <a:off x="10579384" y="-202866"/>
            <a:ext cx="1612600" cy="845367"/>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7" name="Google Shape;707;p85"/>
          <p:cNvSpPr/>
          <p:nvPr/>
        </p:nvSpPr>
        <p:spPr>
          <a:xfrm rot="-4564996">
            <a:off x="8608077" y="1436780"/>
            <a:ext cx="1445131" cy="1755049"/>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8" name="Google Shape;708;p85"/>
          <p:cNvSpPr/>
          <p:nvPr/>
        </p:nvSpPr>
        <p:spPr>
          <a:xfrm>
            <a:off x="491818" y="5095767"/>
            <a:ext cx="1214567" cy="10843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9" name="Google Shape;709;p85"/>
          <p:cNvSpPr/>
          <p:nvPr/>
        </p:nvSpPr>
        <p:spPr>
          <a:xfrm>
            <a:off x="1550018" y="5071267"/>
            <a:ext cx="1498033" cy="170350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0" name="Google Shape;710;p85"/>
          <p:cNvSpPr/>
          <p:nvPr/>
        </p:nvSpPr>
        <p:spPr>
          <a:xfrm>
            <a:off x="1922701" y="4684700"/>
            <a:ext cx="430633" cy="411067"/>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1" name="Google Shape;711;p85"/>
          <p:cNvSpPr/>
          <p:nvPr/>
        </p:nvSpPr>
        <p:spPr>
          <a:xfrm>
            <a:off x="2465800" y="4955300"/>
            <a:ext cx="655667" cy="784933"/>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2" name="Google Shape;712;p85"/>
          <p:cNvSpPr/>
          <p:nvPr/>
        </p:nvSpPr>
        <p:spPr>
          <a:xfrm>
            <a:off x="10228467" y="1044067"/>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3" name="Google Shape;713;p85"/>
          <p:cNvSpPr/>
          <p:nvPr/>
        </p:nvSpPr>
        <p:spPr>
          <a:xfrm>
            <a:off x="7233267" y="1770318"/>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4" name="Google Shape;714;p85"/>
          <p:cNvSpPr/>
          <p:nvPr/>
        </p:nvSpPr>
        <p:spPr>
          <a:xfrm>
            <a:off x="2806518" y="5536267"/>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5" name="Google Shape;715;p85"/>
          <p:cNvSpPr txBox="1">
            <a:spLocks noGrp="1"/>
          </p:cNvSpPr>
          <p:nvPr>
            <p:ph type="title" idx="2"/>
          </p:nvPr>
        </p:nvSpPr>
        <p:spPr>
          <a:xfrm>
            <a:off x="3577633" y="3242997"/>
            <a:ext cx="4482800" cy="913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16"/>
        <p:cNvGrpSpPr/>
        <p:nvPr/>
      </p:nvGrpSpPr>
      <p:grpSpPr>
        <a:xfrm>
          <a:off x="0" y="0"/>
          <a:ext cx="0" cy="0"/>
          <a:chOff x="0" y="0"/>
          <a:chExt cx="0" cy="0"/>
        </a:xfrm>
      </p:grpSpPr>
      <p:sp>
        <p:nvSpPr>
          <p:cNvPr id="717" name="Google Shape;717;p86"/>
          <p:cNvSpPr txBox="1">
            <a:spLocks noGrp="1"/>
          </p:cNvSpPr>
          <p:nvPr>
            <p:ph type="title"/>
          </p:nvPr>
        </p:nvSpPr>
        <p:spPr>
          <a:xfrm>
            <a:off x="987700" y="1856284"/>
            <a:ext cx="10290000" cy="263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18266"/>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endParaRPr/>
          </a:p>
        </p:txBody>
      </p:sp>
      <p:sp>
        <p:nvSpPr>
          <p:cNvPr id="718" name="Google Shape;718;p86"/>
          <p:cNvSpPr txBox="1">
            <a:spLocks noGrp="1"/>
          </p:cNvSpPr>
          <p:nvPr>
            <p:ph type="subTitle" idx="1"/>
          </p:nvPr>
        </p:nvSpPr>
        <p:spPr>
          <a:xfrm>
            <a:off x="1377367" y="4345433"/>
            <a:ext cx="9437200" cy="66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400"/>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719" name="Google Shape;719;p86"/>
          <p:cNvSpPr/>
          <p:nvPr/>
        </p:nvSpPr>
        <p:spPr>
          <a:xfrm rot="5246680">
            <a:off x="-533229" y="5344050"/>
            <a:ext cx="1537060" cy="105586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0" name="Google Shape;720;p86"/>
          <p:cNvSpPr/>
          <p:nvPr/>
        </p:nvSpPr>
        <p:spPr>
          <a:xfrm>
            <a:off x="9050978" y="53483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1" name="Google Shape;721;p86"/>
          <p:cNvSpPr/>
          <p:nvPr/>
        </p:nvSpPr>
        <p:spPr>
          <a:xfrm>
            <a:off x="9931802" y="6191392"/>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2" name="Google Shape;722;p86"/>
          <p:cNvSpPr/>
          <p:nvPr/>
        </p:nvSpPr>
        <p:spPr>
          <a:xfrm>
            <a:off x="762419" y="-156300"/>
            <a:ext cx="738639" cy="753389"/>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3" name="Google Shape;723;p86"/>
          <p:cNvSpPr/>
          <p:nvPr/>
        </p:nvSpPr>
        <p:spPr>
          <a:xfrm>
            <a:off x="10808801" y="498020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4" name="Google Shape;724;p86"/>
          <p:cNvSpPr/>
          <p:nvPr/>
        </p:nvSpPr>
        <p:spPr>
          <a:xfrm>
            <a:off x="10971543" y="10133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5" name="Google Shape;725;p86"/>
          <p:cNvSpPr/>
          <p:nvPr/>
        </p:nvSpPr>
        <p:spPr>
          <a:xfrm>
            <a:off x="1712557" y="112595"/>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6" name="Google Shape;726;p86"/>
          <p:cNvSpPr/>
          <p:nvPr/>
        </p:nvSpPr>
        <p:spPr>
          <a:xfrm>
            <a:off x="98365" y="-27597"/>
            <a:ext cx="538625" cy="58781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7" name="Google Shape;727;p86"/>
          <p:cNvSpPr/>
          <p:nvPr/>
        </p:nvSpPr>
        <p:spPr>
          <a:xfrm>
            <a:off x="10117537" y="84504"/>
            <a:ext cx="1070640" cy="955869"/>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8" name="Google Shape;728;p86"/>
          <p:cNvSpPr/>
          <p:nvPr/>
        </p:nvSpPr>
        <p:spPr>
          <a:xfrm>
            <a:off x="-13" y="606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9" name="Google Shape;729;p86"/>
          <p:cNvSpPr/>
          <p:nvPr/>
        </p:nvSpPr>
        <p:spPr>
          <a:xfrm>
            <a:off x="11113855" y="5547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0" name="Google Shape;730;p86"/>
          <p:cNvSpPr/>
          <p:nvPr/>
        </p:nvSpPr>
        <p:spPr>
          <a:xfrm>
            <a:off x="1452683" y="825810"/>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1" name="Google Shape;731;p86"/>
          <p:cNvSpPr/>
          <p:nvPr/>
        </p:nvSpPr>
        <p:spPr>
          <a:xfrm>
            <a:off x="11006380" y="174684"/>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2" name="Google Shape;732;p86"/>
          <p:cNvSpPr/>
          <p:nvPr/>
        </p:nvSpPr>
        <p:spPr>
          <a:xfrm>
            <a:off x="955062" y="15330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3" name="Google Shape;733;p86"/>
          <p:cNvSpPr/>
          <p:nvPr/>
        </p:nvSpPr>
        <p:spPr>
          <a:xfrm>
            <a:off x="960791" y="12824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4" name="Google Shape;734;p86"/>
          <p:cNvSpPr/>
          <p:nvPr/>
        </p:nvSpPr>
        <p:spPr>
          <a:xfrm>
            <a:off x="11485137" y="413226"/>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5" name="Google Shape;735;p86"/>
          <p:cNvSpPr/>
          <p:nvPr/>
        </p:nvSpPr>
        <p:spPr>
          <a:xfrm rot="5246680">
            <a:off x="-94365" y="5110895"/>
            <a:ext cx="854209" cy="127308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6" name="Google Shape;736;p86"/>
          <p:cNvSpPr/>
          <p:nvPr/>
        </p:nvSpPr>
        <p:spPr>
          <a:xfrm>
            <a:off x="9740577" y="59877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7" name="Google Shape;737;p86"/>
          <p:cNvSpPr/>
          <p:nvPr/>
        </p:nvSpPr>
        <p:spPr>
          <a:xfrm>
            <a:off x="1173120" y="58407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8" name="Google Shape;738;p86"/>
          <p:cNvSpPr/>
          <p:nvPr/>
        </p:nvSpPr>
        <p:spPr>
          <a:xfrm>
            <a:off x="966520" y="5616943"/>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9" name="Google Shape;739;p86"/>
          <p:cNvSpPr/>
          <p:nvPr/>
        </p:nvSpPr>
        <p:spPr>
          <a:xfrm>
            <a:off x="-125430" y="4330875"/>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74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41"/>
        <p:cNvGrpSpPr/>
        <p:nvPr/>
      </p:nvGrpSpPr>
      <p:grpSpPr>
        <a:xfrm>
          <a:off x="0" y="0"/>
          <a:ext cx="0" cy="0"/>
          <a:chOff x="0" y="0"/>
          <a:chExt cx="0" cy="0"/>
        </a:xfrm>
      </p:grpSpPr>
      <p:grpSp>
        <p:nvGrpSpPr>
          <p:cNvPr id="742" name="Google Shape;742;p88"/>
          <p:cNvGrpSpPr/>
          <p:nvPr/>
        </p:nvGrpSpPr>
        <p:grpSpPr>
          <a:xfrm flipH="1">
            <a:off x="1166872" y="1336034"/>
            <a:ext cx="9930265" cy="5205348"/>
            <a:chOff x="1282756" y="26746"/>
            <a:chExt cx="6692755" cy="5156533"/>
          </a:xfrm>
        </p:grpSpPr>
        <p:sp>
          <p:nvSpPr>
            <p:cNvPr id="743" name="Google Shape;743;p88"/>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4" name="Google Shape;744;p88"/>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745" name="Google Shape;745;p88"/>
          <p:cNvSpPr/>
          <p:nvPr/>
        </p:nvSpPr>
        <p:spPr>
          <a:xfrm>
            <a:off x="565268" y="106967"/>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6" name="Google Shape;746;p88"/>
          <p:cNvSpPr/>
          <p:nvPr/>
        </p:nvSpPr>
        <p:spPr>
          <a:xfrm>
            <a:off x="1300867" y="848134"/>
            <a:ext cx="837933" cy="854700"/>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7" name="Google Shape;747;p88"/>
          <p:cNvSpPr/>
          <p:nvPr/>
        </p:nvSpPr>
        <p:spPr>
          <a:xfrm>
            <a:off x="49133" y="611934"/>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8" name="Google Shape;748;p88"/>
          <p:cNvSpPr/>
          <p:nvPr/>
        </p:nvSpPr>
        <p:spPr>
          <a:xfrm>
            <a:off x="1093468" y="590001"/>
            <a:ext cx="1091833" cy="617567"/>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9" name="Google Shape;749;p88"/>
          <p:cNvSpPr/>
          <p:nvPr/>
        </p:nvSpPr>
        <p:spPr>
          <a:xfrm rot="10800000">
            <a:off x="10429634" y="5811733"/>
            <a:ext cx="1229433" cy="11904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0" name="Google Shape;750;p88"/>
          <p:cNvSpPr/>
          <p:nvPr/>
        </p:nvSpPr>
        <p:spPr>
          <a:xfrm rot="10800000">
            <a:off x="10149534" y="6322233"/>
            <a:ext cx="430633" cy="39340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1" name="Google Shape;751;p88"/>
          <p:cNvSpPr/>
          <p:nvPr/>
        </p:nvSpPr>
        <p:spPr>
          <a:xfrm rot="10800000">
            <a:off x="11946467" y="5256467"/>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2" name="Google Shape;752;p88"/>
          <p:cNvSpPr/>
          <p:nvPr/>
        </p:nvSpPr>
        <p:spPr>
          <a:xfrm rot="10800000">
            <a:off x="10963500" y="4241700"/>
            <a:ext cx="1445200" cy="175513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3" name="Google Shape;753;p88"/>
          <p:cNvSpPr/>
          <p:nvPr/>
        </p:nvSpPr>
        <p:spPr>
          <a:xfrm>
            <a:off x="-571066" y="5104033"/>
            <a:ext cx="1421033" cy="8928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4" name="Google Shape;754;p88"/>
          <p:cNvSpPr/>
          <p:nvPr/>
        </p:nvSpPr>
        <p:spPr>
          <a:xfrm>
            <a:off x="1102801" y="63502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5" name="Google Shape;755;p88"/>
          <p:cNvSpPr/>
          <p:nvPr/>
        </p:nvSpPr>
        <p:spPr>
          <a:xfrm>
            <a:off x="1017734" y="6201400"/>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6" name="Google Shape;756;p88"/>
          <p:cNvSpPr/>
          <p:nvPr/>
        </p:nvSpPr>
        <p:spPr>
          <a:xfrm>
            <a:off x="49133" y="5811768"/>
            <a:ext cx="1442400" cy="1009033"/>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7" name="Google Shape;757;p88"/>
          <p:cNvSpPr/>
          <p:nvPr/>
        </p:nvSpPr>
        <p:spPr>
          <a:xfrm>
            <a:off x="10464967" y="991367"/>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8" name="Google Shape;758;p88"/>
          <p:cNvSpPr/>
          <p:nvPr/>
        </p:nvSpPr>
        <p:spPr>
          <a:xfrm>
            <a:off x="11292667" y="1290234"/>
            <a:ext cx="653800" cy="58033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9" name="Google Shape;759;p88"/>
          <p:cNvSpPr/>
          <p:nvPr/>
        </p:nvSpPr>
        <p:spPr>
          <a:xfrm>
            <a:off x="10912567" y="273367"/>
            <a:ext cx="1130867" cy="79980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60" name="Google Shape;760;p88"/>
          <p:cNvSpPr/>
          <p:nvPr/>
        </p:nvSpPr>
        <p:spPr>
          <a:xfrm>
            <a:off x="10704901" y="106967"/>
            <a:ext cx="1208033" cy="118326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61" name="Google Shape;761;p88"/>
          <p:cNvSpPr txBox="1">
            <a:spLocks noGrp="1"/>
          </p:cNvSpPr>
          <p:nvPr>
            <p:ph type="ctrTitle"/>
          </p:nvPr>
        </p:nvSpPr>
        <p:spPr>
          <a:xfrm>
            <a:off x="2250007" y="2127859"/>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762" name="Google Shape;762;p88"/>
          <p:cNvSpPr txBox="1">
            <a:spLocks noGrp="1"/>
          </p:cNvSpPr>
          <p:nvPr>
            <p:ph type="subTitle" idx="1"/>
          </p:nvPr>
        </p:nvSpPr>
        <p:spPr>
          <a:xfrm>
            <a:off x="1817633" y="2685867"/>
            <a:ext cx="2974400" cy="1246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763" name="Google Shape;763;p88"/>
          <p:cNvSpPr txBox="1">
            <a:spLocks noGrp="1"/>
          </p:cNvSpPr>
          <p:nvPr>
            <p:ph type="title" idx="2"/>
          </p:nvPr>
        </p:nvSpPr>
        <p:spPr>
          <a:xfrm>
            <a:off x="4740700" y="2127867"/>
            <a:ext cx="1458800" cy="180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764" name="Google Shape;764;p88"/>
          <p:cNvSpPr txBox="1">
            <a:spLocks noGrp="1"/>
          </p:cNvSpPr>
          <p:nvPr>
            <p:ph type="ctrTitle" idx="3"/>
          </p:nvPr>
        </p:nvSpPr>
        <p:spPr>
          <a:xfrm>
            <a:off x="7408240" y="2127859"/>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765" name="Google Shape;765;p88"/>
          <p:cNvSpPr txBox="1">
            <a:spLocks noGrp="1"/>
          </p:cNvSpPr>
          <p:nvPr>
            <p:ph type="subTitle" idx="4"/>
          </p:nvPr>
        </p:nvSpPr>
        <p:spPr>
          <a:xfrm>
            <a:off x="7408200" y="2685867"/>
            <a:ext cx="2974400" cy="124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766" name="Google Shape;766;p88"/>
          <p:cNvSpPr txBox="1">
            <a:spLocks noGrp="1"/>
          </p:cNvSpPr>
          <p:nvPr>
            <p:ph type="title" idx="5"/>
          </p:nvPr>
        </p:nvSpPr>
        <p:spPr>
          <a:xfrm>
            <a:off x="5999633" y="21278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767" name="Google Shape;767;p88"/>
          <p:cNvSpPr txBox="1">
            <a:spLocks noGrp="1"/>
          </p:cNvSpPr>
          <p:nvPr>
            <p:ph type="ctrTitle" idx="6"/>
          </p:nvPr>
        </p:nvSpPr>
        <p:spPr>
          <a:xfrm>
            <a:off x="2250003" y="4089368"/>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768" name="Google Shape;768;p88"/>
          <p:cNvSpPr txBox="1">
            <a:spLocks noGrp="1"/>
          </p:cNvSpPr>
          <p:nvPr>
            <p:ph type="subTitle" idx="7"/>
          </p:nvPr>
        </p:nvSpPr>
        <p:spPr>
          <a:xfrm>
            <a:off x="1817600" y="4647433"/>
            <a:ext cx="2974400" cy="124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769" name="Google Shape;769;p88"/>
          <p:cNvSpPr txBox="1">
            <a:spLocks noGrp="1"/>
          </p:cNvSpPr>
          <p:nvPr>
            <p:ph type="title" idx="8"/>
          </p:nvPr>
        </p:nvSpPr>
        <p:spPr>
          <a:xfrm>
            <a:off x="4737133" y="4089367"/>
            <a:ext cx="1458800" cy="180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770" name="Google Shape;770;p88"/>
          <p:cNvSpPr txBox="1">
            <a:spLocks noGrp="1"/>
          </p:cNvSpPr>
          <p:nvPr>
            <p:ph type="ctrTitle" idx="9"/>
          </p:nvPr>
        </p:nvSpPr>
        <p:spPr>
          <a:xfrm>
            <a:off x="964800" y="387933"/>
            <a:ext cx="10262400" cy="121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solidFill>
                  <a:srgbClr val="4C4B4B"/>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771" name="Google Shape;771;p88"/>
          <p:cNvSpPr txBox="1">
            <a:spLocks noGrp="1"/>
          </p:cNvSpPr>
          <p:nvPr>
            <p:ph type="ctrTitle" idx="13"/>
          </p:nvPr>
        </p:nvSpPr>
        <p:spPr>
          <a:xfrm>
            <a:off x="7408240" y="4089367"/>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772" name="Google Shape;772;p88"/>
          <p:cNvSpPr txBox="1">
            <a:spLocks noGrp="1"/>
          </p:cNvSpPr>
          <p:nvPr>
            <p:ph type="subTitle" idx="14"/>
          </p:nvPr>
        </p:nvSpPr>
        <p:spPr>
          <a:xfrm>
            <a:off x="7408233" y="4647433"/>
            <a:ext cx="2974400" cy="124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773" name="Google Shape;773;p88"/>
          <p:cNvSpPr txBox="1">
            <a:spLocks noGrp="1"/>
          </p:cNvSpPr>
          <p:nvPr>
            <p:ph type="title" idx="15"/>
          </p:nvPr>
        </p:nvSpPr>
        <p:spPr>
          <a:xfrm>
            <a:off x="5996067" y="40893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74"/>
        <p:cNvGrpSpPr/>
        <p:nvPr/>
      </p:nvGrpSpPr>
      <p:grpSpPr>
        <a:xfrm>
          <a:off x="0" y="0"/>
          <a:ext cx="0" cy="0"/>
          <a:chOff x="0" y="0"/>
          <a:chExt cx="0" cy="0"/>
        </a:xfrm>
      </p:grpSpPr>
      <p:grpSp>
        <p:nvGrpSpPr>
          <p:cNvPr id="775" name="Google Shape;775;p89"/>
          <p:cNvGrpSpPr/>
          <p:nvPr/>
        </p:nvGrpSpPr>
        <p:grpSpPr>
          <a:xfrm>
            <a:off x="1241496" y="-95466"/>
            <a:ext cx="9410907" cy="6911127"/>
            <a:chOff x="1282756" y="26746"/>
            <a:chExt cx="6692755" cy="5156533"/>
          </a:xfrm>
        </p:grpSpPr>
        <p:sp>
          <p:nvSpPr>
            <p:cNvPr id="776" name="Google Shape;776;p89"/>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77" name="Google Shape;777;p89"/>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778" name="Google Shape;778;p89"/>
          <p:cNvSpPr/>
          <p:nvPr/>
        </p:nvSpPr>
        <p:spPr>
          <a:xfrm>
            <a:off x="10607752" y="4877580"/>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79" name="Google Shape;779;p89"/>
          <p:cNvSpPr/>
          <p:nvPr/>
        </p:nvSpPr>
        <p:spPr>
          <a:xfrm>
            <a:off x="592578" y="1275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0" name="Google Shape;780;p89"/>
          <p:cNvSpPr/>
          <p:nvPr/>
        </p:nvSpPr>
        <p:spPr>
          <a:xfrm>
            <a:off x="1246935" y="7808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1" name="Google Shape;781;p89"/>
          <p:cNvSpPr/>
          <p:nvPr/>
        </p:nvSpPr>
        <p:spPr>
          <a:xfrm>
            <a:off x="10854934" y="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2" name="Google Shape;782;p89"/>
          <p:cNvSpPr/>
          <p:nvPr/>
        </p:nvSpPr>
        <p:spPr>
          <a:xfrm>
            <a:off x="1088254" y="5936230"/>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3" name="Google Shape;783;p89"/>
          <p:cNvSpPr/>
          <p:nvPr/>
        </p:nvSpPr>
        <p:spPr>
          <a:xfrm>
            <a:off x="137593" y="5726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4" name="Google Shape;784;p89"/>
          <p:cNvSpPr/>
          <p:nvPr/>
        </p:nvSpPr>
        <p:spPr>
          <a:xfrm>
            <a:off x="-89280" y="5448979"/>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5" name="Google Shape;785;p89"/>
          <p:cNvSpPr/>
          <p:nvPr/>
        </p:nvSpPr>
        <p:spPr>
          <a:xfrm>
            <a:off x="10939354" y="5471905"/>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6" name="Google Shape;786;p89"/>
          <p:cNvSpPr/>
          <p:nvPr/>
        </p:nvSpPr>
        <p:spPr>
          <a:xfrm>
            <a:off x="497369" y="1563723"/>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7" name="Google Shape;787;p89"/>
          <p:cNvSpPr/>
          <p:nvPr/>
        </p:nvSpPr>
        <p:spPr>
          <a:xfrm>
            <a:off x="10231049" y="1469892"/>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8" name="Google Shape;788;p89"/>
          <p:cNvSpPr/>
          <p:nvPr/>
        </p:nvSpPr>
        <p:spPr>
          <a:xfrm>
            <a:off x="10972940" y="1405951"/>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9" name="Google Shape;789;p89"/>
          <p:cNvSpPr/>
          <p:nvPr/>
        </p:nvSpPr>
        <p:spPr>
          <a:xfrm>
            <a:off x="322797" y="16104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0" name="Google Shape;790;p89"/>
          <p:cNvSpPr/>
          <p:nvPr/>
        </p:nvSpPr>
        <p:spPr>
          <a:xfrm>
            <a:off x="3609788" y="506328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1" name="Google Shape;791;p89"/>
          <p:cNvSpPr/>
          <p:nvPr/>
        </p:nvSpPr>
        <p:spPr>
          <a:xfrm>
            <a:off x="9945374" y="5395517"/>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2" name="Google Shape;792;p89"/>
          <p:cNvSpPr/>
          <p:nvPr/>
        </p:nvSpPr>
        <p:spPr>
          <a:xfrm>
            <a:off x="881653" y="5712410"/>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3" name="Google Shape;793;p89"/>
          <p:cNvSpPr/>
          <p:nvPr/>
        </p:nvSpPr>
        <p:spPr>
          <a:xfrm>
            <a:off x="4769789" y="4870170"/>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4" name="Google Shape;794;p89"/>
          <p:cNvSpPr/>
          <p:nvPr/>
        </p:nvSpPr>
        <p:spPr>
          <a:xfrm>
            <a:off x="144353" y="5014503"/>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5" name="Google Shape;795;p89"/>
          <p:cNvSpPr/>
          <p:nvPr/>
        </p:nvSpPr>
        <p:spPr>
          <a:xfrm>
            <a:off x="11437005" y="1192797"/>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6" name="Google Shape;796;p89"/>
          <p:cNvSpPr/>
          <p:nvPr/>
        </p:nvSpPr>
        <p:spPr>
          <a:xfrm>
            <a:off x="10829104" y="46660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7" name="Google Shape;797;p89"/>
          <p:cNvSpPr/>
          <p:nvPr/>
        </p:nvSpPr>
        <p:spPr>
          <a:xfrm>
            <a:off x="122228" y="4669357"/>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8" name="Google Shape;798;p89"/>
          <p:cNvSpPr/>
          <p:nvPr/>
        </p:nvSpPr>
        <p:spPr>
          <a:xfrm>
            <a:off x="1054277" y="5588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9" name="Google Shape;799;p89"/>
          <p:cNvSpPr/>
          <p:nvPr/>
        </p:nvSpPr>
        <p:spPr>
          <a:xfrm rot="-1644660">
            <a:off x="10515131" y="6133483"/>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00" name="Google Shape;800;p89"/>
          <p:cNvSpPr txBox="1">
            <a:spLocks noGrp="1"/>
          </p:cNvSpPr>
          <p:nvPr>
            <p:ph type="title"/>
          </p:nvPr>
        </p:nvSpPr>
        <p:spPr>
          <a:xfrm>
            <a:off x="2964800" y="995233"/>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01" name="Google Shape;801;p89"/>
          <p:cNvSpPr txBox="1">
            <a:spLocks noGrp="1"/>
          </p:cNvSpPr>
          <p:nvPr>
            <p:ph type="subTitle" idx="1"/>
          </p:nvPr>
        </p:nvSpPr>
        <p:spPr>
          <a:xfrm>
            <a:off x="2964800" y="1773100"/>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802" name="Google Shape;802;p89"/>
          <p:cNvSpPr txBox="1">
            <a:spLocks noGrp="1"/>
          </p:cNvSpPr>
          <p:nvPr>
            <p:ph type="title" idx="2"/>
          </p:nvPr>
        </p:nvSpPr>
        <p:spPr>
          <a:xfrm>
            <a:off x="2964800" y="2605748"/>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03" name="Google Shape;803;p89"/>
          <p:cNvSpPr txBox="1">
            <a:spLocks noGrp="1"/>
          </p:cNvSpPr>
          <p:nvPr>
            <p:ph type="subTitle" idx="3"/>
          </p:nvPr>
        </p:nvSpPr>
        <p:spPr>
          <a:xfrm>
            <a:off x="2964800" y="3406192"/>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804" name="Google Shape;804;p89"/>
          <p:cNvSpPr txBox="1">
            <a:spLocks noGrp="1"/>
          </p:cNvSpPr>
          <p:nvPr>
            <p:ph type="title" idx="4"/>
          </p:nvPr>
        </p:nvSpPr>
        <p:spPr>
          <a:xfrm>
            <a:off x="2964800" y="4252584"/>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05" name="Google Shape;805;p89"/>
          <p:cNvSpPr txBox="1">
            <a:spLocks noGrp="1"/>
          </p:cNvSpPr>
          <p:nvPr>
            <p:ph type="subTitle" idx="5"/>
          </p:nvPr>
        </p:nvSpPr>
        <p:spPr>
          <a:xfrm>
            <a:off x="2964800" y="5064351"/>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6"/>
        <p:cNvGrpSpPr/>
        <p:nvPr/>
      </p:nvGrpSpPr>
      <p:grpSpPr>
        <a:xfrm>
          <a:off x="0" y="0"/>
          <a:ext cx="0" cy="0"/>
          <a:chOff x="0" y="0"/>
          <a:chExt cx="0" cy="0"/>
        </a:xfrm>
      </p:grpSpPr>
      <p:grpSp>
        <p:nvGrpSpPr>
          <p:cNvPr id="807" name="Google Shape;807;p90"/>
          <p:cNvGrpSpPr/>
          <p:nvPr/>
        </p:nvGrpSpPr>
        <p:grpSpPr>
          <a:xfrm flipH="1">
            <a:off x="2062500" y="1299167"/>
            <a:ext cx="8067002" cy="5205348"/>
            <a:chOff x="1282756" y="26746"/>
            <a:chExt cx="6692755" cy="5156533"/>
          </a:xfrm>
        </p:grpSpPr>
        <p:sp>
          <p:nvSpPr>
            <p:cNvPr id="808" name="Google Shape;808;p9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09" name="Google Shape;809;p9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810" name="Google Shape;810;p90"/>
          <p:cNvSpPr/>
          <p:nvPr/>
        </p:nvSpPr>
        <p:spPr>
          <a:xfrm>
            <a:off x="595200" y="1035767"/>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1" name="Google Shape;811;p90"/>
          <p:cNvSpPr/>
          <p:nvPr/>
        </p:nvSpPr>
        <p:spPr>
          <a:xfrm>
            <a:off x="1025734" y="1457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2" name="Google Shape;812;p90"/>
          <p:cNvSpPr/>
          <p:nvPr/>
        </p:nvSpPr>
        <p:spPr>
          <a:xfrm>
            <a:off x="392000" y="2266000"/>
            <a:ext cx="1238733" cy="11904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3" name="Google Shape;813;p90"/>
          <p:cNvSpPr/>
          <p:nvPr/>
        </p:nvSpPr>
        <p:spPr>
          <a:xfrm>
            <a:off x="901800" y="174367"/>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4" name="Google Shape;814;p90"/>
          <p:cNvSpPr/>
          <p:nvPr/>
        </p:nvSpPr>
        <p:spPr>
          <a:xfrm>
            <a:off x="2062500" y="1105334"/>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5" name="Google Shape;815;p90"/>
          <p:cNvSpPr/>
          <p:nvPr/>
        </p:nvSpPr>
        <p:spPr>
          <a:xfrm>
            <a:off x="203201" y="1947400"/>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6" name="Google Shape;816;p90"/>
          <p:cNvSpPr/>
          <p:nvPr/>
        </p:nvSpPr>
        <p:spPr>
          <a:xfrm>
            <a:off x="3211268" y="1654101"/>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7" name="Google Shape;817;p90"/>
          <p:cNvSpPr/>
          <p:nvPr/>
        </p:nvSpPr>
        <p:spPr>
          <a:xfrm>
            <a:off x="3401033" y="2428200"/>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8" name="Google Shape;818;p90"/>
          <p:cNvSpPr/>
          <p:nvPr/>
        </p:nvSpPr>
        <p:spPr>
          <a:xfrm>
            <a:off x="10057434" y="4185968"/>
            <a:ext cx="611033" cy="66683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9" name="Google Shape;819;p90"/>
          <p:cNvSpPr/>
          <p:nvPr/>
        </p:nvSpPr>
        <p:spPr>
          <a:xfrm>
            <a:off x="9766333" y="5451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0" name="Google Shape;820;p90"/>
          <p:cNvSpPr/>
          <p:nvPr/>
        </p:nvSpPr>
        <p:spPr>
          <a:xfrm>
            <a:off x="11401734" y="5711134"/>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1" name="Google Shape;821;p90"/>
          <p:cNvSpPr/>
          <p:nvPr/>
        </p:nvSpPr>
        <p:spPr>
          <a:xfrm>
            <a:off x="1627000" y="1877567"/>
            <a:ext cx="22333" cy="19867"/>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2" name="Google Shape;822;p90"/>
          <p:cNvSpPr/>
          <p:nvPr/>
        </p:nvSpPr>
        <p:spPr>
          <a:xfrm>
            <a:off x="11112534" y="6302001"/>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3" name="Google Shape;823;p90"/>
          <p:cNvSpPr/>
          <p:nvPr/>
        </p:nvSpPr>
        <p:spPr>
          <a:xfrm>
            <a:off x="1755133" y="2479200"/>
            <a:ext cx="969067" cy="144426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4" name="Google Shape;824;p90"/>
          <p:cNvSpPr/>
          <p:nvPr/>
        </p:nvSpPr>
        <p:spPr>
          <a:xfrm rot="8100000">
            <a:off x="10858336" y="4482871"/>
            <a:ext cx="837925" cy="854692"/>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5" name="Google Shape;825;p90"/>
          <p:cNvSpPr/>
          <p:nvPr/>
        </p:nvSpPr>
        <p:spPr>
          <a:xfrm rot="8100000">
            <a:off x="11041726" y="4798000"/>
            <a:ext cx="1091823" cy="61756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6" name="Google Shape;826;p90"/>
          <p:cNvSpPr/>
          <p:nvPr/>
        </p:nvSpPr>
        <p:spPr>
          <a:xfrm rot="8829132">
            <a:off x="-261079" y="415793"/>
            <a:ext cx="1498008" cy="1703471"/>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7" name="Google Shape;827;p90"/>
          <p:cNvSpPr/>
          <p:nvPr/>
        </p:nvSpPr>
        <p:spPr>
          <a:xfrm>
            <a:off x="9999834" y="4852801"/>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8" name="Google Shape;828;p90"/>
          <p:cNvSpPr/>
          <p:nvPr/>
        </p:nvSpPr>
        <p:spPr>
          <a:xfrm>
            <a:off x="9604985" y="2961433"/>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9" name="Google Shape;829;p90"/>
          <p:cNvSpPr/>
          <p:nvPr/>
        </p:nvSpPr>
        <p:spPr>
          <a:xfrm>
            <a:off x="10885820" y="3684433"/>
            <a:ext cx="751281" cy="66686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0" name="Google Shape;830;p90"/>
          <p:cNvSpPr txBox="1">
            <a:spLocks noGrp="1"/>
          </p:cNvSpPr>
          <p:nvPr>
            <p:ph type="ctrTitle"/>
          </p:nvPr>
        </p:nvSpPr>
        <p:spPr>
          <a:xfrm>
            <a:off x="2925800" y="2479200"/>
            <a:ext cx="6340400" cy="1255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solidFill>
                  <a:srgbClr val="4C4B4B"/>
                </a:solidFill>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
        <p:nvSpPr>
          <p:cNvPr id="831" name="Google Shape;831;p90"/>
          <p:cNvSpPr txBox="1">
            <a:spLocks noGrp="1"/>
          </p:cNvSpPr>
          <p:nvPr>
            <p:ph type="subTitle" idx="1"/>
          </p:nvPr>
        </p:nvSpPr>
        <p:spPr>
          <a:xfrm>
            <a:off x="2925800" y="3864600"/>
            <a:ext cx="6340400" cy="188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a:solidFill>
                  <a:srgbClr val="4C4B4B"/>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ai Nội dung"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32"/>
        <p:cNvGrpSpPr/>
        <p:nvPr/>
      </p:nvGrpSpPr>
      <p:grpSpPr>
        <a:xfrm>
          <a:off x="0" y="0"/>
          <a:ext cx="0" cy="0"/>
          <a:chOff x="0" y="0"/>
          <a:chExt cx="0" cy="0"/>
        </a:xfrm>
      </p:grpSpPr>
      <p:sp>
        <p:nvSpPr>
          <p:cNvPr id="833" name="Google Shape;833;p91"/>
          <p:cNvSpPr txBox="1">
            <a:spLocks noGrp="1"/>
          </p:cNvSpPr>
          <p:nvPr>
            <p:ph type="subTitle" idx="1"/>
          </p:nvPr>
        </p:nvSpPr>
        <p:spPr>
          <a:xfrm>
            <a:off x="1389900" y="2855999"/>
            <a:ext cx="4218400" cy="18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834" name="Google Shape;834;p91"/>
          <p:cNvSpPr/>
          <p:nvPr/>
        </p:nvSpPr>
        <p:spPr>
          <a:xfrm>
            <a:off x="10734145" y="96234"/>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5" name="Google Shape;835;p91"/>
          <p:cNvSpPr/>
          <p:nvPr/>
        </p:nvSpPr>
        <p:spPr>
          <a:xfrm>
            <a:off x="11331569" y="7635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6" name="Google Shape;836;p91"/>
          <p:cNvSpPr/>
          <p:nvPr/>
        </p:nvSpPr>
        <p:spPr>
          <a:xfrm>
            <a:off x="10279159" y="541375"/>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7" name="Google Shape;837;p91"/>
          <p:cNvSpPr/>
          <p:nvPr/>
        </p:nvSpPr>
        <p:spPr>
          <a:xfrm>
            <a:off x="10662502" y="1723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8" name="Google Shape;838;p91"/>
          <p:cNvSpPr/>
          <p:nvPr/>
        </p:nvSpPr>
        <p:spPr>
          <a:xfrm>
            <a:off x="10237963" y="15669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9" name="Google Shape;839;p91"/>
          <p:cNvSpPr/>
          <p:nvPr/>
        </p:nvSpPr>
        <p:spPr>
          <a:xfrm>
            <a:off x="11195844" y="527609"/>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0" name="Google Shape;840;p91"/>
          <p:cNvSpPr/>
          <p:nvPr/>
        </p:nvSpPr>
        <p:spPr>
          <a:xfrm rot="1039124">
            <a:off x="6087346" y="4509429"/>
            <a:ext cx="738607" cy="75338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1" name="Google Shape;841;p91"/>
          <p:cNvSpPr/>
          <p:nvPr/>
        </p:nvSpPr>
        <p:spPr>
          <a:xfrm rot="-5705381">
            <a:off x="1672434" y="6280351"/>
            <a:ext cx="1252607" cy="786981"/>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2" name="Google Shape;842;p91"/>
          <p:cNvSpPr/>
          <p:nvPr/>
        </p:nvSpPr>
        <p:spPr>
          <a:xfrm rot="1039124">
            <a:off x="5159939" y="5608917"/>
            <a:ext cx="1250943" cy="574655"/>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3" name="Google Shape;843;p91"/>
          <p:cNvSpPr/>
          <p:nvPr/>
        </p:nvSpPr>
        <p:spPr>
          <a:xfrm rot="1039124">
            <a:off x="4112481" y="6115791"/>
            <a:ext cx="1421447" cy="74515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4" name="Google Shape;844;p91"/>
          <p:cNvSpPr/>
          <p:nvPr/>
        </p:nvSpPr>
        <p:spPr>
          <a:xfrm rot="1039124">
            <a:off x="2888537" y="6181153"/>
            <a:ext cx="1291108" cy="11526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5" name="Google Shape;845;p91"/>
          <p:cNvSpPr/>
          <p:nvPr/>
        </p:nvSpPr>
        <p:spPr>
          <a:xfrm rot="1039124">
            <a:off x="3190516" y="5342888"/>
            <a:ext cx="1271421" cy="88942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6" name="Google Shape;846;p91"/>
          <p:cNvSpPr/>
          <p:nvPr/>
        </p:nvSpPr>
        <p:spPr>
          <a:xfrm rot="-4850917">
            <a:off x="5028685" y="5093367"/>
            <a:ext cx="854252" cy="127315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7" name="Google Shape;847;p91"/>
          <p:cNvSpPr/>
          <p:nvPr/>
        </p:nvSpPr>
        <p:spPr>
          <a:xfrm rot="1314892">
            <a:off x="6823714" y="4581844"/>
            <a:ext cx="1070637" cy="9558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8" name="Google Shape;848;p91"/>
          <p:cNvSpPr/>
          <p:nvPr/>
        </p:nvSpPr>
        <p:spPr>
          <a:xfrm rot="1314892">
            <a:off x="7801672" y="4598781"/>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9" name="Google Shape;849;p91"/>
          <p:cNvSpPr/>
          <p:nvPr/>
        </p:nvSpPr>
        <p:spPr>
          <a:xfrm rot="1314892">
            <a:off x="7399120" y="3714971"/>
            <a:ext cx="577968" cy="691917"/>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0" name="Google Shape;850;p91"/>
          <p:cNvSpPr txBox="1">
            <a:spLocks noGrp="1"/>
          </p:cNvSpPr>
          <p:nvPr>
            <p:ph type="ctrTitle"/>
          </p:nvPr>
        </p:nvSpPr>
        <p:spPr>
          <a:xfrm>
            <a:off x="963200" y="467756"/>
            <a:ext cx="10265600" cy="125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51"/>
        <p:cNvGrpSpPr/>
        <p:nvPr/>
      </p:nvGrpSpPr>
      <p:grpSpPr>
        <a:xfrm>
          <a:off x="0" y="0"/>
          <a:ext cx="0" cy="0"/>
          <a:chOff x="0" y="0"/>
          <a:chExt cx="0" cy="0"/>
        </a:xfrm>
      </p:grpSpPr>
      <p:grpSp>
        <p:nvGrpSpPr>
          <p:cNvPr id="852" name="Google Shape;852;p92"/>
          <p:cNvGrpSpPr/>
          <p:nvPr/>
        </p:nvGrpSpPr>
        <p:grpSpPr>
          <a:xfrm rot="10800000">
            <a:off x="1509356" y="354517"/>
            <a:ext cx="9410907" cy="6911127"/>
            <a:chOff x="1282756" y="26746"/>
            <a:chExt cx="6692755" cy="5156533"/>
          </a:xfrm>
        </p:grpSpPr>
        <p:sp>
          <p:nvSpPr>
            <p:cNvPr id="853" name="Google Shape;853;p9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4" name="Google Shape;854;p9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855" name="Google Shape;855;p92"/>
          <p:cNvSpPr/>
          <p:nvPr/>
        </p:nvSpPr>
        <p:spPr>
          <a:xfrm rot="10800000">
            <a:off x="16907" y="1236708"/>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6" name="Google Shape;856;p92"/>
          <p:cNvSpPr/>
          <p:nvPr/>
        </p:nvSpPr>
        <p:spPr>
          <a:xfrm rot="10800000">
            <a:off x="10143591" y="6538490"/>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7" name="Google Shape;857;p92"/>
          <p:cNvSpPr/>
          <p:nvPr/>
        </p:nvSpPr>
        <p:spPr>
          <a:xfrm rot="10800000">
            <a:off x="10176187" y="563590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8" name="Google Shape;858;p92"/>
          <p:cNvSpPr/>
          <p:nvPr/>
        </p:nvSpPr>
        <p:spPr>
          <a:xfrm rot="10800000">
            <a:off x="52541" y="5894586"/>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9" name="Google Shape;859;p92"/>
          <p:cNvSpPr/>
          <p:nvPr/>
        </p:nvSpPr>
        <p:spPr>
          <a:xfrm rot="10800000">
            <a:off x="9705300" y="-34265"/>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0" name="Google Shape;860;p92"/>
          <p:cNvSpPr/>
          <p:nvPr/>
        </p:nvSpPr>
        <p:spPr>
          <a:xfrm rot="10800000">
            <a:off x="11095361" y="5872826"/>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1" name="Google Shape;861;p92"/>
          <p:cNvSpPr/>
          <p:nvPr/>
        </p:nvSpPr>
        <p:spPr>
          <a:xfrm rot="10800000">
            <a:off x="11473058" y="362808"/>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2" name="Google Shape;862;p92"/>
          <p:cNvSpPr/>
          <p:nvPr/>
        </p:nvSpPr>
        <p:spPr>
          <a:xfrm rot="10800000">
            <a:off x="-30234" y="911269"/>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3" name="Google Shape;863;p92"/>
          <p:cNvSpPr/>
          <p:nvPr/>
        </p:nvSpPr>
        <p:spPr>
          <a:xfrm rot="10800000">
            <a:off x="10413398" y="503177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4" name="Google Shape;864;p92"/>
          <p:cNvSpPr/>
          <p:nvPr/>
        </p:nvSpPr>
        <p:spPr>
          <a:xfrm rot="10800000">
            <a:off x="846968" y="4650950"/>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5" name="Google Shape;865;p92"/>
          <p:cNvSpPr/>
          <p:nvPr/>
        </p:nvSpPr>
        <p:spPr>
          <a:xfrm rot="10800000">
            <a:off x="809217" y="5417446"/>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6" name="Google Shape;866;p92"/>
          <p:cNvSpPr/>
          <p:nvPr/>
        </p:nvSpPr>
        <p:spPr>
          <a:xfrm rot="10800000">
            <a:off x="11458567" y="5197380"/>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7" name="Google Shape;867;p92"/>
          <p:cNvSpPr/>
          <p:nvPr/>
        </p:nvSpPr>
        <p:spPr>
          <a:xfrm rot="10800000">
            <a:off x="8548681" y="210322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8" name="Google Shape;868;p92"/>
          <p:cNvSpPr/>
          <p:nvPr/>
        </p:nvSpPr>
        <p:spPr>
          <a:xfrm rot="10800000">
            <a:off x="1332654" y="395700"/>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9" name="Google Shape;869;p92"/>
          <p:cNvSpPr/>
          <p:nvPr/>
        </p:nvSpPr>
        <p:spPr>
          <a:xfrm rot="10800000">
            <a:off x="9858599" y="712578"/>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0" name="Google Shape;870;p92"/>
          <p:cNvSpPr/>
          <p:nvPr/>
        </p:nvSpPr>
        <p:spPr>
          <a:xfrm rot="10800000">
            <a:off x="7384569" y="2274563"/>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1" name="Google Shape;871;p92"/>
          <p:cNvSpPr/>
          <p:nvPr/>
        </p:nvSpPr>
        <p:spPr>
          <a:xfrm rot="10800000">
            <a:off x="11020548" y="1450651"/>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2" name="Google Shape;872;p92"/>
          <p:cNvSpPr/>
          <p:nvPr/>
        </p:nvSpPr>
        <p:spPr>
          <a:xfrm rot="10800000">
            <a:off x="-89279" y="5273973"/>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3" name="Google Shape;873;p92"/>
          <p:cNvSpPr/>
          <p:nvPr/>
        </p:nvSpPr>
        <p:spPr>
          <a:xfrm rot="10800000">
            <a:off x="478424" y="1230986"/>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4" name="Google Shape;874;p92"/>
          <p:cNvSpPr/>
          <p:nvPr/>
        </p:nvSpPr>
        <p:spPr>
          <a:xfrm rot="10800000">
            <a:off x="10974653" y="1457773"/>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5" name="Google Shape;875;p92"/>
          <p:cNvSpPr/>
          <p:nvPr/>
        </p:nvSpPr>
        <p:spPr>
          <a:xfrm rot="10800000">
            <a:off x="10145032" y="6066918"/>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6" name="Google Shape;876;p92"/>
          <p:cNvSpPr/>
          <p:nvPr/>
        </p:nvSpPr>
        <p:spPr>
          <a:xfrm rot="9155340">
            <a:off x="375204" y="147268"/>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7"/>
        <p:cNvGrpSpPr/>
        <p:nvPr/>
      </p:nvGrpSpPr>
      <p:grpSpPr>
        <a:xfrm>
          <a:off x="0" y="0"/>
          <a:ext cx="0" cy="0"/>
          <a:chOff x="0" y="0"/>
          <a:chExt cx="0" cy="0"/>
        </a:xfrm>
      </p:grpSpPr>
      <p:sp>
        <p:nvSpPr>
          <p:cNvPr id="878" name="Google Shape;878;p93"/>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9" name="Google Shape;879;p93"/>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0" name="Google Shape;880;p93"/>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1" name="Google Shape;881;p93"/>
          <p:cNvSpPr/>
          <p:nvPr/>
        </p:nvSpPr>
        <p:spPr>
          <a:xfrm>
            <a:off x="10815934" y="229905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2" name="Google Shape;882;p93"/>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3" name="Google Shape;883;p93"/>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4" name="Google Shape;884;p93"/>
          <p:cNvSpPr/>
          <p:nvPr/>
        </p:nvSpPr>
        <p:spPr>
          <a:xfrm>
            <a:off x="8265754" y="6144770"/>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5" name="Google Shape;885;p93"/>
          <p:cNvSpPr/>
          <p:nvPr/>
        </p:nvSpPr>
        <p:spPr>
          <a:xfrm>
            <a:off x="124522" y="2149347"/>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6" name="Google Shape;886;p93"/>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7" name="Google Shape;887;p93"/>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8" name="Google Shape;888;p93"/>
          <p:cNvSpPr/>
          <p:nvPr/>
        </p:nvSpPr>
        <p:spPr>
          <a:xfrm>
            <a:off x="11015971" y="2732890"/>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9" name="Google Shape;889;p93"/>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0" name="Google Shape;890;p93"/>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1" name="Google Shape;891;p93"/>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2" name="Google Shape;892;p93"/>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3" name="Google Shape;893;p93"/>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4" name="Google Shape;894;p93"/>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5" name="Google Shape;895;p93"/>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6" name="Google Shape;896;p93"/>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7" name="Google Shape;897;p93"/>
          <p:cNvSpPr/>
          <p:nvPr/>
        </p:nvSpPr>
        <p:spPr>
          <a:xfrm>
            <a:off x="1985707" y="5709135"/>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8" name="Google Shape;898;p93"/>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9" name="Google Shape;899;p93"/>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0" name="Google Shape;900;p93"/>
          <p:cNvSpPr/>
          <p:nvPr/>
        </p:nvSpPr>
        <p:spPr>
          <a:xfrm rot="3660777">
            <a:off x="-17573" y="4080451"/>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1" name="Google Shape;901;p93"/>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2"/>
        <p:cNvGrpSpPr/>
        <p:nvPr/>
      </p:nvGrpSpPr>
      <p:grpSpPr>
        <a:xfrm>
          <a:off x="0" y="0"/>
          <a:ext cx="0" cy="0"/>
          <a:chOff x="0" y="0"/>
          <a:chExt cx="0" cy="0"/>
        </a:xfrm>
      </p:grpSpPr>
      <p:sp>
        <p:nvSpPr>
          <p:cNvPr id="903" name="Google Shape;903;p94"/>
          <p:cNvSpPr txBox="1">
            <a:spLocks noGrp="1"/>
          </p:cNvSpPr>
          <p:nvPr>
            <p:ph type="ctrTitle"/>
          </p:nvPr>
        </p:nvSpPr>
        <p:spPr>
          <a:xfrm>
            <a:off x="960000" y="2023700"/>
            <a:ext cx="5755600" cy="196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8000"/>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904" name="Google Shape;904;p94"/>
          <p:cNvSpPr txBox="1">
            <a:spLocks noGrp="1"/>
          </p:cNvSpPr>
          <p:nvPr>
            <p:ph type="subTitle" idx="1"/>
          </p:nvPr>
        </p:nvSpPr>
        <p:spPr>
          <a:xfrm>
            <a:off x="955433" y="4232300"/>
            <a:ext cx="5764800" cy="60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533">
                <a:solidFill>
                  <a:srgbClr val="9D6ED3"/>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905" name="Google Shape;905;p94"/>
          <p:cNvSpPr/>
          <p:nvPr/>
        </p:nvSpPr>
        <p:spPr>
          <a:xfrm>
            <a:off x="5123194" y="7200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6" name="Google Shape;906;p94"/>
          <p:cNvSpPr/>
          <p:nvPr/>
        </p:nvSpPr>
        <p:spPr>
          <a:xfrm>
            <a:off x="2517078" y="56222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7" name="Google Shape;907;p94"/>
          <p:cNvSpPr/>
          <p:nvPr/>
        </p:nvSpPr>
        <p:spPr>
          <a:xfrm>
            <a:off x="976411" y="10141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8" name="Google Shape;908;p94"/>
          <p:cNvSpPr/>
          <p:nvPr/>
        </p:nvSpPr>
        <p:spPr>
          <a:xfrm>
            <a:off x="10274527" y="12339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9" name="Google Shape;909;p94"/>
          <p:cNvSpPr/>
          <p:nvPr/>
        </p:nvSpPr>
        <p:spPr>
          <a:xfrm>
            <a:off x="5776194" y="53694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0" name="Google Shape;910;p94"/>
          <p:cNvSpPr/>
          <p:nvPr/>
        </p:nvSpPr>
        <p:spPr>
          <a:xfrm>
            <a:off x="5311427" y="6011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1" name="Google Shape;911;p94"/>
          <p:cNvSpPr/>
          <p:nvPr/>
        </p:nvSpPr>
        <p:spPr>
          <a:xfrm>
            <a:off x="9047427" y="593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2" name="Google Shape;912;p94"/>
          <p:cNvSpPr/>
          <p:nvPr/>
        </p:nvSpPr>
        <p:spPr>
          <a:xfrm rot="198691">
            <a:off x="3882141" y="5247920"/>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3" name="Google Shape;913;p94"/>
          <p:cNvSpPr/>
          <p:nvPr/>
        </p:nvSpPr>
        <p:spPr>
          <a:xfrm rot="-4032455">
            <a:off x="2878326" y="433535"/>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4" name="Google Shape;914;p94"/>
          <p:cNvSpPr/>
          <p:nvPr/>
        </p:nvSpPr>
        <p:spPr>
          <a:xfrm rot="5400000">
            <a:off x="664968" y="4316938"/>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5" name="Google Shape;915;p94"/>
          <p:cNvSpPr/>
          <p:nvPr/>
        </p:nvSpPr>
        <p:spPr>
          <a:xfrm rot="5400000">
            <a:off x="965451" y="6468043"/>
            <a:ext cx="210167" cy="15051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6" name="Google Shape;916;p94"/>
          <p:cNvSpPr/>
          <p:nvPr/>
        </p:nvSpPr>
        <p:spPr>
          <a:xfrm rot="5400000">
            <a:off x="8431648" y="1872177"/>
            <a:ext cx="138731"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7" name="Google Shape;917;p94"/>
          <p:cNvSpPr/>
          <p:nvPr/>
        </p:nvSpPr>
        <p:spPr>
          <a:xfrm rot="684164">
            <a:off x="4251030" y="1245955"/>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8" name="Google Shape;918;p94"/>
          <p:cNvSpPr/>
          <p:nvPr/>
        </p:nvSpPr>
        <p:spPr>
          <a:xfrm rot="1746969">
            <a:off x="2349328" y="1266381"/>
            <a:ext cx="130229"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9" name="Google Shape;919;p94"/>
          <p:cNvSpPr/>
          <p:nvPr/>
        </p:nvSpPr>
        <p:spPr>
          <a:xfrm rot="684164">
            <a:off x="11330063" y="680422"/>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0" name="Google Shape;920;p94"/>
          <p:cNvSpPr/>
          <p:nvPr/>
        </p:nvSpPr>
        <p:spPr>
          <a:xfrm>
            <a:off x="10212461" y="5851742"/>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1" name="Google Shape;921;p94"/>
          <p:cNvSpPr/>
          <p:nvPr/>
        </p:nvSpPr>
        <p:spPr>
          <a:xfrm rot="5400000">
            <a:off x="10771401" y="5249971"/>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2" name="Google Shape;922;p94"/>
          <p:cNvSpPr/>
          <p:nvPr/>
        </p:nvSpPr>
        <p:spPr>
          <a:xfrm rot="198691">
            <a:off x="7363274" y="2370487"/>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p:cSld name="Two">
    <p:bg>
      <p:bgPr>
        <a:solidFill>
          <a:srgbClr val="FFCDBA"/>
        </a:solidFill>
        <a:effectLst/>
      </p:bgPr>
    </p:bg>
    <p:spTree>
      <p:nvGrpSpPr>
        <p:cNvPr id="1" name="Shape 923"/>
        <p:cNvGrpSpPr/>
        <p:nvPr/>
      </p:nvGrpSpPr>
      <p:grpSpPr>
        <a:xfrm>
          <a:off x="0" y="0"/>
          <a:ext cx="0" cy="0"/>
          <a:chOff x="0" y="0"/>
          <a:chExt cx="0" cy="0"/>
        </a:xfrm>
      </p:grpSpPr>
      <p:pic>
        <p:nvPicPr>
          <p:cNvPr id="924" name="Google Shape;924;p95"/>
          <p:cNvPicPr preferRelativeResize="0"/>
          <p:nvPr/>
        </p:nvPicPr>
        <p:blipFill rotWithShape="1">
          <a:blip r:embed="rId2">
            <a:alphaModFix/>
          </a:blip>
          <a:srcRect/>
          <a:stretch/>
        </p:blipFill>
        <p:spPr>
          <a:xfrm rot="-254630">
            <a:off x="8986697" y="695281"/>
            <a:ext cx="3041178" cy="2361386"/>
          </a:xfrm>
          <a:prstGeom prst="rect">
            <a:avLst/>
          </a:prstGeom>
          <a:noFill/>
          <a:ln>
            <a:noFill/>
          </a:ln>
        </p:spPr>
      </p:pic>
      <p:pic>
        <p:nvPicPr>
          <p:cNvPr id="925" name="Google Shape;925;p95"/>
          <p:cNvPicPr preferRelativeResize="0"/>
          <p:nvPr/>
        </p:nvPicPr>
        <p:blipFill rotWithShape="1">
          <a:blip r:embed="rId3">
            <a:alphaModFix/>
          </a:blip>
          <a:srcRect/>
          <a:stretch/>
        </p:blipFill>
        <p:spPr>
          <a:xfrm>
            <a:off x="4544291" y="4736051"/>
            <a:ext cx="3035954" cy="1974505"/>
          </a:xfrm>
          <a:prstGeom prst="rect">
            <a:avLst/>
          </a:prstGeom>
          <a:noFill/>
          <a:ln>
            <a:noFill/>
          </a:ln>
        </p:spPr>
      </p:pic>
      <p:pic>
        <p:nvPicPr>
          <p:cNvPr id="926" name="Google Shape;926;p95"/>
          <p:cNvPicPr preferRelativeResize="0"/>
          <p:nvPr/>
        </p:nvPicPr>
        <p:blipFill rotWithShape="1">
          <a:blip r:embed="rId4">
            <a:alphaModFix/>
          </a:blip>
          <a:srcRect/>
          <a:stretch/>
        </p:blipFill>
        <p:spPr>
          <a:xfrm rot="-557350">
            <a:off x="798069" y="3913118"/>
            <a:ext cx="2709423" cy="2349610"/>
          </a:xfrm>
          <a:prstGeom prst="rect">
            <a:avLst/>
          </a:prstGeom>
          <a:noFill/>
          <a:ln>
            <a:noFill/>
          </a:ln>
        </p:spPr>
      </p:pic>
      <p:pic>
        <p:nvPicPr>
          <p:cNvPr id="927" name="Google Shape;927;p95"/>
          <p:cNvPicPr preferRelativeResize="0"/>
          <p:nvPr/>
        </p:nvPicPr>
        <p:blipFill rotWithShape="1">
          <a:blip r:embed="rId5">
            <a:alphaModFix/>
          </a:blip>
          <a:srcRect/>
          <a:stretch/>
        </p:blipFill>
        <p:spPr>
          <a:xfrm rot="-708467">
            <a:off x="8504760" y="3800401"/>
            <a:ext cx="2955321" cy="2120785"/>
          </a:xfrm>
          <a:prstGeom prst="rect">
            <a:avLst/>
          </a:prstGeom>
          <a:noFill/>
          <a:ln>
            <a:noFill/>
          </a:ln>
        </p:spPr>
      </p:pic>
      <p:pic>
        <p:nvPicPr>
          <p:cNvPr id="928" name="Google Shape;928;p95"/>
          <p:cNvPicPr preferRelativeResize="0"/>
          <p:nvPr/>
        </p:nvPicPr>
        <p:blipFill rotWithShape="1">
          <a:blip r:embed="rId6">
            <a:alphaModFix/>
          </a:blip>
          <a:srcRect/>
          <a:stretch/>
        </p:blipFill>
        <p:spPr>
          <a:xfrm>
            <a:off x="3037711" y="326122"/>
            <a:ext cx="5907719" cy="4300472"/>
          </a:xfrm>
          <a:prstGeom prst="rect">
            <a:avLst/>
          </a:prstGeom>
          <a:noFill/>
          <a:ln>
            <a:noFill/>
          </a:ln>
        </p:spPr>
      </p:pic>
      <p:pic>
        <p:nvPicPr>
          <p:cNvPr id="929" name="Google Shape;929;p95"/>
          <p:cNvPicPr preferRelativeResize="0"/>
          <p:nvPr/>
        </p:nvPicPr>
        <p:blipFill rotWithShape="1">
          <a:blip r:embed="rId7">
            <a:alphaModFix/>
          </a:blip>
          <a:srcRect/>
          <a:stretch/>
        </p:blipFill>
        <p:spPr>
          <a:xfrm>
            <a:off x="3975898" y="1041022"/>
            <a:ext cx="4030267" cy="2944466"/>
          </a:xfrm>
          <a:prstGeom prst="rect">
            <a:avLst/>
          </a:prstGeom>
          <a:noFill/>
          <a:ln>
            <a:noFill/>
          </a:ln>
        </p:spPr>
      </p:pic>
      <p:pic>
        <p:nvPicPr>
          <p:cNvPr id="930" name="Google Shape;930;p95"/>
          <p:cNvPicPr preferRelativeResize="0"/>
          <p:nvPr/>
        </p:nvPicPr>
        <p:blipFill rotWithShape="1">
          <a:blip r:embed="rId8">
            <a:alphaModFix/>
          </a:blip>
          <a:srcRect/>
          <a:stretch/>
        </p:blipFill>
        <p:spPr>
          <a:xfrm rot="336419">
            <a:off x="444495" y="694006"/>
            <a:ext cx="2331114" cy="2298221"/>
          </a:xfrm>
          <a:prstGeom prst="rect">
            <a:avLst/>
          </a:prstGeom>
          <a:noFill/>
          <a:ln>
            <a:noFill/>
          </a:ln>
        </p:spPr>
      </p:pic>
      <p:pic>
        <p:nvPicPr>
          <p:cNvPr id="931" name="Google Shape;931;p95"/>
          <p:cNvPicPr preferRelativeResize="0"/>
          <p:nvPr/>
        </p:nvPicPr>
        <p:blipFill rotWithShape="1">
          <a:blip r:embed="rId9">
            <a:alphaModFix/>
          </a:blip>
          <a:srcRect/>
          <a:stretch/>
        </p:blipFill>
        <p:spPr>
          <a:xfrm rot="496944">
            <a:off x="778778" y="1726221"/>
            <a:ext cx="1662545" cy="29883"/>
          </a:xfrm>
          <a:prstGeom prst="rect">
            <a:avLst/>
          </a:prstGeom>
          <a:noFill/>
          <a:ln>
            <a:noFill/>
          </a:ln>
        </p:spPr>
      </p:pic>
      <p:pic>
        <p:nvPicPr>
          <p:cNvPr id="932" name="Google Shape;932;p95"/>
          <p:cNvPicPr preferRelativeResize="0"/>
          <p:nvPr/>
        </p:nvPicPr>
        <p:blipFill rotWithShape="1">
          <a:blip r:embed="rId9">
            <a:alphaModFix/>
          </a:blip>
          <a:srcRect/>
          <a:stretch/>
        </p:blipFill>
        <p:spPr>
          <a:xfrm rot="-465931">
            <a:off x="1271486" y="5096253"/>
            <a:ext cx="1662545" cy="29883"/>
          </a:xfrm>
          <a:prstGeom prst="rect">
            <a:avLst/>
          </a:prstGeom>
          <a:noFill/>
          <a:ln>
            <a:noFill/>
          </a:ln>
        </p:spPr>
      </p:pic>
      <p:pic>
        <p:nvPicPr>
          <p:cNvPr id="933" name="Google Shape;933;p95"/>
          <p:cNvPicPr preferRelativeResize="0"/>
          <p:nvPr/>
        </p:nvPicPr>
        <p:blipFill rotWithShape="1">
          <a:blip r:embed="rId9">
            <a:alphaModFix/>
          </a:blip>
          <a:srcRect/>
          <a:stretch/>
        </p:blipFill>
        <p:spPr>
          <a:xfrm rot="-212047">
            <a:off x="9610558" y="1669796"/>
            <a:ext cx="1662545" cy="29883"/>
          </a:xfrm>
          <a:prstGeom prst="rect">
            <a:avLst/>
          </a:prstGeom>
          <a:noFill/>
          <a:ln>
            <a:noFill/>
          </a:ln>
        </p:spPr>
      </p:pic>
      <p:sp>
        <p:nvSpPr>
          <p:cNvPr id="934" name="Google Shape;934;p95"/>
          <p:cNvSpPr txBox="1">
            <a:spLocks noGrp="1"/>
          </p:cNvSpPr>
          <p:nvPr>
            <p:ph type="title"/>
          </p:nvPr>
        </p:nvSpPr>
        <p:spPr>
          <a:xfrm>
            <a:off x="4366953" y="2047200"/>
            <a:ext cx="3325091" cy="1298986"/>
          </a:xfrm>
          <a:prstGeom prst="rect">
            <a:avLst/>
          </a:prstGeom>
          <a:noFill/>
          <a:ln>
            <a:noFill/>
          </a:ln>
        </p:spPr>
        <p:txBody>
          <a:bodyPr spcFirstLastPara="1" wrap="square" lIns="91425" tIns="91425" rIns="91425" bIns="91425" anchor="t" anchorCtr="0">
            <a:normAutofit/>
          </a:bodyPr>
          <a:lstStyle>
            <a:lvl1pPr lvl="0" algn="ctr">
              <a:lnSpc>
                <a:spcPct val="122714"/>
              </a:lnSpc>
              <a:spcBef>
                <a:spcPts val="0"/>
              </a:spcBef>
              <a:spcAft>
                <a:spcPts val="0"/>
              </a:spcAft>
              <a:buSzPts val="3600"/>
              <a:buNone/>
              <a:defRPr sz="3883" b="1">
                <a:solidFill>
                  <a:schemeClr val="accen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935" name="Google Shape;935;p95"/>
          <p:cNvSpPr txBox="1">
            <a:spLocks noGrp="1"/>
          </p:cNvSpPr>
          <p:nvPr>
            <p:ph type="body" idx="1"/>
          </p:nvPr>
        </p:nvSpPr>
        <p:spPr>
          <a:xfrm rot="462530">
            <a:off x="598516" y="133932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36" name="Google Shape;936;p95"/>
          <p:cNvSpPr txBox="1">
            <a:spLocks noGrp="1"/>
          </p:cNvSpPr>
          <p:nvPr>
            <p:ph type="body" idx="2"/>
          </p:nvPr>
        </p:nvSpPr>
        <p:spPr>
          <a:xfrm rot="-523743">
            <a:off x="953193" y="4703781"/>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37" name="Google Shape;937;p95"/>
          <p:cNvSpPr txBox="1">
            <a:spLocks noGrp="1"/>
          </p:cNvSpPr>
          <p:nvPr>
            <p:ph type="body" idx="3"/>
          </p:nvPr>
        </p:nvSpPr>
        <p:spPr>
          <a:xfrm>
            <a:off x="4837546" y="5091057"/>
            <a:ext cx="2493818"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38" name="Google Shape;938;p95"/>
          <p:cNvSpPr txBox="1">
            <a:spLocks noGrp="1"/>
          </p:cNvSpPr>
          <p:nvPr>
            <p:ph type="body" idx="4"/>
          </p:nvPr>
        </p:nvSpPr>
        <p:spPr>
          <a:xfrm rot="-734591">
            <a:off x="8871758" y="4352578"/>
            <a:ext cx="1706880"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39" name="Google Shape;939;p95"/>
          <p:cNvSpPr txBox="1">
            <a:spLocks noGrp="1"/>
          </p:cNvSpPr>
          <p:nvPr>
            <p:ph type="body" idx="5"/>
          </p:nvPr>
        </p:nvSpPr>
        <p:spPr>
          <a:xfrm rot="-175648">
            <a:off x="9376756" y="129473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0" name="Google Shape;940;p95"/>
          <p:cNvSpPr txBox="1">
            <a:spLocks noGrp="1"/>
          </p:cNvSpPr>
          <p:nvPr>
            <p:ph type="body" idx="6"/>
          </p:nvPr>
        </p:nvSpPr>
        <p:spPr>
          <a:xfrm rot="435466">
            <a:off x="377213" y="1899857"/>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5"/>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1" name="Google Shape;941;p95"/>
          <p:cNvSpPr txBox="1">
            <a:spLocks noGrp="1"/>
          </p:cNvSpPr>
          <p:nvPr>
            <p:ph type="body" idx="7"/>
          </p:nvPr>
        </p:nvSpPr>
        <p:spPr>
          <a:xfrm rot="-585108">
            <a:off x="1152698" y="5220148"/>
            <a:ext cx="2050473"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6"/>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2" name="Google Shape;942;p95"/>
          <p:cNvSpPr txBox="1">
            <a:spLocks noGrp="1"/>
          </p:cNvSpPr>
          <p:nvPr>
            <p:ph type="body" idx="8"/>
          </p:nvPr>
        </p:nvSpPr>
        <p:spPr>
          <a:xfrm>
            <a:off x="4898967" y="559935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3" name="Google Shape;943;p95"/>
          <p:cNvSpPr txBox="1">
            <a:spLocks noGrp="1"/>
          </p:cNvSpPr>
          <p:nvPr>
            <p:ph type="body" idx="9"/>
          </p:nvPr>
        </p:nvSpPr>
        <p:spPr>
          <a:xfrm rot="-665740">
            <a:off x="8871758" y="4836672"/>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4"/>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4" name="Google Shape;944;p95"/>
          <p:cNvSpPr txBox="1">
            <a:spLocks noGrp="1"/>
          </p:cNvSpPr>
          <p:nvPr>
            <p:ph type="body" idx="13"/>
          </p:nvPr>
        </p:nvSpPr>
        <p:spPr>
          <a:xfrm rot="-221615">
            <a:off x="9354589" y="181407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l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5" name="Google Shape;945;p95"/>
          <p:cNvSpPr txBox="1">
            <a:spLocks noGrp="1"/>
          </p:cNvSpPr>
          <p:nvPr>
            <p:ph type="body" idx="14"/>
          </p:nvPr>
        </p:nvSpPr>
        <p:spPr>
          <a:xfrm>
            <a:off x="4544291" y="1621716"/>
            <a:ext cx="3103418" cy="369747"/>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pic>
        <p:nvPicPr>
          <p:cNvPr id="946" name="Google Shape;946;p95"/>
          <p:cNvPicPr preferRelativeResize="0"/>
          <p:nvPr/>
        </p:nvPicPr>
        <p:blipFill rotWithShape="1">
          <a:blip r:embed="rId9">
            <a:alphaModFix/>
          </a:blip>
          <a:srcRect/>
          <a:stretch/>
        </p:blipFill>
        <p:spPr>
          <a:xfrm>
            <a:off x="5198226" y="5412142"/>
            <a:ext cx="1662545" cy="29883"/>
          </a:xfrm>
          <a:prstGeom prst="rect">
            <a:avLst/>
          </a:prstGeom>
          <a:noFill/>
          <a:ln>
            <a:noFill/>
          </a:ln>
        </p:spPr>
      </p:pic>
      <p:pic>
        <p:nvPicPr>
          <p:cNvPr id="947" name="Google Shape;947;p95"/>
          <p:cNvPicPr preferRelativeResize="0"/>
          <p:nvPr/>
        </p:nvPicPr>
        <p:blipFill rotWithShape="1">
          <a:blip r:embed="rId9">
            <a:alphaModFix/>
          </a:blip>
          <a:srcRect/>
          <a:stretch/>
        </p:blipFill>
        <p:spPr>
          <a:xfrm rot="-771823">
            <a:off x="8964684" y="4723814"/>
            <a:ext cx="1662545" cy="298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ép so sánh"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ỉ Tiêu đề"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ội dung với Chú thích"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nh với Chú thích"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êu đề và Văn bản Dọc"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êu đề Dọc và Văn bản"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74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372"/>
        <p:cNvGrpSpPr/>
        <p:nvPr/>
      </p:nvGrpSpPr>
      <p:grpSpPr>
        <a:xfrm>
          <a:off x="0" y="0"/>
          <a:ext cx="0" cy="0"/>
          <a:chOff x="0" y="0"/>
          <a:chExt cx="0" cy="0"/>
        </a:xfrm>
      </p:grpSpPr>
      <p:sp>
        <p:nvSpPr>
          <p:cNvPr id="373" name="Google Shape;373;p24"/>
          <p:cNvSpPr txBox="1">
            <a:spLocks noGrp="1"/>
          </p:cNvSpPr>
          <p:nvPr>
            <p:ph type="title"/>
          </p:nvPr>
        </p:nvSpPr>
        <p:spPr>
          <a:xfrm>
            <a:off x="415600" y="47144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endParaRPr/>
          </a:p>
        </p:txBody>
      </p:sp>
      <p:sp>
        <p:nvSpPr>
          <p:cNvPr id="374" name="Google Shape;374;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1pPr>
            <a:lvl2pPr marL="914400" marR="0" lvl="1"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2pPr>
            <a:lvl3pPr marL="1371600" marR="0" lvl="2"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3pPr>
            <a:lvl4pPr marL="1828800" marR="0" lvl="3"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4pPr>
            <a:lvl5pPr marL="2286000" marR="0" lvl="4"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5pPr>
            <a:lvl6pPr marL="2743200" marR="0" lvl="5"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6pPr>
            <a:lvl7pPr marL="3200400" marR="0" lvl="6"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7pPr>
            <a:lvl8pPr marL="3657600" marR="0" lvl="7"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8pPr>
            <a:lvl9pPr marL="4114800" marR="0" lvl="8"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660"/>
        <p:cNvGrpSpPr/>
        <p:nvPr/>
      </p:nvGrpSpPr>
      <p:grpSpPr>
        <a:xfrm>
          <a:off x="0" y="0"/>
          <a:ext cx="0" cy="0"/>
          <a:chOff x="0" y="0"/>
          <a:chExt cx="0" cy="0"/>
        </a:xfrm>
      </p:grpSpPr>
      <p:sp>
        <p:nvSpPr>
          <p:cNvPr id="661" name="Google Shape;661;p27"/>
          <p:cNvSpPr txBox="1">
            <a:spLocks noGrp="1"/>
          </p:cNvSpPr>
          <p:nvPr>
            <p:ph type="title"/>
          </p:nvPr>
        </p:nvSpPr>
        <p:spPr>
          <a:xfrm>
            <a:off x="415600" y="47144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endParaRPr/>
          </a:p>
        </p:txBody>
      </p:sp>
      <p:sp>
        <p:nvSpPr>
          <p:cNvPr id="662" name="Google Shape;662;p2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1pPr>
            <a:lvl2pPr marL="914400" marR="0" lvl="1"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2pPr>
            <a:lvl3pPr marL="1371600" marR="0" lvl="2"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3pPr>
            <a:lvl4pPr marL="1828800" marR="0" lvl="3"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4pPr>
            <a:lvl5pPr marL="2286000" marR="0" lvl="4"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5pPr>
            <a:lvl6pPr marL="2743200" marR="0" lvl="5"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6pPr>
            <a:lvl7pPr marL="3200400" marR="0" lvl="6"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7pPr>
            <a:lvl8pPr marL="3657600" marR="0" lvl="7"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8pPr>
            <a:lvl9pPr marL="4114800" marR="0" lvl="8"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2.png"/><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0.png"/><Relationship Id="rId2" Type="http://schemas.openxmlformats.org/officeDocument/2006/relationships/slideLayout" Target="../slideLayouts/slideLayout10.xml"/><Relationship Id="rId1" Type="http://schemas.openxmlformats.org/officeDocument/2006/relationships/tags" Target="../tags/tag18.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3"/>
          <p:cNvSpPr txBox="1">
            <a:spLocks noGrp="1"/>
          </p:cNvSpPr>
          <p:nvPr>
            <p:ph type="title"/>
          </p:nvPr>
        </p:nvSpPr>
        <p:spPr>
          <a:xfrm>
            <a:off x="4366953" y="2047200"/>
            <a:ext cx="3325091" cy="1298986"/>
          </a:xfrm>
          <a:prstGeom prst="rect">
            <a:avLst/>
          </a:prstGeom>
          <a:noFill/>
          <a:ln>
            <a:noFill/>
          </a:ln>
        </p:spPr>
        <p:txBody>
          <a:bodyPr spcFirstLastPara="1" wrap="square" lIns="91425" tIns="91425" rIns="91425" bIns="91425" anchor="t" anchorCtr="0">
            <a:normAutofit/>
          </a:bodyPr>
          <a:lstStyle/>
          <a:p>
            <a:pPr marL="0" lvl="0" indent="0" algn="ctr" rtl="0">
              <a:lnSpc>
                <a:spcPct val="105888"/>
              </a:lnSpc>
              <a:spcBef>
                <a:spcPts val="0"/>
              </a:spcBef>
              <a:spcAft>
                <a:spcPts val="0"/>
              </a:spcAft>
              <a:buSzPts val="3600"/>
              <a:buNone/>
            </a:pPr>
            <a:r>
              <a:rPr lang="en-US" sz="4500"/>
              <a:t>Content</a:t>
            </a:r>
            <a:endParaRPr/>
          </a:p>
        </p:txBody>
      </p:sp>
      <p:sp>
        <p:nvSpPr>
          <p:cNvPr id="1299" name="Google Shape;1299;p3"/>
          <p:cNvSpPr txBox="1">
            <a:spLocks noGrp="1"/>
          </p:cNvSpPr>
          <p:nvPr>
            <p:ph type="body" idx="1"/>
          </p:nvPr>
        </p:nvSpPr>
        <p:spPr>
          <a:xfrm rot="462530">
            <a:off x="620890" y="1091299"/>
            <a:ext cx="2116975" cy="531894"/>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sz="3000"/>
              <a:t>1</a:t>
            </a:r>
            <a:endParaRPr/>
          </a:p>
        </p:txBody>
      </p:sp>
      <p:sp>
        <p:nvSpPr>
          <p:cNvPr id="1300" name="Google Shape;1300;p3"/>
          <p:cNvSpPr txBox="1">
            <a:spLocks noGrp="1"/>
          </p:cNvSpPr>
          <p:nvPr>
            <p:ph type="body" idx="2"/>
          </p:nvPr>
        </p:nvSpPr>
        <p:spPr>
          <a:xfrm rot="-523743">
            <a:off x="938410" y="4510091"/>
            <a:ext cx="2116975" cy="549820"/>
          </a:xfrm>
          <a:prstGeom prst="rect">
            <a:avLst/>
          </a:prstGeom>
          <a:noFill/>
          <a:ln>
            <a:noFill/>
          </a:ln>
        </p:spPr>
        <p:txBody>
          <a:bodyPr spcFirstLastPara="1" wrap="square" lIns="91425" tIns="91425" rIns="91425" bIns="91425" anchor="t" anchorCtr="0">
            <a:normAutofit fontScale="92500" lnSpcReduction="20000"/>
          </a:bodyPr>
          <a:lstStyle/>
          <a:p>
            <a:pPr marL="457200" lvl="0" indent="-330200" algn="ctr" rtl="0">
              <a:lnSpc>
                <a:spcPct val="100000"/>
              </a:lnSpc>
              <a:spcBef>
                <a:spcPts val="0"/>
              </a:spcBef>
              <a:spcAft>
                <a:spcPts val="0"/>
              </a:spcAft>
              <a:buSzPct val="57657"/>
              <a:buChar char="●"/>
            </a:pPr>
            <a:r>
              <a:rPr lang="en-US" sz="3000"/>
              <a:t>2</a:t>
            </a:r>
            <a:endParaRPr/>
          </a:p>
        </p:txBody>
      </p:sp>
      <p:sp>
        <p:nvSpPr>
          <p:cNvPr id="1301" name="Google Shape;1301;p3"/>
          <p:cNvSpPr txBox="1">
            <a:spLocks noGrp="1"/>
          </p:cNvSpPr>
          <p:nvPr>
            <p:ph type="body" idx="3"/>
          </p:nvPr>
        </p:nvSpPr>
        <p:spPr>
          <a:xfrm>
            <a:off x="4837546" y="4884525"/>
            <a:ext cx="2493818" cy="561534"/>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sz="3000"/>
              <a:t>3</a:t>
            </a:r>
            <a:endParaRPr/>
          </a:p>
        </p:txBody>
      </p:sp>
      <p:sp>
        <p:nvSpPr>
          <p:cNvPr id="1302" name="Google Shape;1302;p3"/>
          <p:cNvSpPr txBox="1">
            <a:spLocks noGrp="1"/>
          </p:cNvSpPr>
          <p:nvPr>
            <p:ph type="body" idx="4"/>
          </p:nvPr>
        </p:nvSpPr>
        <p:spPr>
          <a:xfrm rot="-734591">
            <a:off x="8857696" y="4221461"/>
            <a:ext cx="1706880" cy="487627"/>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sz="3000"/>
              <a:t>4</a:t>
            </a:r>
            <a:endParaRPr/>
          </a:p>
        </p:txBody>
      </p:sp>
      <p:sp>
        <p:nvSpPr>
          <p:cNvPr id="1303" name="Google Shape;1303;p3"/>
          <p:cNvSpPr txBox="1">
            <a:spLocks noGrp="1"/>
          </p:cNvSpPr>
          <p:nvPr>
            <p:ph type="body" idx="5"/>
          </p:nvPr>
        </p:nvSpPr>
        <p:spPr>
          <a:xfrm rot="-175648">
            <a:off x="9371223" y="1078189"/>
            <a:ext cx="2116975" cy="571692"/>
          </a:xfrm>
          <a:prstGeom prst="rect">
            <a:avLst/>
          </a:prstGeom>
          <a:noFill/>
          <a:ln>
            <a:noFill/>
          </a:ln>
        </p:spPr>
        <p:txBody>
          <a:bodyPr spcFirstLastPara="1" wrap="square" lIns="91425" tIns="91425" rIns="91425" bIns="91425" anchor="t" anchorCtr="0">
            <a:normAutofit fontScale="92500" lnSpcReduction="10000"/>
          </a:bodyPr>
          <a:lstStyle/>
          <a:p>
            <a:pPr marL="457200" lvl="0" indent="-330200" algn="ctr" rtl="0">
              <a:lnSpc>
                <a:spcPct val="100000"/>
              </a:lnSpc>
              <a:spcBef>
                <a:spcPts val="0"/>
              </a:spcBef>
              <a:spcAft>
                <a:spcPts val="0"/>
              </a:spcAft>
              <a:buSzPct val="57657"/>
              <a:buChar char="●"/>
            </a:pPr>
            <a:r>
              <a:rPr lang="en-US" sz="3000"/>
              <a:t>5</a:t>
            </a:r>
            <a:endParaRPr/>
          </a:p>
        </p:txBody>
      </p:sp>
      <p:sp>
        <p:nvSpPr>
          <p:cNvPr id="1304" name="Google Shape;1304;p3"/>
          <p:cNvSpPr txBox="1">
            <a:spLocks noGrp="1"/>
          </p:cNvSpPr>
          <p:nvPr>
            <p:ph type="body" idx="6"/>
          </p:nvPr>
        </p:nvSpPr>
        <p:spPr>
          <a:xfrm rot="435466">
            <a:off x="377213" y="1899857"/>
            <a:ext cx="2216727"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Warm-up</a:t>
            </a:r>
            <a:endParaRPr/>
          </a:p>
        </p:txBody>
      </p:sp>
      <p:sp>
        <p:nvSpPr>
          <p:cNvPr id="1305" name="Google Shape;1305;p3"/>
          <p:cNvSpPr txBox="1">
            <a:spLocks noGrp="1"/>
          </p:cNvSpPr>
          <p:nvPr>
            <p:ph type="body" idx="7"/>
          </p:nvPr>
        </p:nvSpPr>
        <p:spPr>
          <a:xfrm rot="-585108">
            <a:off x="1150367" y="5192815"/>
            <a:ext cx="2373218"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Read and tick.</a:t>
            </a:r>
            <a:endParaRPr/>
          </a:p>
        </p:txBody>
      </p:sp>
      <p:sp>
        <p:nvSpPr>
          <p:cNvPr id="1306" name="Google Shape;1306;p3"/>
          <p:cNvSpPr txBox="1">
            <a:spLocks noGrp="1"/>
          </p:cNvSpPr>
          <p:nvPr>
            <p:ph type="body" idx="8"/>
          </p:nvPr>
        </p:nvSpPr>
        <p:spPr>
          <a:xfrm>
            <a:off x="4898967" y="5599356"/>
            <a:ext cx="2305396"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Let’s write.</a:t>
            </a:r>
            <a:endParaRPr/>
          </a:p>
        </p:txBody>
      </p:sp>
      <p:sp>
        <p:nvSpPr>
          <p:cNvPr id="1307" name="Google Shape;1307;p3"/>
          <p:cNvSpPr txBox="1">
            <a:spLocks noGrp="1"/>
          </p:cNvSpPr>
          <p:nvPr>
            <p:ph type="body" idx="9"/>
          </p:nvPr>
        </p:nvSpPr>
        <p:spPr>
          <a:xfrm rot="-665740">
            <a:off x="8871758" y="4836672"/>
            <a:ext cx="2216727"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Project</a:t>
            </a:r>
            <a:endParaRPr/>
          </a:p>
        </p:txBody>
      </p:sp>
      <p:sp>
        <p:nvSpPr>
          <p:cNvPr id="1308" name="Google Shape;1308;p3"/>
          <p:cNvSpPr txBox="1">
            <a:spLocks noGrp="1"/>
          </p:cNvSpPr>
          <p:nvPr>
            <p:ph type="body" idx="13"/>
          </p:nvPr>
        </p:nvSpPr>
        <p:spPr>
          <a:xfrm rot="-221615">
            <a:off x="9354589" y="1814076"/>
            <a:ext cx="2305396"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Fun corner and Wrap-up</a:t>
            </a:r>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pic>
        <p:nvPicPr>
          <p:cNvPr id="1362" name="Google Shape;1362;p11"/>
          <p:cNvPicPr preferRelativeResize="0"/>
          <p:nvPr/>
        </p:nvPicPr>
        <p:blipFill rotWithShape="1">
          <a:blip r:embed="rId4">
            <a:alphaModFix/>
          </a:blip>
          <a:srcRect/>
          <a:stretch/>
        </p:blipFill>
        <p:spPr>
          <a:xfrm>
            <a:off x="218401" y="805669"/>
            <a:ext cx="12192000" cy="5713118"/>
          </a:xfrm>
          <a:prstGeom prst="rect">
            <a:avLst/>
          </a:prstGeom>
          <a:noFill/>
          <a:ln>
            <a:noFill/>
          </a:ln>
        </p:spPr>
      </p:pic>
      <p:sp>
        <p:nvSpPr>
          <p:cNvPr id="1363" name="Google Shape;1363;p11"/>
          <p:cNvSpPr txBox="1"/>
          <p:nvPr/>
        </p:nvSpPr>
        <p:spPr>
          <a:xfrm>
            <a:off x="3374775" y="1722175"/>
            <a:ext cx="6446700" cy="2693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0000"/>
              <a:buFont typeface="Arial"/>
              <a:buNone/>
            </a:pPr>
            <a:r>
              <a:rPr lang="en-US" sz="6900" b="0" i="0" u="none" strike="noStrike" cap="none">
                <a:solidFill>
                  <a:srgbClr val="FF0000"/>
                </a:solidFill>
                <a:latin typeface="Arial"/>
                <a:ea typeface="Arial"/>
                <a:cs typeface="Arial"/>
                <a:sym typeface="Arial"/>
              </a:rPr>
              <a:t>HOBBIES</a:t>
            </a:r>
            <a:endParaRPr sz="100"/>
          </a:p>
          <a:p>
            <a:pPr marL="0" marR="0" lvl="0" indent="0" algn="ctr" rtl="0">
              <a:lnSpc>
                <a:spcPct val="100000"/>
              </a:lnSpc>
              <a:spcBef>
                <a:spcPts val="0"/>
              </a:spcBef>
              <a:spcAft>
                <a:spcPts val="0"/>
              </a:spcAft>
              <a:buClr>
                <a:srgbClr val="FF0000"/>
              </a:buClr>
              <a:buSzPts val="10000"/>
              <a:buFont typeface="Arial"/>
              <a:buNone/>
            </a:pPr>
            <a:r>
              <a:rPr lang="en-US" sz="10000">
                <a:solidFill>
                  <a:srgbClr val="FF0000"/>
                </a:solidFill>
                <a:latin typeface="Arial"/>
                <a:ea typeface="Arial"/>
                <a:cs typeface="Arial"/>
                <a:sym typeface="Arial"/>
              </a:rPr>
              <a:t>…</a:t>
            </a:r>
            <a:endParaRPr sz="10000" b="0" i="0" u="none" strike="noStrike" cap="none">
              <a:solidFill>
                <a:srgbClr val="FF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pic>
        <p:nvPicPr>
          <p:cNvPr id="1369" name="Google Shape;1369;p12"/>
          <p:cNvPicPr preferRelativeResize="0"/>
          <p:nvPr/>
        </p:nvPicPr>
        <p:blipFill rotWithShape="1">
          <a:blip r:embed="rId4">
            <a:alphaModFix/>
          </a:blip>
          <a:srcRect/>
          <a:stretch/>
        </p:blipFill>
        <p:spPr>
          <a:xfrm>
            <a:off x="2682565" y="1692614"/>
            <a:ext cx="6770448" cy="3501956"/>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13"/>
          <p:cNvPicPr preferRelativeResize="0"/>
          <p:nvPr/>
        </p:nvPicPr>
        <p:blipFill rotWithShape="1">
          <a:blip r:embed="rId5">
            <a:alphaModFix/>
          </a:blip>
          <a:srcRect/>
          <a:stretch/>
        </p:blipFill>
        <p:spPr>
          <a:xfrm>
            <a:off x="-822191" y="272471"/>
            <a:ext cx="13232592" cy="6200735"/>
          </a:xfrm>
          <a:prstGeom prst="rect">
            <a:avLst/>
          </a:prstGeom>
          <a:noFill/>
          <a:ln>
            <a:noFill/>
          </a:ln>
        </p:spPr>
      </p:pic>
      <p:graphicFrame>
        <p:nvGraphicFramePr>
          <p:cNvPr id="1376" name="Google Shape;1376;p13"/>
          <p:cNvGraphicFramePr/>
          <p:nvPr/>
        </p:nvGraphicFramePr>
        <p:xfrm>
          <a:off x="3679542" y="2129247"/>
          <a:ext cx="4832916" cy="2111274"/>
        </p:xfrm>
        <a:graphic>
          <a:graphicData uri="http://schemas.openxmlformats.org/presentationml/2006/ole">
            <mc:AlternateContent xmlns:mc="http://schemas.openxmlformats.org/markup-compatibility/2006">
              <mc:Choice xmlns:v="urn:schemas-microsoft-com:vml" Requires="v">
                <p:oleObj spid="_x0000_s2055" r:id="rId6" imgW="4832916" imgH="2111274" progId="PBrush">
                  <p:embed/>
                </p:oleObj>
              </mc:Choice>
              <mc:Fallback>
                <p:oleObj r:id="rId6" imgW="4832916" imgH="2111274" progId="PBrush">
                  <p:embed/>
                  <p:pic>
                    <p:nvPicPr>
                      <p:cNvPr id="1376" name="Google Shape;1376;p13"/>
                      <p:cNvPicPr preferRelativeResize="0"/>
                      <p:nvPr/>
                    </p:nvPicPr>
                    <p:blipFill rotWithShape="1">
                      <a:blip r:embed="rId7">
                        <a:alphaModFix/>
                      </a:blip>
                      <a:srcRect/>
                      <a:stretch/>
                    </p:blipFill>
                    <p:spPr>
                      <a:xfrm>
                        <a:off x="3679542" y="2129247"/>
                        <a:ext cx="4832916" cy="2111274"/>
                      </a:xfrm>
                      <a:prstGeom prst="rect">
                        <a:avLst/>
                      </a:prstGeom>
                      <a:noFill/>
                      <a:ln>
                        <a:noFill/>
                      </a:ln>
                    </p:spPr>
                  </p:pic>
                </p:oleObj>
              </mc:Fallback>
            </mc:AlternateContent>
          </a:graphicData>
        </a:graphic>
      </p:graphicFrame>
    </p:spTree>
    <p:custDataLst>
      <p:tags r:id="rId2"/>
    </p:custData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pic>
        <p:nvPicPr>
          <p:cNvPr id="1381" name="Google Shape;1381;p14"/>
          <p:cNvPicPr preferRelativeResize="0"/>
          <p:nvPr/>
        </p:nvPicPr>
        <p:blipFill rotWithShape="1">
          <a:blip r:embed="rId4">
            <a:alphaModFix/>
          </a:blip>
          <a:srcRect/>
          <a:stretch/>
        </p:blipFill>
        <p:spPr>
          <a:xfrm flipH="1">
            <a:off x="9074083" y="1979495"/>
            <a:ext cx="3117917" cy="5164325"/>
          </a:xfrm>
          <a:prstGeom prst="rect">
            <a:avLst/>
          </a:prstGeom>
          <a:noFill/>
          <a:ln>
            <a:noFill/>
          </a:ln>
        </p:spPr>
      </p:pic>
      <p:sp>
        <p:nvSpPr>
          <p:cNvPr id="1382" name="Google Shape;1382;p14"/>
          <p:cNvSpPr txBox="1"/>
          <p:nvPr/>
        </p:nvSpPr>
        <p:spPr>
          <a:xfrm>
            <a:off x="2234792" y="-2097506"/>
            <a:ext cx="7531497" cy="6659163"/>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3600"/>
              <a:buFont typeface="Fredoka One"/>
              <a:buNone/>
            </a:pP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Schoolbell"/>
                <a:cs typeface="Schoolbell"/>
                <a:sym typeface="Schoolbell"/>
              </a:rPr>
              <a:t>4</a:t>
            </a:r>
            <a:br>
              <a:rPr lang="en-US" sz="9600" b="0" i="0" u="none" strike="noStrike" cap="none" dirty="0">
                <a:solidFill>
                  <a:srgbClr val="FF0000"/>
                </a:solidFill>
                <a:latin typeface="Fredoka One" panose="020B0604020202020204" charset="0"/>
                <a:ea typeface="Schoolbell"/>
                <a:cs typeface="Schoolbell"/>
                <a:sym typeface="Schoolbell"/>
              </a:rPr>
            </a:br>
            <a:r>
              <a:rPr lang="en-US" sz="9600" b="1" i="0" u="none" strike="noStrike" cap="none" dirty="0">
                <a:solidFill>
                  <a:schemeClr val="tx1"/>
                </a:solidFill>
                <a:latin typeface="Fredoka One" panose="020B0604020202020204" charset="0"/>
                <a:ea typeface="Schoolbell"/>
                <a:cs typeface="Schoolbell"/>
                <a:sym typeface="Schoolbell"/>
              </a:rPr>
              <a:t>Project</a:t>
            </a:r>
            <a:endParaRPr sz="9600" b="1" i="0" u="none" strike="noStrike" cap="none" dirty="0">
              <a:solidFill>
                <a:schemeClr val="tx1"/>
              </a:solidFill>
              <a:latin typeface="Fredoka One" panose="020B0604020202020204" charset="0"/>
              <a:ea typeface="Schoolbell"/>
              <a:cs typeface="Schoolbell"/>
              <a:sym typeface="Schoolbell"/>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pic>
        <p:nvPicPr>
          <p:cNvPr id="1388" name="Google Shape;1388;p15"/>
          <p:cNvPicPr preferRelativeResize="0"/>
          <p:nvPr/>
        </p:nvPicPr>
        <p:blipFill rotWithShape="1">
          <a:blip r:embed="rId4">
            <a:alphaModFix/>
          </a:blip>
          <a:srcRect/>
          <a:stretch/>
        </p:blipFill>
        <p:spPr>
          <a:xfrm>
            <a:off x="1249680" y="900348"/>
            <a:ext cx="9692640" cy="474715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pic>
        <p:nvPicPr>
          <p:cNvPr id="1393" name="Google Shape;1393;p16"/>
          <p:cNvPicPr preferRelativeResize="0"/>
          <p:nvPr/>
        </p:nvPicPr>
        <p:blipFill rotWithShape="1">
          <a:blip r:embed="rId4">
            <a:alphaModFix/>
          </a:blip>
          <a:srcRect/>
          <a:stretch/>
        </p:blipFill>
        <p:spPr>
          <a:xfrm flipH="1">
            <a:off x="9074083" y="1979495"/>
            <a:ext cx="3117917" cy="5164325"/>
          </a:xfrm>
          <a:prstGeom prst="rect">
            <a:avLst/>
          </a:prstGeom>
          <a:noFill/>
          <a:ln>
            <a:noFill/>
          </a:ln>
        </p:spPr>
      </p:pic>
      <p:sp>
        <p:nvSpPr>
          <p:cNvPr id="1394" name="Google Shape;1394;p16"/>
          <p:cNvSpPr txBox="1"/>
          <p:nvPr/>
        </p:nvSpPr>
        <p:spPr>
          <a:xfrm>
            <a:off x="2349706" y="-3383302"/>
            <a:ext cx="7531497" cy="7332732"/>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4C4B4B"/>
              </a:buClr>
              <a:buSzPts val="3600"/>
              <a:buFont typeface="Fredoka One"/>
              <a:buNone/>
            </a:pP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Schoolbell"/>
                <a:cs typeface="Schoolbell"/>
                <a:sym typeface="Schoolbell"/>
              </a:rPr>
              <a:t>5</a:t>
            </a:r>
            <a:br>
              <a:rPr lang="en-US" sz="9600" b="0" i="0" u="none" strike="noStrike" cap="none" dirty="0">
                <a:solidFill>
                  <a:srgbClr val="FF0000"/>
                </a:solidFill>
                <a:latin typeface="Fredoka One" panose="020B0604020202020204" charset="0"/>
                <a:ea typeface="Schoolbell"/>
                <a:cs typeface="Schoolbell"/>
                <a:sym typeface="Schoolbell"/>
              </a:rPr>
            </a:br>
            <a:r>
              <a:rPr lang="en-US" sz="9600" b="1" i="0" u="none" strike="noStrike" cap="none" dirty="0">
                <a:solidFill>
                  <a:schemeClr val="tx1"/>
                </a:solidFill>
                <a:latin typeface="Fredoka One" panose="020B0604020202020204" charset="0"/>
                <a:ea typeface="Bilbo"/>
                <a:cs typeface="Bilbo"/>
                <a:sym typeface="Bilbo"/>
              </a:rPr>
              <a:t>Fun corner</a:t>
            </a:r>
            <a:br>
              <a:rPr lang="en-US" sz="9600" b="1" i="0" u="none" strike="noStrike" cap="none" dirty="0">
                <a:solidFill>
                  <a:schemeClr val="tx1"/>
                </a:solidFill>
                <a:latin typeface="Fredoka One" panose="020B0604020202020204" charset="0"/>
                <a:ea typeface="Bilbo"/>
                <a:cs typeface="Bilbo"/>
                <a:sym typeface="Bilbo"/>
              </a:rPr>
            </a:br>
            <a:r>
              <a:rPr lang="en-US" sz="9600" b="1" i="0" u="none" strike="noStrike" cap="none" dirty="0">
                <a:solidFill>
                  <a:schemeClr val="tx1"/>
                </a:solidFill>
                <a:latin typeface="Fredoka One" panose="020B0604020202020204" charset="0"/>
                <a:ea typeface="Bilbo"/>
                <a:cs typeface="Bilbo"/>
                <a:sym typeface="Bilbo"/>
              </a:rPr>
              <a:t>and </a:t>
            </a:r>
            <a:br>
              <a:rPr lang="en-US" sz="9600" b="1" i="0" u="none" strike="noStrike" cap="none" dirty="0">
                <a:solidFill>
                  <a:schemeClr val="tx1"/>
                </a:solidFill>
                <a:latin typeface="Fredoka One" panose="020B0604020202020204" charset="0"/>
                <a:ea typeface="Bilbo"/>
                <a:cs typeface="Bilbo"/>
                <a:sym typeface="Bilbo"/>
              </a:rPr>
            </a:br>
            <a:r>
              <a:rPr lang="en-US" sz="9600" b="1" i="0" u="none" strike="noStrike" cap="none" dirty="0">
                <a:solidFill>
                  <a:schemeClr val="tx1"/>
                </a:solidFill>
                <a:latin typeface="Fredoka One" panose="020B0604020202020204" charset="0"/>
                <a:ea typeface="Bilbo"/>
                <a:cs typeface="Bilbo"/>
                <a:sym typeface="Bilbo"/>
              </a:rPr>
              <a:t>Wrap-up</a:t>
            </a:r>
            <a:endParaRPr sz="9600" b="1" i="0" u="none" strike="noStrike" cap="none" dirty="0">
              <a:solidFill>
                <a:schemeClr val="tx1"/>
              </a:solidFill>
              <a:latin typeface="Fredoka One" panose="020B0604020202020204" charset="0"/>
              <a:ea typeface="Bilbo"/>
              <a:cs typeface="Bilbo"/>
              <a:sym typeface="Bilbo"/>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pic>
        <p:nvPicPr>
          <p:cNvPr id="1400" name="Google Shape;1400;p17"/>
          <p:cNvPicPr preferRelativeResize="0"/>
          <p:nvPr/>
        </p:nvPicPr>
        <p:blipFill rotWithShape="1">
          <a:blip r:embed="rId4">
            <a:alphaModFix/>
          </a:blip>
          <a:srcRect/>
          <a:stretch/>
        </p:blipFill>
        <p:spPr>
          <a:xfrm>
            <a:off x="1560960" y="1410463"/>
            <a:ext cx="7983188" cy="4488410"/>
          </a:xfrm>
          <a:prstGeom prst="rect">
            <a:avLst/>
          </a:prstGeom>
          <a:noFill/>
          <a:ln>
            <a:noFill/>
          </a:ln>
        </p:spPr>
      </p:pic>
      <p:pic>
        <p:nvPicPr>
          <p:cNvPr id="1401" name="Google Shape;1401;p17"/>
          <p:cNvPicPr preferRelativeResize="0"/>
          <p:nvPr/>
        </p:nvPicPr>
        <p:blipFill rotWithShape="1">
          <a:blip r:embed="rId5">
            <a:alphaModFix/>
          </a:blip>
          <a:srcRect/>
          <a:stretch/>
        </p:blipFill>
        <p:spPr>
          <a:xfrm>
            <a:off x="4196003" y="2770627"/>
            <a:ext cx="680445" cy="680445"/>
          </a:xfrm>
          <a:prstGeom prst="rect">
            <a:avLst/>
          </a:prstGeom>
          <a:noFill/>
          <a:ln>
            <a:noFill/>
          </a:ln>
        </p:spPr>
      </p:pic>
      <p:pic>
        <p:nvPicPr>
          <p:cNvPr id="1402" name="Google Shape;1402;p17"/>
          <p:cNvPicPr preferRelativeResize="0"/>
          <p:nvPr/>
        </p:nvPicPr>
        <p:blipFill rotWithShape="1">
          <a:blip r:embed="rId6">
            <a:alphaModFix/>
          </a:blip>
          <a:srcRect/>
          <a:stretch/>
        </p:blipFill>
        <p:spPr>
          <a:xfrm>
            <a:off x="3714764" y="1014725"/>
            <a:ext cx="4095723" cy="607058"/>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5" name="Rectangle 4">
            <a:extLst>
              <a:ext uri="{FF2B5EF4-FFF2-40B4-BE49-F238E27FC236}">
                <a16:creationId xmlns:a16="http://schemas.microsoft.com/office/drawing/2014/main" id="{295C6CAF-A7B1-41FB-9A55-B5132EE88936}"/>
              </a:ext>
            </a:extLst>
          </p:cNvPr>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9" name="Google Shape;159;p1"/>
          <p:cNvGrpSpPr/>
          <p:nvPr/>
        </p:nvGrpSpPr>
        <p:grpSpPr>
          <a:xfrm>
            <a:off x="5799858" y="462610"/>
            <a:ext cx="5042125" cy="5036855"/>
            <a:chOff x="5425622" y="292790"/>
            <a:chExt cx="5834378" cy="5828280"/>
          </a:xfrm>
        </p:grpSpPr>
        <p:pic>
          <p:nvPicPr>
            <p:cNvPr id="160" name="Google Shape;160;p1"/>
            <p:cNvPicPr preferRelativeResize="0"/>
            <p:nvPr/>
          </p:nvPicPr>
          <p:blipFill rotWithShape="1">
            <a:blip r:embed="rId4">
              <a:alphaModFix/>
            </a:blip>
            <a:srcRect/>
            <a:stretch/>
          </p:blipFill>
          <p:spPr>
            <a:xfrm>
              <a:off x="5425622" y="292790"/>
              <a:ext cx="5834378" cy="5828280"/>
            </a:xfrm>
            <a:prstGeom prst="rect">
              <a:avLst/>
            </a:prstGeom>
            <a:noFill/>
            <a:ln>
              <a:noFill/>
            </a:ln>
          </p:spPr>
        </p:pic>
        <p:sp>
          <p:nvSpPr>
            <p:cNvPr id="161" name="Google Shape;161;p1"/>
            <p:cNvSpPr txBox="1"/>
            <p:nvPr/>
          </p:nvSpPr>
          <p:spPr>
            <a:xfrm rot="-6650339">
              <a:off x="6674685" y="126928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30</a:t>
              </a:r>
              <a:endParaRPr sz="3200" b="1" i="0" u="none" strike="noStrike" cap="none">
                <a:solidFill>
                  <a:schemeClr val="dk1"/>
                </a:solidFill>
                <a:latin typeface="Tahoma"/>
                <a:ea typeface="Tahoma"/>
                <a:cs typeface="Tahoma"/>
                <a:sym typeface="Tahoma"/>
              </a:endParaRPr>
            </a:p>
          </p:txBody>
        </p:sp>
        <p:sp>
          <p:nvSpPr>
            <p:cNvPr id="162" name="Google Shape;162;p1"/>
            <p:cNvSpPr txBox="1"/>
            <p:nvPr/>
          </p:nvSpPr>
          <p:spPr>
            <a:xfrm rot="-9367408">
              <a:off x="5742637" y="2184872"/>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40</a:t>
              </a:r>
              <a:endParaRPr sz="3200" b="1" i="0" u="none" strike="noStrike" cap="none">
                <a:solidFill>
                  <a:schemeClr val="lt1"/>
                </a:solidFill>
                <a:latin typeface="Tahoma"/>
                <a:ea typeface="Tahoma"/>
                <a:cs typeface="Tahoma"/>
                <a:sym typeface="Tahoma"/>
              </a:endParaRPr>
            </a:p>
          </p:txBody>
        </p:sp>
        <p:sp>
          <p:nvSpPr>
            <p:cNvPr id="163" name="Google Shape;163;p1"/>
            <p:cNvSpPr txBox="1"/>
            <p:nvPr/>
          </p:nvSpPr>
          <p:spPr>
            <a:xfrm rot="-4009724">
              <a:off x="8020996" y="1266361"/>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20</a:t>
              </a:r>
              <a:endParaRPr sz="3200" b="1" i="0" u="none" strike="noStrike" cap="none">
                <a:solidFill>
                  <a:schemeClr val="lt1"/>
                </a:solidFill>
                <a:latin typeface="Tahoma"/>
                <a:ea typeface="Tahoma"/>
                <a:cs typeface="Tahoma"/>
                <a:sym typeface="Tahoma"/>
              </a:endParaRPr>
            </a:p>
          </p:txBody>
        </p:sp>
        <p:sp>
          <p:nvSpPr>
            <p:cNvPr id="164" name="Google Shape;164;p1"/>
            <p:cNvSpPr txBox="1"/>
            <p:nvPr/>
          </p:nvSpPr>
          <p:spPr>
            <a:xfrm rot="-1444915">
              <a:off x="8917980" y="218947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10</a:t>
              </a:r>
              <a:endParaRPr sz="3200" b="1" i="0" u="none" strike="noStrike" cap="none">
                <a:solidFill>
                  <a:schemeClr val="dk1"/>
                </a:solidFill>
                <a:latin typeface="Tahoma"/>
                <a:ea typeface="Tahoma"/>
                <a:cs typeface="Tahoma"/>
                <a:sym typeface="Tahoma"/>
              </a:endParaRPr>
            </a:p>
          </p:txBody>
        </p:sp>
        <p:sp>
          <p:nvSpPr>
            <p:cNvPr id="165" name="Google Shape;165;p1"/>
            <p:cNvSpPr txBox="1"/>
            <p:nvPr/>
          </p:nvSpPr>
          <p:spPr>
            <a:xfrm rot="9501114">
              <a:off x="5697321" y="3524665"/>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50</a:t>
              </a:r>
              <a:endParaRPr sz="3200" b="1" i="0" u="none" strike="noStrike" cap="none">
                <a:solidFill>
                  <a:schemeClr val="dk1"/>
                </a:solidFill>
                <a:latin typeface="Tahoma"/>
                <a:ea typeface="Tahoma"/>
                <a:cs typeface="Tahoma"/>
                <a:sym typeface="Tahoma"/>
              </a:endParaRPr>
            </a:p>
          </p:txBody>
        </p:sp>
        <p:sp>
          <p:nvSpPr>
            <p:cNvPr id="166" name="Google Shape;166;p1"/>
            <p:cNvSpPr txBox="1"/>
            <p:nvPr/>
          </p:nvSpPr>
          <p:spPr>
            <a:xfrm rot="6703311">
              <a:off x="6660976" y="449299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60</a:t>
              </a:r>
              <a:endParaRPr sz="3200" b="1" i="0" u="none" strike="noStrike" cap="none">
                <a:solidFill>
                  <a:schemeClr val="lt1"/>
                </a:solidFill>
                <a:latin typeface="Tahoma"/>
                <a:ea typeface="Tahoma"/>
                <a:cs typeface="Tahoma"/>
                <a:sym typeface="Tahoma"/>
              </a:endParaRPr>
            </a:p>
          </p:txBody>
        </p:sp>
        <p:sp>
          <p:nvSpPr>
            <p:cNvPr id="167" name="Google Shape;167;p1"/>
            <p:cNvSpPr txBox="1"/>
            <p:nvPr/>
          </p:nvSpPr>
          <p:spPr>
            <a:xfrm rot="3829829">
              <a:off x="8019634" y="450023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70</a:t>
              </a:r>
              <a:endParaRPr sz="3200" b="1" i="0" u="none" strike="noStrike" cap="none">
                <a:solidFill>
                  <a:schemeClr val="dk1"/>
                </a:solidFill>
                <a:latin typeface="Tahoma"/>
                <a:ea typeface="Tahoma"/>
                <a:cs typeface="Tahoma"/>
                <a:sym typeface="Tahoma"/>
              </a:endParaRPr>
            </a:p>
          </p:txBody>
        </p:sp>
        <p:sp>
          <p:nvSpPr>
            <p:cNvPr id="168" name="Google Shape;168;p1"/>
            <p:cNvSpPr txBox="1"/>
            <p:nvPr/>
          </p:nvSpPr>
          <p:spPr>
            <a:xfrm rot="1321648">
              <a:off x="8940448" y="3556175"/>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80</a:t>
              </a:r>
              <a:endParaRPr sz="3200" b="1" i="0" u="none" strike="noStrike" cap="none">
                <a:solidFill>
                  <a:schemeClr val="lt1"/>
                </a:solidFill>
                <a:latin typeface="Tahoma"/>
                <a:ea typeface="Tahoma"/>
                <a:cs typeface="Tahoma"/>
                <a:sym typeface="Tahoma"/>
              </a:endParaRPr>
            </a:p>
          </p:txBody>
        </p:sp>
      </p:grpSp>
      <p:sp>
        <p:nvSpPr>
          <p:cNvPr id="169" name="Google Shape;169;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1"/>
          <p:cNvSpPr/>
          <p:nvPr/>
        </p:nvSpPr>
        <p:spPr>
          <a:xfrm>
            <a:off x="402426" y="95110"/>
            <a:ext cx="512191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a:solidFill>
                  <a:srgbClr val="FFFFFF"/>
                </a:solidFill>
                <a:latin typeface="Tahoma"/>
                <a:ea typeface="Tahoma"/>
                <a:cs typeface="Tahoma"/>
                <a:sym typeface="Tahoma"/>
              </a:rPr>
              <a:t>Spin the wheel!</a:t>
            </a:r>
            <a:endParaRPr dirty="0"/>
          </a:p>
        </p:txBody>
      </p:sp>
      <p:pic>
        <p:nvPicPr>
          <p:cNvPr id="181" name="Google Shape;181;p1"/>
          <p:cNvPicPr preferRelativeResize="0"/>
          <p:nvPr/>
        </p:nvPicPr>
        <p:blipFill rotWithShape="1">
          <a:blip r:embed="rId5">
            <a:alphaModFix/>
          </a:blip>
          <a:srcRect/>
          <a:stretch/>
        </p:blipFill>
        <p:spPr>
          <a:xfrm>
            <a:off x="724807" y="845531"/>
            <a:ext cx="495300" cy="438150"/>
          </a:xfrm>
          <a:prstGeom prst="rect">
            <a:avLst/>
          </a:prstGeom>
          <a:noFill/>
          <a:ln>
            <a:noFill/>
          </a:ln>
        </p:spPr>
      </p:pic>
      <p:pic>
        <p:nvPicPr>
          <p:cNvPr id="182" name="Google Shape;182;p1"/>
          <p:cNvPicPr preferRelativeResize="0"/>
          <p:nvPr/>
        </p:nvPicPr>
        <p:blipFill rotWithShape="1">
          <a:blip r:embed="rId5">
            <a:alphaModFix/>
          </a:blip>
          <a:srcRect/>
          <a:stretch/>
        </p:blipFill>
        <p:spPr>
          <a:xfrm>
            <a:off x="2829739" y="1207472"/>
            <a:ext cx="495300" cy="438150"/>
          </a:xfrm>
          <a:prstGeom prst="rect">
            <a:avLst/>
          </a:prstGeom>
          <a:noFill/>
          <a:ln>
            <a:noFill/>
          </a:ln>
        </p:spPr>
      </p:pic>
      <p:pic>
        <p:nvPicPr>
          <p:cNvPr id="183" name="Google Shape;183;p1"/>
          <p:cNvPicPr preferRelativeResize="0"/>
          <p:nvPr/>
        </p:nvPicPr>
        <p:blipFill rotWithShape="1">
          <a:blip r:embed="rId5">
            <a:alphaModFix/>
          </a:blip>
          <a:srcRect/>
          <a:stretch/>
        </p:blipFill>
        <p:spPr>
          <a:xfrm>
            <a:off x="4919150" y="680278"/>
            <a:ext cx="495300" cy="438150"/>
          </a:xfrm>
          <a:prstGeom prst="rect">
            <a:avLst/>
          </a:prstGeom>
          <a:noFill/>
          <a:ln>
            <a:noFill/>
          </a:ln>
        </p:spPr>
      </p:pic>
      <p:pic>
        <p:nvPicPr>
          <p:cNvPr id="185" name="Google Shape;185;p1"/>
          <p:cNvPicPr preferRelativeResize="0"/>
          <p:nvPr/>
        </p:nvPicPr>
        <p:blipFill rotWithShape="1">
          <a:blip r:embed="rId6">
            <a:alphaModFix/>
          </a:blip>
          <a:srcRect/>
          <a:stretch/>
        </p:blipFill>
        <p:spPr>
          <a:xfrm>
            <a:off x="7646194" y="2397345"/>
            <a:ext cx="1354214" cy="1155064"/>
          </a:xfrm>
          <a:prstGeom prst="rect">
            <a:avLst/>
          </a:prstGeom>
          <a:noFill/>
          <a:ln>
            <a:noFill/>
          </a:ln>
        </p:spPr>
      </p:pic>
      <p:pic>
        <p:nvPicPr>
          <p:cNvPr id="186" name="Google Shape;186;p1"/>
          <p:cNvPicPr preferRelativeResize="0"/>
          <p:nvPr/>
        </p:nvPicPr>
        <p:blipFill rotWithShape="1">
          <a:blip r:embed="rId7">
            <a:alphaModFix/>
          </a:blip>
          <a:srcRect/>
          <a:stretch/>
        </p:blipFill>
        <p:spPr>
          <a:xfrm>
            <a:off x="9714152" y="-693733"/>
            <a:ext cx="609600" cy="609600"/>
          </a:xfrm>
          <a:prstGeom prst="rect">
            <a:avLst/>
          </a:prstGeom>
          <a:noFill/>
          <a:ln>
            <a:noFill/>
          </a:ln>
        </p:spPr>
      </p:pic>
      <p:sp>
        <p:nvSpPr>
          <p:cNvPr id="187" name="Google Shape;187;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1">
            <a:hlinkClick r:id="" action="ppaction://noaction"/>
          </p:cNvPr>
          <p:cNvSpPr/>
          <p:nvPr/>
        </p:nvSpPr>
        <p:spPr>
          <a:xfrm rot="5400000">
            <a:off x="11351621" y="2586449"/>
            <a:ext cx="783772" cy="783770"/>
          </a:xfrm>
          <a:prstGeom prst="heart">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 name="Google Shape;181;p1">
            <a:extLst>
              <a:ext uri="{FF2B5EF4-FFF2-40B4-BE49-F238E27FC236}">
                <a16:creationId xmlns:a16="http://schemas.microsoft.com/office/drawing/2014/main" id="{11EE7FE3-EA44-4C62-AC72-D1517544CB27}"/>
              </a:ext>
            </a:extLst>
          </p:cNvPr>
          <p:cNvPicPr preferRelativeResize="0"/>
          <p:nvPr/>
        </p:nvPicPr>
        <p:blipFill rotWithShape="1">
          <a:blip r:embed="rId5">
            <a:alphaModFix/>
          </a:blip>
          <a:srcRect/>
          <a:stretch/>
        </p:blipFill>
        <p:spPr>
          <a:xfrm>
            <a:off x="877207" y="997931"/>
            <a:ext cx="495300" cy="438150"/>
          </a:xfrm>
          <a:prstGeom prst="rect">
            <a:avLst/>
          </a:prstGeom>
          <a:noFill/>
          <a:ln>
            <a:noFill/>
          </a:ln>
        </p:spPr>
      </p:pic>
      <p:pic>
        <p:nvPicPr>
          <p:cNvPr id="52" name="Google Shape;182;p1">
            <a:extLst>
              <a:ext uri="{FF2B5EF4-FFF2-40B4-BE49-F238E27FC236}">
                <a16:creationId xmlns:a16="http://schemas.microsoft.com/office/drawing/2014/main" id="{523DC524-A38F-422C-861D-810B9039CB96}"/>
              </a:ext>
            </a:extLst>
          </p:cNvPr>
          <p:cNvPicPr preferRelativeResize="0"/>
          <p:nvPr/>
        </p:nvPicPr>
        <p:blipFill rotWithShape="1">
          <a:blip r:embed="rId5">
            <a:alphaModFix/>
          </a:blip>
          <a:srcRect/>
          <a:stretch/>
        </p:blipFill>
        <p:spPr>
          <a:xfrm>
            <a:off x="2982139" y="1359872"/>
            <a:ext cx="495300" cy="438150"/>
          </a:xfrm>
          <a:prstGeom prst="rect">
            <a:avLst/>
          </a:prstGeom>
          <a:noFill/>
          <a:ln>
            <a:noFill/>
          </a:ln>
        </p:spPr>
      </p:pic>
      <p:pic>
        <p:nvPicPr>
          <p:cNvPr id="53" name="Google Shape;183;p1">
            <a:extLst>
              <a:ext uri="{FF2B5EF4-FFF2-40B4-BE49-F238E27FC236}">
                <a16:creationId xmlns:a16="http://schemas.microsoft.com/office/drawing/2014/main" id="{200D1AD2-18A1-4E31-968C-6CF98D8D03A9}"/>
              </a:ext>
            </a:extLst>
          </p:cNvPr>
          <p:cNvPicPr preferRelativeResize="0"/>
          <p:nvPr/>
        </p:nvPicPr>
        <p:blipFill rotWithShape="1">
          <a:blip r:embed="rId5">
            <a:alphaModFix/>
          </a:blip>
          <a:srcRect/>
          <a:stretch/>
        </p:blipFill>
        <p:spPr>
          <a:xfrm>
            <a:off x="5071550" y="832678"/>
            <a:ext cx="495300" cy="438150"/>
          </a:xfrm>
          <a:prstGeom prst="rect">
            <a:avLst/>
          </a:prstGeom>
          <a:noFill/>
          <a:ln>
            <a:noFill/>
          </a:ln>
        </p:spPr>
      </p:pic>
      <p:sp>
        <p:nvSpPr>
          <p:cNvPr id="170" name="Google Shape;170;p1"/>
          <p:cNvSpPr/>
          <p:nvPr/>
        </p:nvSpPr>
        <p:spPr>
          <a:xfrm>
            <a:off x="11149486" y="2602572"/>
            <a:ext cx="1042514" cy="771895"/>
          </a:xfrm>
          <a:prstGeom prst="roundRect">
            <a:avLst>
              <a:gd name="adj" fmla="val 1666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dirty="0">
                <a:solidFill>
                  <a:sysClr val="windowText" lastClr="000000"/>
                </a:solidFill>
                <a:latin typeface="Tahoma"/>
                <a:ea typeface="Tahoma"/>
                <a:cs typeface="Tahoma"/>
                <a:sym typeface="Tahoma"/>
              </a:rPr>
              <a:t>SPIN</a:t>
            </a:r>
            <a:endParaRPr sz="2400" b="1" i="0" u="none" strike="noStrike" cap="none" dirty="0">
              <a:solidFill>
                <a:sysClr val="windowText" lastClr="000000"/>
              </a:solidFill>
              <a:latin typeface="Tahoma"/>
              <a:ea typeface="Tahoma"/>
              <a:cs typeface="Tahoma"/>
              <a:sym typeface="Tahoma"/>
            </a:endParaRPr>
          </a:p>
        </p:txBody>
      </p:sp>
      <p:sp>
        <p:nvSpPr>
          <p:cNvPr id="61" name="Google Shape;180;p1">
            <a:extLst>
              <a:ext uri="{FF2B5EF4-FFF2-40B4-BE49-F238E27FC236}">
                <a16:creationId xmlns:a16="http://schemas.microsoft.com/office/drawing/2014/main" id="{835CD5E3-6BC4-48A5-8D79-30DB56F66D81}"/>
              </a:ext>
            </a:extLst>
          </p:cNvPr>
          <p:cNvSpPr/>
          <p:nvPr/>
        </p:nvSpPr>
        <p:spPr>
          <a:xfrm>
            <a:off x="182330" y="3855333"/>
            <a:ext cx="5479769"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rgbClr val="FFFFFF"/>
                </a:solidFill>
                <a:latin typeface="Tahoma"/>
                <a:ea typeface="Tahoma"/>
                <a:cs typeface="Tahoma"/>
                <a:sym typeface="Tahoma"/>
              </a:rPr>
              <a:t>What’s your hobby?</a:t>
            </a:r>
          </a:p>
          <a:p>
            <a:pPr marL="0" marR="0" lvl="0" indent="0" rtl="0">
              <a:spcBef>
                <a:spcPts val="0"/>
              </a:spcBef>
              <a:spcAft>
                <a:spcPts val="0"/>
              </a:spcAft>
              <a:buNone/>
            </a:pPr>
            <a:r>
              <a:rPr lang="en-US" sz="4000" b="1" i="0" u="none" strike="noStrike" cap="none" dirty="0">
                <a:solidFill>
                  <a:srgbClr val="FFFFFF"/>
                </a:solidFill>
                <a:latin typeface="Tahoma"/>
                <a:ea typeface="Tahoma"/>
                <a:cs typeface="Tahoma"/>
                <a:sym typeface="Tahoma"/>
              </a:rPr>
              <a:t>I </a:t>
            </a:r>
            <a:r>
              <a:rPr lang="en-US" sz="4000" b="1" i="0" u="none" strike="noStrike" cap="none" dirty="0" smtClean="0">
                <a:solidFill>
                  <a:srgbClr val="FFFFFF"/>
                </a:solidFill>
                <a:latin typeface="Tahoma"/>
                <a:ea typeface="Tahoma"/>
                <a:cs typeface="Tahoma"/>
                <a:sym typeface="Tahoma"/>
              </a:rPr>
              <a:t>like ___________.</a:t>
            </a:r>
            <a:endParaRPr lang="en-US" sz="4000" b="1" i="0" u="none" strike="noStrike" cap="none" dirty="0">
              <a:solidFill>
                <a:srgbClr val="FFFFFF"/>
              </a:solidFill>
              <a:latin typeface="Tahoma"/>
              <a:ea typeface="Tahoma"/>
              <a:cs typeface="Tahoma"/>
              <a:sym typeface="Tahoma"/>
            </a:endParaRPr>
          </a:p>
        </p:txBody>
      </p:sp>
      <p:sp>
        <p:nvSpPr>
          <p:cNvPr id="6" name="Rectangle: Rounded Corners 5">
            <a:extLst>
              <a:ext uri="{FF2B5EF4-FFF2-40B4-BE49-F238E27FC236}">
                <a16:creationId xmlns:a16="http://schemas.microsoft.com/office/drawing/2014/main" id="{5BFBE6EF-CEEF-4815-A72F-D60204CC1160}"/>
              </a:ext>
            </a:extLst>
          </p:cNvPr>
          <p:cNvSpPr/>
          <p:nvPr/>
        </p:nvSpPr>
        <p:spPr>
          <a:xfrm>
            <a:off x="810604" y="5570075"/>
            <a:ext cx="10439557" cy="1186189"/>
          </a:xfrm>
          <a:prstGeom prst="roundRect">
            <a:avLst/>
          </a:prstGeom>
          <a:solidFill>
            <a:srgbClr val="87A4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solidFill>
                <a:srgbClr val="161616"/>
              </a:solidFill>
              <a:effectLst/>
              <a:latin typeface="Calibri" panose="020F0502020204030204" pitchFamily="34" charset="0"/>
              <a:ea typeface="Calibri" panose="020F0502020204030204" pitchFamily="34" charset="0"/>
            </a:endParaRPr>
          </a:p>
          <a:p>
            <a:r>
              <a:rPr lang="en-US" sz="2800" b="1" dirty="0">
                <a:solidFill>
                  <a:srgbClr val="161616"/>
                </a:solidFill>
                <a:effectLst/>
                <a:latin typeface="Calibri" panose="020F0502020204030204" pitchFamily="34" charset="0"/>
                <a:ea typeface="Calibri" panose="020F0502020204030204" pitchFamily="34" charset="0"/>
              </a:rPr>
              <a:t>		singing	dancing	dancing	swimming</a:t>
            </a:r>
          </a:p>
          <a:p>
            <a:r>
              <a:rPr lang="en-US" sz="2800" b="1" dirty="0">
                <a:solidFill>
                  <a:srgbClr val="161616"/>
                </a:solidFill>
                <a:effectLst/>
                <a:latin typeface="Calibri" panose="020F0502020204030204" pitchFamily="34" charset="0"/>
                <a:ea typeface="Calibri" panose="020F0502020204030204" pitchFamily="34" charset="0"/>
              </a:rPr>
              <a:t>		running	walking	painting	cooking</a:t>
            </a:r>
            <a:endParaRPr lang="en-US" sz="2800" dirty="0"/>
          </a:p>
          <a:p>
            <a:pPr algn="ctr"/>
            <a:endParaRPr lang="en-US" dirty="0"/>
          </a:p>
        </p:txBody>
      </p:sp>
    </p:spTree>
    <p:custDataLst>
      <p:tags r:id="rId1"/>
    </p:custDataLst>
    <p:extLst>
      <p:ext uri="{BB962C8B-B14F-4D97-AF65-F5344CB8AC3E}">
        <p14:creationId xmlns:p14="http://schemas.microsoft.com/office/powerpoint/2010/main" val="259933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7"/>
                                        </p:tgtEl>
                                      </p:cBhvr>
                                    </p:animEffect>
                                    <p:set>
                                      <p:cBhvr>
                                        <p:cTn id="7" dur="1" fill="hold">
                                          <p:stCondLst>
                                            <p:cond delay="500"/>
                                          </p:stCondLst>
                                        </p:cTn>
                                        <p:tgtEl>
                                          <p:spTgt spid="18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8"/>
                                        </p:tgtEl>
                                      </p:cBhvr>
                                    </p:animEffect>
                                    <p:set>
                                      <p:cBhvr>
                                        <p:cTn id="12" dur="1" fill="hold">
                                          <p:stCondLst>
                                            <p:cond delay="500"/>
                                          </p:stCondLst>
                                        </p:cTn>
                                        <p:tgtEl>
                                          <p:spTgt spid="1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9"/>
                                        </p:tgtEl>
                                      </p:cBhvr>
                                    </p:animEffect>
                                    <p:set>
                                      <p:cBhvr>
                                        <p:cTn id="17" dur="1" fill="hold">
                                          <p:stCondLst>
                                            <p:cond delay="500"/>
                                          </p:stCondLst>
                                        </p:cTn>
                                        <p:tgtEl>
                                          <p:spTgt spid="1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90"/>
                                        </p:tgtEl>
                                      </p:cBhvr>
                                    </p:animEffect>
                                    <p:set>
                                      <p:cBhvr>
                                        <p:cTn id="22" dur="1" fill="hold">
                                          <p:stCondLst>
                                            <p:cond delay="500"/>
                                          </p:stCondLst>
                                        </p:cTn>
                                        <p:tgtEl>
                                          <p:spTgt spid="1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91"/>
                                        </p:tgtEl>
                                      </p:cBhvr>
                                    </p:animEffect>
                                    <p:set>
                                      <p:cBhvr>
                                        <p:cTn id="27" dur="1" fill="hold">
                                          <p:stCondLst>
                                            <p:cond delay="500"/>
                                          </p:stCondLst>
                                        </p:cTn>
                                        <p:tgtEl>
                                          <p:spTgt spid="19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92"/>
                                        </p:tgtEl>
                                      </p:cBhvr>
                                    </p:animEffect>
                                    <p:set>
                                      <p:cBhvr>
                                        <p:cTn id="32" dur="1" fill="hold">
                                          <p:stCondLst>
                                            <p:cond delay="500"/>
                                          </p:stCondLst>
                                        </p:cTn>
                                        <p:tgtEl>
                                          <p:spTgt spid="19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3"/>
                                        </p:tgtEl>
                                      </p:cBhvr>
                                    </p:animEffect>
                                    <p:set>
                                      <p:cBhvr>
                                        <p:cTn id="37" dur="1" fill="hold">
                                          <p:stCondLst>
                                            <p:cond delay="500"/>
                                          </p:stCondLst>
                                        </p:cTn>
                                        <p:tgtEl>
                                          <p:spTgt spid="19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94"/>
                                        </p:tgtEl>
                                      </p:cBhvr>
                                    </p:animEffect>
                                    <p:set>
                                      <p:cBhvr>
                                        <p:cTn id="42" dur="1" fill="hold">
                                          <p:stCondLst>
                                            <p:cond delay="500"/>
                                          </p:stCondLst>
                                        </p:cTn>
                                        <p:tgtEl>
                                          <p:spTgt spid="19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95"/>
                                        </p:tgtEl>
                                      </p:cBhvr>
                                    </p:animEffect>
                                    <p:set>
                                      <p:cBhvr>
                                        <p:cTn id="47" dur="1" fill="hold">
                                          <p:stCondLst>
                                            <p:cond delay="500"/>
                                          </p:stCondLst>
                                        </p:cTn>
                                        <p:tgtEl>
                                          <p:spTgt spid="19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96"/>
                                        </p:tgtEl>
                                      </p:cBhvr>
                                    </p:animEffect>
                                    <p:set>
                                      <p:cBhvr>
                                        <p:cTn id="52" dur="1" fill="hold">
                                          <p:stCondLst>
                                            <p:cond delay="500"/>
                                          </p:stCondLst>
                                        </p:cTn>
                                        <p:tgtEl>
                                          <p:spTgt spid="19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97"/>
                                        </p:tgtEl>
                                      </p:cBhvr>
                                    </p:animEffect>
                                    <p:set>
                                      <p:cBhvr>
                                        <p:cTn id="57" dur="1" fill="hold">
                                          <p:stCondLst>
                                            <p:cond delay="500"/>
                                          </p:stCondLst>
                                        </p:cTn>
                                        <p:tgtEl>
                                          <p:spTgt spid="19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98"/>
                                        </p:tgtEl>
                                      </p:cBhvr>
                                    </p:animEffect>
                                    <p:set>
                                      <p:cBhvr>
                                        <p:cTn id="62" dur="1" fill="hold">
                                          <p:stCondLst>
                                            <p:cond delay="500"/>
                                          </p:stCondLst>
                                        </p:cTn>
                                        <p:tgtEl>
                                          <p:spTgt spid="19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99"/>
                                        </p:tgtEl>
                                      </p:cBhvr>
                                    </p:animEffect>
                                    <p:set>
                                      <p:cBhvr>
                                        <p:cTn id="67" dur="1" fill="hold">
                                          <p:stCondLst>
                                            <p:cond delay="500"/>
                                          </p:stCondLst>
                                        </p:cTn>
                                        <p:tgtEl>
                                          <p:spTgt spid="19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0"/>
                                        </p:tgtEl>
                                      </p:cBhvr>
                                    </p:animEffect>
                                    <p:set>
                                      <p:cBhvr>
                                        <p:cTn id="72" dur="1" fill="hold">
                                          <p:stCondLst>
                                            <p:cond delay="500"/>
                                          </p:stCondLst>
                                        </p:cTn>
                                        <p:tgtEl>
                                          <p:spTgt spid="20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01"/>
                                        </p:tgtEl>
                                      </p:cBhvr>
                                    </p:animEffect>
                                    <p:set>
                                      <p:cBhvr>
                                        <p:cTn id="77" dur="1" fill="hold">
                                          <p:stCondLst>
                                            <p:cond delay="500"/>
                                          </p:stCondLst>
                                        </p:cTn>
                                        <p:tgtEl>
                                          <p:spTgt spid="20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02"/>
                                        </p:tgtEl>
                                      </p:cBhvr>
                                    </p:animEffect>
                                    <p:set>
                                      <p:cBhvr>
                                        <p:cTn id="82" dur="1" fill="hold">
                                          <p:stCondLst>
                                            <p:cond delay="500"/>
                                          </p:stCondLst>
                                        </p:cTn>
                                        <p:tgtEl>
                                          <p:spTgt spid="20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03"/>
                                        </p:tgtEl>
                                      </p:cBhvr>
                                    </p:animEffect>
                                    <p:set>
                                      <p:cBhvr>
                                        <p:cTn id="87" dur="1" fill="hold">
                                          <p:stCondLst>
                                            <p:cond delay="500"/>
                                          </p:stCondLst>
                                        </p:cTn>
                                        <p:tgtEl>
                                          <p:spTgt spid="20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04"/>
                                        </p:tgtEl>
                                      </p:cBhvr>
                                    </p:animEffect>
                                    <p:set>
                                      <p:cBhvr>
                                        <p:cTn id="92" dur="1" fill="hold">
                                          <p:stCondLst>
                                            <p:cond delay="500"/>
                                          </p:stCondLst>
                                        </p:cTn>
                                        <p:tgtEl>
                                          <p:spTgt spid="20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05"/>
                                        </p:tgtEl>
                                      </p:cBhvr>
                                    </p:animEffect>
                                    <p:set>
                                      <p:cBhvr>
                                        <p:cTn id="97" dur="1" fill="hold">
                                          <p:stCondLst>
                                            <p:cond delay="500"/>
                                          </p:stCondLst>
                                        </p:cTn>
                                        <p:tgtEl>
                                          <p:spTgt spid="20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06"/>
                                        </p:tgtEl>
                                      </p:cBhvr>
                                    </p:animEffect>
                                    <p:set>
                                      <p:cBhvr>
                                        <p:cTn id="102" dur="1" fill="hold">
                                          <p:stCondLst>
                                            <p:cond delay="500"/>
                                          </p:stCondLst>
                                        </p:cTn>
                                        <p:tgtEl>
                                          <p:spTgt spid="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3" restart="whenNotActive" fill="hold" evtFilter="cancelBubble" nodeType="interactiveSeq">
                <p:stCondLst>
                  <p:cond evt="onClick" delay="0">
                    <p:tgtEl>
                      <p:spTgt spid="170"/>
                    </p:tgtEl>
                  </p:cond>
                </p:stCondLst>
                <p:endSync evt="end" delay="0">
                  <p:rtn val="all"/>
                </p:endSync>
                <p:childTnLst>
                  <p:par>
                    <p:cTn id="104" fill="hold">
                      <p:stCondLst>
                        <p:cond delay="0"/>
                      </p:stCondLst>
                      <p:childTnLst>
                        <p:par>
                          <p:cTn id="105" fill="hold">
                            <p:stCondLst>
                              <p:cond delay="0"/>
                            </p:stCondLst>
                            <p:childTnLst>
                              <p:par>
                                <p:cTn id="106" presetID="8" presetClass="emph" presetSubtype="0" repeatCount="indefinite" fill="hold" nodeType="clickEffect">
                                  <p:stCondLst>
                                    <p:cond delay="0"/>
                                  </p:stCondLst>
                                  <p:endCondLst>
                                    <p:cond evt="onNext" delay="0">
                                      <p:tgtEl>
                                        <p:sldTgt/>
                                      </p:tgtEl>
                                    </p:cond>
                                  </p:endCondLst>
                                  <p:childTnLst>
                                    <p:animRot by="21600000">
                                      <p:cBhvr>
                                        <p:cTn id="107" dur="2000" fill="hold"/>
                                        <p:tgtEl>
                                          <p:spTgt spid="159"/>
                                        </p:tgtEl>
                                        <p:attrNameLst>
                                          <p:attrName>r</p:attrName>
                                        </p:attrNameLst>
                                      </p:cBhvr>
                                    </p:animRot>
                                  </p:childTnLst>
                                </p:cTn>
                              </p:par>
                            </p:childTnLst>
                          </p:cTn>
                        </p:par>
                      </p:childTnLst>
                    </p:cTn>
                  </p:par>
                </p:childTnLst>
              </p:cTn>
              <p:nextCondLst>
                <p:cond evt="onClick" delay="0">
                  <p:tgtEl>
                    <p:spTgt spid="17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pic>
        <p:nvPicPr>
          <p:cNvPr id="1327" name="Google Shape;1327;p6"/>
          <p:cNvPicPr preferRelativeResize="0"/>
          <p:nvPr/>
        </p:nvPicPr>
        <p:blipFill rotWithShape="1">
          <a:blip r:embed="rId4">
            <a:alphaModFix/>
          </a:blip>
          <a:srcRect/>
          <a:stretch/>
        </p:blipFill>
        <p:spPr>
          <a:xfrm flipH="1">
            <a:off x="9074083" y="1979495"/>
            <a:ext cx="3117917" cy="5164325"/>
          </a:xfrm>
          <a:prstGeom prst="rect">
            <a:avLst/>
          </a:prstGeom>
          <a:noFill/>
          <a:ln>
            <a:noFill/>
          </a:ln>
        </p:spPr>
      </p:pic>
      <p:sp>
        <p:nvSpPr>
          <p:cNvPr id="1328" name="Google Shape;1328;p6"/>
          <p:cNvSpPr txBox="1"/>
          <p:nvPr/>
        </p:nvSpPr>
        <p:spPr>
          <a:xfrm>
            <a:off x="2369161" y="-2453943"/>
            <a:ext cx="7531497" cy="886687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3600"/>
              <a:buFont typeface="Fredoka One"/>
              <a:buNone/>
            </a:pP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dirty="0">
                <a:solidFill>
                  <a:srgbClr val="FF0000"/>
                </a:solidFill>
                <a:latin typeface="Fredoka One" panose="020B0604020202020204" charset="0"/>
                <a:ea typeface="Fredoka One"/>
                <a:cs typeface="Fredoka One"/>
                <a:sym typeface="Schoolbell"/>
              </a:rPr>
              <a:t>1</a:t>
            </a:r>
            <a:r>
              <a:rPr lang="en-US" sz="9600" b="0" i="0" u="none" strike="noStrike" cap="none" dirty="0">
                <a:solidFill>
                  <a:srgbClr val="FF0000"/>
                </a:solidFill>
                <a:latin typeface="Fredoka One" panose="020B0604020202020204" charset="0"/>
                <a:ea typeface="Schoolbell"/>
                <a:cs typeface="Schoolbell"/>
                <a:sym typeface="Schoolbell"/>
              </a:rPr>
              <a:t/>
            </a:r>
            <a:br>
              <a:rPr lang="en-US" sz="9600" b="0" i="0" u="none" strike="noStrike" cap="none" dirty="0">
                <a:solidFill>
                  <a:srgbClr val="FF0000"/>
                </a:solidFill>
                <a:latin typeface="Fredoka One" panose="020B0604020202020204" charset="0"/>
                <a:ea typeface="Schoolbell"/>
                <a:cs typeface="Schoolbell"/>
                <a:sym typeface="Schoolbell"/>
              </a:rPr>
            </a:br>
            <a:r>
              <a:rPr lang="en-US" sz="9600" b="1" dirty="0" smtClean="0">
                <a:solidFill>
                  <a:schemeClr val="tx1"/>
                </a:solidFill>
                <a:latin typeface="Fredoka One" panose="020B0604020202020204" charset="0"/>
                <a:ea typeface="Schoolbell"/>
                <a:cs typeface="Schoolbell"/>
                <a:sym typeface="Bilbo"/>
              </a:rPr>
              <a:t>Warm-up</a:t>
            </a:r>
            <a:endParaRPr sz="9600" b="1" i="0" u="none" strike="noStrike" cap="none" dirty="0">
              <a:solidFill>
                <a:schemeClr val="tx1"/>
              </a:solidFill>
              <a:latin typeface="Fredoka One" panose="020B0604020202020204" charset="0"/>
              <a:ea typeface="Bilbo"/>
              <a:cs typeface="Bilbo"/>
              <a:sym typeface="Bilbo"/>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pic>
        <p:nvPicPr>
          <p:cNvPr id="1314" name="Google Shape;1314;p4"/>
          <p:cNvPicPr preferRelativeResize="0"/>
          <p:nvPr/>
        </p:nvPicPr>
        <p:blipFill rotWithShape="1">
          <a:blip r:embed="rId4">
            <a:alphaModFix/>
          </a:blip>
          <a:srcRect/>
          <a:stretch/>
        </p:blipFill>
        <p:spPr>
          <a:xfrm>
            <a:off x="258417" y="1082791"/>
            <a:ext cx="12192000" cy="5527306"/>
          </a:xfrm>
          <a:prstGeom prst="rect">
            <a:avLst/>
          </a:prstGeom>
          <a:noFill/>
          <a:ln>
            <a:noFill/>
          </a:ln>
        </p:spPr>
      </p:pic>
      <p:sp>
        <p:nvSpPr>
          <p:cNvPr id="1315" name="Google Shape;1315;p4"/>
          <p:cNvSpPr txBox="1"/>
          <p:nvPr/>
        </p:nvSpPr>
        <p:spPr>
          <a:xfrm>
            <a:off x="1063487" y="247903"/>
            <a:ext cx="62218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rgbClr val="FF0000"/>
                </a:solidFill>
                <a:latin typeface="Calibri"/>
                <a:ea typeface="Calibri"/>
                <a:cs typeface="Calibri"/>
                <a:sym typeface="Calibri"/>
              </a:rPr>
              <a:t>What’s your hobby?</a:t>
            </a:r>
            <a:endParaRPr/>
          </a:p>
        </p:txBody>
      </p:sp>
      <p:sp>
        <p:nvSpPr>
          <p:cNvPr id="1316" name="Google Shape;1316;p4"/>
          <p:cNvSpPr txBox="1"/>
          <p:nvPr/>
        </p:nvSpPr>
        <p:spPr>
          <a:xfrm>
            <a:off x="6689035" y="247903"/>
            <a:ext cx="399638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 It’s _____________.</a:t>
            </a:r>
            <a:endParaRPr/>
          </a:p>
          <a:p>
            <a:pPr marL="0" marR="0" lvl="0" indent="0" algn="l" rtl="0">
              <a:spcBef>
                <a:spcPts val="0"/>
              </a:spcBef>
              <a:spcAft>
                <a:spcPts val="0"/>
              </a:spcAft>
              <a:buNone/>
            </a:pPr>
            <a:r>
              <a:rPr lang="en-US" sz="3200">
                <a:solidFill>
                  <a:srgbClr val="FF0000"/>
                </a:solidFill>
                <a:latin typeface="Calibri"/>
                <a:ea typeface="Calibri"/>
                <a:cs typeface="Calibri"/>
                <a:sym typeface="Calibri"/>
              </a:rPr>
              <a:t>- I like ____________.</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5"/>
                                        </p:tgtEl>
                                        <p:attrNameLst>
                                          <p:attrName>style.visibility</p:attrName>
                                        </p:attrNameLst>
                                      </p:cBhvr>
                                      <p:to>
                                        <p:strVal val="visible"/>
                                      </p:to>
                                    </p:set>
                                    <p:animEffect transition="in" filter="fade">
                                      <p:cBhvr>
                                        <p:cTn id="7" dur="500"/>
                                        <p:tgtEl>
                                          <p:spTgt spid="1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6">
                                            <p:txEl>
                                              <p:pRg st="0" end="0"/>
                                            </p:txEl>
                                          </p:spTgt>
                                        </p:tgtEl>
                                        <p:attrNameLst>
                                          <p:attrName>style.visibility</p:attrName>
                                        </p:attrNameLst>
                                      </p:cBhvr>
                                      <p:to>
                                        <p:strVal val="visible"/>
                                      </p:to>
                                    </p:set>
                                    <p:animEffect transition="in" filter="fade">
                                      <p:cBhvr>
                                        <p:cTn id="12" dur="500"/>
                                        <p:tgtEl>
                                          <p:spTgt spid="13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6">
                                            <p:txEl>
                                              <p:pRg st="1" end="1"/>
                                            </p:txEl>
                                          </p:spTgt>
                                        </p:tgtEl>
                                        <p:attrNameLst>
                                          <p:attrName>style.visibility</p:attrName>
                                        </p:attrNameLst>
                                      </p:cBhvr>
                                      <p:to>
                                        <p:strVal val="visible"/>
                                      </p:to>
                                    </p:set>
                                    <p:animEffect transition="in" filter="fade">
                                      <p:cBhvr>
                                        <p:cTn id="17" dur="500"/>
                                        <p:tgtEl>
                                          <p:spTgt spid="13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1"/>
        <p:cNvGrpSpPr/>
        <p:nvPr/>
      </p:nvGrpSpPr>
      <p:grpSpPr>
        <a:xfrm>
          <a:off x="0" y="0"/>
          <a:ext cx="0" cy="0"/>
          <a:chOff x="0" y="0"/>
          <a:chExt cx="0" cy="0"/>
        </a:xfrm>
      </p:grpSpPr>
      <p:pic>
        <p:nvPicPr>
          <p:cNvPr id="1322" name="Google Shape;1322;p5"/>
          <p:cNvPicPr preferRelativeResize="0"/>
          <p:nvPr/>
        </p:nvPicPr>
        <p:blipFill rotWithShape="1">
          <a:blip r:embed="rId4">
            <a:alphaModFix/>
          </a:blip>
          <a:srcRect/>
          <a:stretch/>
        </p:blipFill>
        <p:spPr>
          <a:xfrm>
            <a:off x="3670954" y="471490"/>
            <a:ext cx="4637023" cy="6216298"/>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pic>
        <p:nvPicPr>
          <p:cNvPr id="1327" name="Google Shape;1327;p6"/>
          <p:cNvPicPr preferRelativeResize="0"/>
          <p:nvPr/>
        </p:nvPicPr>
        <p:blipFill rotWithShape="1">
          <a:blip r:embed="rId4">
            <a:alphaModFix/>
          </a:blip>
          <a:srcRect/>
          <a:stretch/>
        </p:blipFill>
        <p:spPr>
          <a:xfrm flipH="1">
            <a:off x="9074083" y="1979495"/>
            <a:ext cx="3117917" cy="5164325"/>
          </a:xfrm>
          <a:prstGeom prst="rect">
            <a:avLst/>
          </a:prstGeom>
          <a:noFill/>
          <a:ln>
            <a:noFill/>
          </a:ln>
        </p:spPr>
      </p:pic>
      <p:sp>
        <p:nvSpPr>
          <p:cNvPr id="1328" name="Google Shape;1328;p6"/>
          <p:cNvSpPr txBox="1"/>
          <p:nvPr/>
        </p:nvSpPr>
        <p:spPr>
          <a:xfrm>
            <a:off x="2369161" y="-2453943"/>
            <a:ext cx="7531497" cy="886687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3600"/>
              <a:buFont typeface="Fredoka One"/>
              <a:buNone/>
            </a:pP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Schoolbell"/>
                <a:cs typeface="Schoolbell"/>
                <a:sym typeface="Schoolbell"/>
              </a:rPr>
              <a:t>2</a:t>
            </a:r>
            <a:br>
              <a:rPr lang="en-US" sz="9600" b="0" i="0" u="none" strike="noStrike" cap="none" dirty="0">
                <a:solidFill>
                  <a:srgbClr val="FF0000"/>
                </a:solidFill>
                <a:latin typeface="Fredoka One" panose="020B0604020202020204" charset="0"/>
                <a:ea typeface="Schoolbell"/>
                <a:cs typeface="Schoolbell"/>
                <a:sym typeface="Schoolbell"/>
              </a:rPr>
            </a:br>
            <a:r>
              <a:rPr lang="en-US" sz="9600" b="1" i="0" u="none" strike="noStrike" cap="none" dirty="0">
                <a:solidFill>
                  <a:schemeClr val="tx1"/>
                </a:solidFill>
                <a:latin typeface="Fredoka One" panose="020B0604020202020204" charset="0"/>
                <a:ea typeface="Bilbo"/>
                <a:cs typeface="Bilbo"/>
                <a:sym typeface="Bilbo"/>
              </a:rPr>
              <a:t>Read and tick.</a:t>
            </a:r>
            <a:endParaRPr sz="9600" b="1" i="0" u="none" strike="noStrike" cap="none" dirty="0">
              <a:solidFill>
                <a:schemeClr val="tx1"/>
              </a:solidFill>
              <a:latin typeface="Fredoka One" panose="020B0604020202020204" charset="0"/>
              <a:ea typeface="Bilbo"/>
              <a:cs typeface="Bilbo"/>
              <a:sym typeface="Bilbo"/>
            </a:endParaRPr>
          </a:p>
        </p:txBody>
      </p:sp>
    </p:spTree>
    <p:custDataLst>
      <p:tags r:id="rId1"/>
    </p:custDataLst>
    <p:extLst>
      <p:ext uri="{BB962C8B-B14F-4D97-AF65-F5344CB8AC3E}">
        <p14:creationId xmlns:p14="http://schemas.microsoft.com/office/powerpoint/2010/main" val="329987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pic>
        <p:nvPicPr>
          <p:cNvPr id="1334" name="Google Shape;1334;p7"/>
          <p:cNvPicPr preferRelativeResize="0">
            <a:picLocks noGrp="1"/>
          </p:cNvPicPr>
          <p:nvPr>
            <p:ph type="body" idx="4294967295"/>
          </p:nvPr>
        </p:nvPicPr>
        <p:blipFill rotWithShape="1">
          <a:blip r:embed="rId4">
            <a:alphaModFix/>
          </a:blip>
          <a:srcRect/>
          <a:stretch/>
        </p:blipFill>
        <p:spPr>
          <a:xfrm>
            <a:off x="0" y="125413"/>
            <a:ext cx="11280775" cy="6667500"/>
          </a:xfrm>
          <a:prstGeom prst="rect">
            <a:avLst/>
          </a:prstGeom>
          <a:noFill/>
          <a:ln>
            <a:noFill/>
          </a:ln>
        </p:spPr>
      </p:pic>
      <p:sp>
        <p:nvSpPr>
          <p:cNvPr id="1335" name="Google Shape;1335;p7"/>
          <p:cNvSpPr txBox="1"/>
          <p:nvPr/>
        </p:nvSpPr>
        <p:spPr>
          <a:xfrm>
            <a:off x="4162336" y="4492082"/>
            <a:ext cx="1057237" cy="50995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Fredoka One"/>
              <a:buNone/>
            </a:pPr>
            <a:r>
              <a:rPr lang="en-US" sz="4800" b="1" i="0" u="none" strike="noStrike" cap="none">
                <a:solidFill>
                  <a:srgbClr val="FF0000"/>
                </a:solidFill>
                <a:latin typeface="Tahoma"/>
                <a:ea typeface="Tahoma"/>
                <a:cs typeface="Tahoma"/>
                <a:sym typeface="Tahoma"/>
              </a:rPr>
              <a:t>✔</a:t>
            </a:r>
            <a:endParaRPr sz="4400" b="1" i="0" u="none" strike="noStrike" cap="none">
              <a:solidFill>
                <a:srgbClr val="FF0000"/>
              </a:solidFill>
              <a:latin typeface="Tahoma"/>
              <a:ea typeface="Tahoma"/>
              <a:cs typeface="Tahoma"/>
              <a:sym typeface="Tahoma"/>
            </a:endParaRPr>
          </a:p>
        </p:txBody>
      </p:sp>
      <p:sp>
        <p:nvSpPr>
          <p:cNvPr id="1336" name="Google Shape;1336;p7"/>
          <p:cNvSpPr txBox="1"/>
          <p:nvPr/>
        </p:nvSpPr>
        <p:spPr>
          <a:xfrm>
            <a:off x="5924626" y="5002037"/>
            <a:ext cx="751203" cy="41555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Fredoka One"/>
              <a:buNone/>
            </a:pPr>
            <a:r>
              <a:rPr lang="en-US" sz="4800" b="1" i="0" u="none" strike="noStrike" cap="none">
                <a:solidFill>
                  <a:srgbClr val="FF0000"/>
                </a:solidFill>
                <a:latin typeface="Tahoma"/>
                <a:ea typeface="Tahoma"/>
                <a:cs typeface="Tahoma"/>
                <a:sym typeface="Tahoma"/>
              </a:rPr>
              <a:t>✔</a:t>
            </a:r>
            <a:endParaRPr sz="4400" b="1" i="0" u="none" strike="noStrike" cap="none">
              <a:solidFill>
                <a:srgbClr val="FF0000"/>
              </a:solidFill>
              <a:latin typeface="Tahoma"/>
              <a:ea typeface="Tahoma"/>
              <a:cs typeface="Tahoma"/>
              <a:sym typeface="Tahoma"/>
            </a:endParaRPr>
          </a:p>
        </p:txBody>
      </p:sp>
      <p:sp>
        <p:nvSpPr>
          <p:cNvPr id="1337" name="Google Shape;1337;p7"/>
          <p:cNvSpPr txBox="1"/>
          <p:nvPr/>
        </p:nvSpPr>
        <p:spPr>
          <a:xfrm>
            <a:off x="7651164" y="5528178"/>
            <a:ext cx="751203" cy="41555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Fredoka One"/>
              <a:buNone/>
            </a:pPr>
            <a:r>
              <a:rPr lang="en-US" sz="4800" b="1" i="0" u="none" strike="noStrike" cap="none">
                <a:solidFill>
                  <a:srgbClr val="FF0000"/>
                </a:solidFill>
                <a:latin typeface="Tahoma"/>
                <a:ea typeface="Tahoma"/>
                <a:cs typeface="Tahoma"/>
                <a:sym typeface="Tahoma"/>
              </a:rPr>
              <a:t>✔</a:t>
            </a:r>
            <a:endParaRPr sz="4400" b="1" i="0" u="none" strike="noStrike" cap="none">
              <a:solidFill>
                <a:srgbClr val="FF0000"/>
              </a:solidFill>
              <a:latin typeface="Tahoma"/>
              <a:ea typeface="Tahoma"/>
              <a:cs typeface="Tahoma"/>
              <a:sym typeface="Tahoma"/>
            </a:endParaRPr>
          </a:p>
        </p:txBody>
      </p:sp>
      <p:sp>
        <p:nvSpPr>
          <p:cNvPr id="1338" name="Google Shape;1338;p7"/>
          <p:cNvSpPr txBox="1"/>
          <p:nvPr/>
        </p:nvSpPr>
        <p:spPr>
          <a:xfrm>
            <a:off x="9230286" y="5943732"/>
            <a:ext cx="751203" cy="50995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Fredoka One"/>
              <a:buNone/>
            </a:pPr>
            <a:r>
              <a:rPr lang="en-US" sz="4800" b="1" i="0" u="none" strike="noStrike" cap="none">
                <a:solidFill>
                  <a:srgbClr val="FF0000"/>
                </a:solidFill>
                <a:latin typeface="Tahoma"/>
                <a:ea typeface="Tahoma"/>
                <a:cs typeface="Tahoma"/>
                <a:sym typeface="Tahoma"/>
              </a:rPr>
              <a:t>✔</a:t>
            </a:r>
            <a:endParaRPr sz="4400" b="1" i="0" u="none" strike="noStrike" cap="none">
              <a:solidFill>
                <a:srgbClr val="FF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6"/>
                                        </p:tgtEl>
                                        <p:attrNameLst>
                                          <p:attrName>style.visibility</p:attrName>
                                        </p:attrNameLst>
                                      </p:cBhvr>
                                      <p:to>
                                        <p:strVal val="visible"/>
                                      </p:to>
                                    </p:set>
                                    <p:animEffect transition="in" filter="fade">
                                      <p:cBhvr>
                                        <p:cTn id="12" dur="500"/>
                                        <p:tgtEl>
                                          <p:spTgt spid="13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7"/>
                                        </p:tgtEl>
                                        <p:attrNameLst>
                                          <p:attrName>style.visibility</p:attrName>
                                        </p:attrNameLst>
                                      </p:cBhvr>
                                      <p:to>
                                        <p:strVal val="visible"/>
                                      </p:to>
                                    </p:set>
                                    <p:animEffect transition="in" filter="fade">
                                      <p:cBhvr>
                                        <p:cTn id="17" dur="500"/>
                                        <p:tgtEl>
                                          <p:spTgt spid="13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8"/>
                                        </p:tgtEl>
                                        <p:attrNameLst>
                                          <p:attrName>style.visibility</p:attrName>
                                        </p:attrNameLst>
                                      </p:cBhvr>
                                      <p:to>
                                        <p:strVal val="visible"/>
                                      </p:to>
                                    </p:set>
                                    <p:animEffect transition="in" filter="fade">
                                      <p:cBhvr>
                                        <p:cTn id="22" dur="500"/>
                                        <p:tgtEl>
                                          <p:spTgt spid="1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pic>
        <p:nvPicPr>
          <p:cNvPr id="1343" name="Google Shape;1343;p8"/>
          <p:cNvPicPr preferRelativeResize="0"/>
          <p:nvPr/>
        </p:nvPicPr>
        <p:blipFill rotWithShape="1">
          <a:blip r:embed="rId4">
            <a:alphaModFix/>
          </a:blip>
          <a:srcRect/>
          <a:stretch/>
        </p:blipFill>
        <p:spPr>
          <a:xfrm flipH="1">
            <a:off x="9074083" y="1979495"/>
            <a:ext cx="3117917" cy="5164325"/>
          </a:xfrm>
          <a:prstGeom prst="rect">
            <a:avLst/>
          </a:prstGeom>
          <a:noFill/>
          <a:ln>
            <a:noFill/>
          </a:ln>
        </p:spPr>
      </p:pic>
      <p:sp>
        <p:nvSpPr>
          <p:cNvPr id="1344" name="Google Shape;1344;p8"/>
          <p:cNvSpPr txBox="1"/>
          <p:nvPr/>
        </p:nvSpPr>
        <p:spPr>
          <a:xfrm>
            <a:off x="1511274" y="-1870951"/>
            <a:ext cx="9269260" cy="6812602"/>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3600"/>
              <a:buFont typeface="Fredoka One"/>
              <a:buNone/>
            </a:pP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Schoolbell"/>
                <a:cs typeface="Schoolbell"/>
                <a:sym typeface="Schoolbell"/>
              </a:rPr>
              <a:t>3</a:t>
            </a:r>
            <a:br>
              <a:rPr lang="en-US" sz="9600" b="0" i="0" u="none" strike="noStrike" cap="none" dirty="0">
                <a:solidFill>
                  <a:srgbClr val="FF0000"/>
                </a:solidFill>
                <a:latin typeface="Fredoka One" panose="020B0604020202020204" charset="0"/>
                <a:ea typeface="Schoolbell"/>
                <a:cs typeface="Schoolbell"/>
                <a:sym typeface="Schoolbell"/>
              </a:rPr>
            </a:br>
            <a:r>
              <a:rPr lang="en-US" sz="9600" b="1" i="0" u="none" strike="noStrike" cap="none" dirty="0">
                <a:solidFill>
                  <a:schemeClr val="tx1"/>
                </a:solidFill>
                <a:latin typeface="Fredoka One" panose="020B0604020202020204" charset="0"/>
                <a:ea typeface="Schoolbell"/>
                <a:cs typeface="Schoolbell"/>
                <a:sym typeface="Schoolbell"/>
              </a:rPr>
              <a:t>Let’s write.</a:t>
            </a:r>
            <a:endParaRPr sz="9600" b="1" i="0" u="none" strike="noStrike" cap="none" dirty="0">
              <a:solidFill>
                <a:schemeClr val="tx1"/>
              </a:solidFill>
              <a:latin typeface="Fredoka One" panose="020B0604020202020204" charset="0"/>
              <a:ea typeface="Schoolbell"/>
              <a:cs typeface="Schoolbell"/>
              <a:sym typeface="Schoolbe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graphicFrame>
        <p:nvGraphicFramePr>
          <p:cNvPr id="1350" name="Google Shape;1350;p9"/>
          <p:cNvGraphicFramePr/>
          <p:nvPr/>
        </p:nvGraphicFramePr>
        <p:xfrm>
          <a:off x="1262063" y="1355725"/>
          <a:ext cx="9667875" cy="4143375"/>
        </p:xfrm>
        <a:graphic>
          <a:graphicData uri="http://schemas.openxmlformats.org/presentationml/2006/ole">
            <mc:AlternateContent xmlns:mc="http://schemas.openxmlformats.org/markup-compatibility/2006">
              <mc:Choice xmlns:v="urn:schemas-microsoft-com:vml" Requires="v">
                <p:oleObj spid="_x0000_s1031" r:id="rId5" imgW="9667875" imgH="4143375" progId="PBrush">
                  <p:embed/>
                </p:oleObj>
              </mc:Choice>
              <mc:Fallback>
                <p:oleObj r:id="rId5" imgW="9667875" imgH="4143375" progId="PBrush">
                  <p:embed/>
                  <p:pic>
                    <p:nvPicPr>
                      <p:cNvPr id="1350" name="Google Shape;1350;p9"/>
                      <p:cNvPicPr preferRelativeResize="0"/>
                      <p:nvPr/>
                    </p:nvPicPr>
                    <p:blipFill rotWithShape="1">
                      <a:blip r:embed="rId6">
                        <a:alphaModFix/>
                      </a:blip>
                      <a:srcRect/>
                      <a:stretch/>
                    </p:blipFill>
                    <p:spPr>
                      <a:xfrm>
                        <a:off x="1262063" y="1355725"/>
                        <a:ext cx="9667875" cy="4143375"/>
                      </a:xfrm>
                      <a:prstGeom prst="rect">
                        <a:avLst/>
                      </a:prstGeom>
                      <a:noFill/>
                      <a:ln>
                        <a:noFill/>
                      </a:ln>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pic>
        <p:nvPicPr>
          <p:cNvPr id="1355" name="Google Shape;1355;p10"/>
          <p:cNvPicPr preferRelativeResize="0"/>
          <p:nvPr/>
        </p:nvPicPr>
        <p:blipFill rotWithShape="1">
          <a:blip r:embed="rId4">
            <a:alphaModFix/>
          </a:blip>
          <a:srcRect/>
          <a:stretch/>
        </p:blipFill>
        <p:spPr>
          <a:xfrm flipH="1">
            <a:off x="9074083" y="1979495"/>
            <a:ext cx="3117917" cy="5164325"/>
          </a:xfrm>
          <a:prstGeom prst="rect">
            <a:avLst/>
          </a:prstGeom>
          <a:noFill/>
          <a:ln>
            <a:noFill/>
          </a:ln>
        </p:spPr>
      </p:pic>
      <p:sp>
        <p:nvSpPr>
          <p:cNvPr id="1356" name="Google Shape;1356;p10"/>
          <p:cNvSpPr txBox="1"/>
          <p:nvPr/>
        </p:nvSpPr>
        <p:spPr>
          <a:xfrm>
            <a:off x="2253626" y="-1021242"/>
            <a:ext cx="7531497" cy="4523199"/>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4C4B4B"/>
              </a:buClr>
              <a:buSzPts val="3600"/>
              <a:buFont typeface="Fredoka One"/>
              <a:buNone/>
            </a:pP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Fredoka One"/>
                <a:cs typeface="Fredoka One"/>
                <a:sym typeface="Fredoka One"/>
              </a:rPr>
              <a:t/>
            </a:r>
            <a:br>
              <a:rPr lang="en-US" sz="9600" b="0" i="0" u="none" strike="noStrike" cap="none" dirty="0">
                <a:solidFill>
                  <a:srgbClr val="FF0000"/>
                </a:solidFill>
                <a:latin typeface="Fredoka One" panose="020B0604020202020204" charset="0"/>
                <a:ea typeface="Fredoka One"/>
                <a:cs typeface="Fredoka One"/>
                <a:sym typeface="Fredoka One"/>
              </a:rPr>
            </a:br>
            <a:r>
              <a:rPr lang="en-US" sz="9600" b="0" i="0" u="none" strike="noStrike" cap="none" dirty="0">
                <a:solidFill>
                  <a:srgbClr val="FF0000"/>
                </a:solidFill>
                <a:latin typeface="Fredoka One" panose="020B0604020202020204" charset="0"/>
                <a:ea typeface="Schoolbell"/>
                <a:cs typeface="Schoolbell"/>
                <a:sym typeface="Schoolbell"/>
              </a:rPr>
              <a:t>Game time</a:t>
            </a:r>
            <a:endParaRPr sz="9600" b="1" i="0" u="none" strike="noStrike" cap="none" dirty="0">
              <a:solidFill>
                <a:srgbClr val="FFD18D"/>
              </a:solidFill>
              <a:latin typeface="Fredoka One" panose="020B0604020202020204" charset="0"/>
              <a:ea typeface="Bilbo"/>
              <a:cs typeface="Bilbo"/>
              <a:sym typeface="Bilbo"/>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6958601-2DC1-4FFD-8185-BAB5C53346A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V\uFFFD\u001C{0BD947A0-96DD-46E2-9D23-DCBF768A0053}&quot;,&quot;C:\\Users\\Admin\\Desktop\\đăng bài giả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Unit 5_Lesson 3_Period 6-TỴ"/>
</p:tagLst>
</file>

<file path=ppt/tags/tag10.xml><?xml version="1.0" encoding="utf-8"?>
<p:tagLst xmlns:a="http://schemas.openxmlformats.org/drawingml/2006/main" xmlns:r="http://schemas.openxmlformats.org/officeDocument/2006/relationships" xmlns:p="http://schemas.openxmlformats.org/presentationml/2006/main">
  <p:tag name="GENSWF_SLIDE_UID" val="{39B12F5E-959A-4254-A583-5E0AD360EF20}: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FD4FFA01-71BB-4E93-AFDD-0ED8976797F2}: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6562FB21-C25A-406C-B538-C529A101790B}: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8A1C1512-1610-485F-9081-2724AEEBFBDD}: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29381FAF-6C99-4E3E-89DC-42D4CA7C9C0B}: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608E0126-6AF1-4A85-BE32-91B2824BBC08}: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045A828A-0A70-431C-985E-E4085B1E9A3B}: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06478E29-5CE6-4ACF-A27B-D59A74D5C99A}: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6D18BAC5-4236-4CAD-B1A4-3E16D53EF217}:461"/>
</p:tagLst>
</file>

<file path=ppt/tags/tag2.xml><?xml version="1.0" encoding="utf-8"?>
<p:tagLst xmlns:a="http://schemas.openxmlformats.org/drawingml/2006/main" xmlns:r="http://schemas.openxmlformats.org/officeDocument/2006/relationships" xmlns:p="http://schemas.openxmlformats.org/presentationml/2006/main">
  <p:tag name="GENSWF_SLIDE_UID" val="{10D03D54-FCE0-4E35-9395-F1AE4BA149B3}:258"/>
</p:tagLst>
</file>

<file path=ppt/tags/tag3.xml><?xml version="1.0" encoding="utf-8"?>
<p:tagLst xmlns:a="http://schemas.openxmlformats.org/drawingml/2006/main" xmlns:r="http://schemas.openxmlformats.org/officeDocument/2006/relationships" xmlns:p="http://schemas.openxmlformats.org/presentationml/2006/main">
  <p:tag name="GENSWF_SLIDE_UID" val="{3C9B56B7-81CB-4CCB-82DB-410182DD79A3}:261"/>
</p:tagLst>
</file>

<file path=ppt/tags/tag4.xml><?xml version="1.0" encoding="utf-8"?>
<p:tagLst xmlns:a="http://schemas.openxmlformats.org/drawingml/2006/main" xmlns:r="http://schemas.openxmlformats.org/officeDocument/2006/relationships" xmlns:p="http://schemas.openxmlformats.org/presentationml/2006/main">
  <p:tag name="GENSWF_SLIDE_UID" val="{0DC0C9AE-1182-4718-BDC8-BE7C8DA19B8E}:259"/>
</p:tagLst>
</file>

<file path=ppt/tags/tag5.xml><?xml version="1.0" encoding="utf-8"?>
<p:tagLst xmlns:a="http://schemas.openxmlformats.org/drawingml/2006/main" xmlns:r="http://schemas.openxmlformats.org/officeDocument/2006/relationships" xmlns:p="http://schemas.openxmlformats.org/presentationml/2006/main">
  <p:tag name="GENSWF_SLIDE_UID" val="{6A11A1DC-E7B5-417D-9C17-DE66872B318C}:260"/>
</p:tagLst>
</file>

<file path=ppt/tags/tag6.xml><?xml version="1.0" encoding="utf-8"?>
<p:tagLst xmlns:a="http://schemas.openxmlformats.org/drawingml/2006/main" xmlns:r="http://schemas.openxmlformats.org/officeDocument/2006/relationships" xmlns:p="http://schemas.openxmlformats.org/presentationml/2006/main">
  <p:tag name="GENSWF_SLIDE_UID" val="{96055E5B-5AEA-4899-AAA5-8476477396F5}:460"/>
</p:tagLst>
</file>

<file path=ppt/tags/tag7.xml><?xml version="1.0" encoding="utf-8"?>
<p:tagLst xmlns:a="http://schemas.openxmlformats.org/drawingml/2006/main" xmlns:r="http://schemas.openxmlformats.org/officeDocument/2006/relationships" xmlns:p="http://schemas.openxmlformats.org/presentationml/2006/main">
  <p:tag name="GENSWF_SLIDE_UID" val="{E90817FE-4D2A-494F-84C8-959DC34DB049}:262"/>
</p:tagLst>
</file>

<file path=ppt/tags/tag8.xml><?xml version="1.0" encoding="utf-8"?>
<p:tagLst xmlns:a="http://schemas.openxmlformats.org/drawingml/2006/main" xmlns:r="http://schemas.openxmlformats.org/officeDocument/2006/relationships" xmlns:p="http://schemas.openxmlformats.org/presentationml/2006/main">
  <p:tag name="GENSWF_SLIDE_UID" val="{D15F5C90-48F8-40B0-98E0-6DC7F6F9C8F2}:263"/>
</p:tagLst>
</file>

<file path=ppt/tags/tag9.xml><?xml version="1.0" encoding="utf-8"?>
<p:tagLst xmlns:a="http://schemas.openxmlformats.org/drawingml/2006/main" xmlns:r="http://schemas.openxmlformats.org/officeDocument/2006/relationships" xmlns:p="http://schemas.openxmlformats.org/presentationml/2006/main">
  <p:tag name="GENSWF_SLIDE_UID" val="{CCC931D6-55C3-42B3-916A-159EE7629CAA}:264"/>
</p:tagLst>
</file>

<file path=ppt/theme/theme1.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4">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717</Words>
  <Application>Microsoft Office PowerPoint</Application>
  <PresentationFormat>Widescreen</PresentationFormat>
  <Paragraphs>95</Paragraphs>
  <Slides>17</Slides>
  <Notes>17</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0</vt:i4>
      </vt:variant>
      <vt:variant>
        <vt:lpstr>Slide Titles</vt:lpstr>
      </vt:variant>
      <vt:variant>
        <vt:i4>17</vt:i4>
      </vt:variant>
    </vt:vector>
  </HeadingPairs>
  <TitlesOfParts>
    <vt:vector size="30" baseType="lpstr">
      <vt:lpstr>Open Sans</vt:lpstr>
      <vt:lpstr>Hind</vt:lpstr>
      <vt:lpstr>Schoolbell</vt:lpstr>
      <vt:lpstr>Arial</vt:lpstr>
      <vt:lpstr>Fredoka One</vt:lpstr>
      <vt:lpstr>Fira Sans Extra Condensed Medium</vt:lpstr>
      <vt:lpstr>Tahoma</vt:lpstr>
      <vt:lpstr>Bilbo</vt:lpstr>
      <vt:lpstr>PT Sans</vt:lpstr>
      <vt:lpstr>Calibri</vt:lpstr>
      <vt:lpstr>Chủ đề Office</vt:lpstr>
      <vt:lpstr>Theme1</vt:lpstr>
      <vt:lpstr>Theme4</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5_Lesson 3_Period 6-TỴ</dc:title>
  <dc:creator>tran ngan</dc:creator>
  <cp:lastModifiedBy>Admin</cp:lastModifiedBy>
  <cp:revision>7</cp:revision>
  <dcterms:created xsi:type="dcterms:W3CDTF">2022-01-16T17:41:45Z</dcterms:created>
  <dcterms:modified xsi:type="dcterms:W3CDTF">2025-11-09T02:43:16Z</dcterms:modified>
</cp:coreProperties>
</file>