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60" r:id="rId4"/>
    <p:sldId id="261" r:id="rId5"/>
    <p:sldId id="265" r:id="rId6"/>
    <p:sldId id="266" r:id="rId7"/>
    <p:sldId id="280" r:id="rId8"/>
    <p:sldId id="267" r:id="rId9"/>
    <p:sldId id="318" r:id="rId10"/>
    <p:sldId id="319" r:id="rId11"/>
    <p:sldId id="321" r:id="rId1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263D30"/>
    <a:srgbClr val="808954"/>
    <a:srgbClr val="F2C7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792"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4190B-8782-42A1-AD97-82A5C3697868}" type="datetimeFigureOut">
              <a:rPr lang="en-US" smtClean="0"/>
              <a:t>10/2/2025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5600C-E16B-4C6E-9666-B4E8F010E0B4}" type="slidenum">
              <a:rPr lang="en-US" smtClean="0"/>
              <a:t>‹#›</a:t>
            </a:fld>
            <a:endParaRPr lang="en-US"/>
          </a:p>
        </p:txBody>
      </p:sp>
    </p:spTree>
    <p:extLst>
      <p:ext uri="{BB962C8B-B14F-4D97-AF65-F5344CB8AC3E}">
        <p14:creationId xmlns:p14="http://schemas.microsoft.com/office/powerpoint/2010/main" val="3637303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4034-FFD6-CF9D-86B6-CF56C9F2FE41}"/>
              </a:ext>
            </a:extLst>
          </p:cNvPr>
          <p:cNvSpPr>
            <a:spLocks noGrp="1"/>
          </p:cNvSpPr>
          <p:nvPr>
            <p:ph type="ctrTitle"/>
          </p:nvPr>
        </p:nvSpPr>
        <p:spPr>
          <a:xfrm>
            <a:off x="2286000" y="1682750"/>
            <a:ext cx="13716000" cy="3581400"/>
          </a:xfrm>
          <a:prstGeom prst="rect">
            <a:avLst/>
          </a:prstGeo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id="{76B33BC8-1B76-7D11-FCED-4CAE2BBBA1E3}"/>
              </a:ext>
            </a:extLst>
          </p:cNvPr>
          <p:cNvSpPr>
            <a:spLocks noGrp="1"/>
          </p:cNvSpPr>
          <p:nvPr>
            <p:ph type="subTitle" idx="1"/>
          </p:nvPr>
        </p:nvSpPr>
        <p:spPr>
          <a:xfrm>
            <a:off x="2286000" y="5403853"/>
            <a:ext cx="13716000" cy="2482850"/>
          </a:xfrm>
          <a:prstGeom prst="rect">
            <a:avLst/>
          </a:prstGeom>
        </p:spPr>
        <p:txBody>
          <a:bodyPr/>
          <a:lstStyle>
            <a:lvl1pPr marL="0" indent="0" algn="ctr">
              <a:buNone/>
              <a:defRPr sz="4800"/>
            </a:lvl1pPr>
            <a:lvl2pPr marL="914378" indent="0" algn="ctr">
              <a:buNone/>
              <a:defRPr sz="4001"/>
            </a:lvl2pPr>
            <a:lvl3pPr marL="1828755" indent="0" algn="ctr">
              <a:buNone/>
              <a:defRPr sz="3600"/>
            </a:lvl3pPr>
            <a:lvl4pPr marL="2743131" indent="0" algn="ctr">
              <a:buNone/>
              <a:defRPr sz="3200"/>
            </a:lvl4pPr>
            <a:lvl5pPr marL="3657509" indent="0" algn="ctr">
              <a:buNone/>
              <a:defRPr sz="3200"/>
            </a:lvl5pPr>
            <a:lvl6pPr marL="4571886" indent="0" algn="ctr">
              <a:buNone/>
              <a:defRPr sz="3200"/>
            </a:lvl6pPr>
            <a:lvl7pPr marL="5486264" indent="0" algn="ctr">
              <a:buNone/>
              <a:defRPr sz="3200"/>
            </a:lvl7pPr>
            <a:lvl8pPr marL="6400640" indent="0" algn="ctr">
              <a:buNone/>
              <a:defRPr sz="3200"/>
            </a:lvl8pPr>
            <a:lvl9pPr marL="7315017"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id="{9884A61B-CF61-1D9F-25F2-0FEB82D72701}"/>
              </a:ext>
            </a:extLst>
          </p:cNvPr>
          <p:cNvSpPr>
            <a:spLocks noGrp="1"/>
          </p:cNvSpPr>
          <p:nvPr>
            <p:ph type="dt" sz="half" idx="10"/>
          </p:nvPr>
        </p:nvSpPr>
        <p:spPr>
          <a:xfrm>
            <a:off x="1257300" y="9534527"/>
            <a:ext cx="4114800" cy="549275"/>
          </a:xfrm>
          <a:prstGeom prst="rect">
            <a:avLst/>
          </a:prstGeom>
        </p:spPr>
        <p:txBody>
          <a:bodyPr/>
          <a:lstStyle/>
          <a:p>
            <a:fld id="{7AC9DBCB-BD11-4DF7-B1FE-7D48FE4D2AF1}" type="datetimeFigureOut">
              <a:rPr lang="en-US" smtClean="0"/>
              <a:t>10/2/2025</a:t>
            </a:fld>
            <a:endParaRPr lang="en-US"/>
          </a:p>
        </p:txBody>
      </p:sp>
      <p:sp>
        <p:nvSpPr>
          <p:cNvPr id="5" name="Footer Placeholder 4">
            <a:extLst>
              <a:ext uri="{FF2B5EF4-FFF2-40B4-BE49-F238E27FC236}">
                <a16:creationId xmlns:a16="http://schemas.microsoft.com/office/drawing/2014/main" id="{8BA40079-089C-4FD6-35A7-202B3C4A633F}"/>
              </a:ext>
            </a:extLst>
          </p:cNvPr>
          <p:cNvSpPr>
            <a:spLocks noGrp="1"/>
          </p:cNvSpPr>
          <p:nvPr>
            <p:ph type="ftr" sz="quarter" idx="11"/>
          </p:nvPr>
        </p:nvSpPr>
        <p:spPr>
          <a:xfrm>
            <a:off x="6057900" y="9534527"/>
            <a:ext cx="6172200" cy="54927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445070-765C-8A1E-9FBF-94557743D2CF}"/>
              </a:ext>
            </a:extLst>
          </p:cNvPr>
          <p:cNvSpPr>
            <a:spLocks noGrp="1"/>
          </p:cNvSpPr>
          <p:nvPr>
            <p:ph type="sldNum" sz="quarter" idx="12"/>
          </p:nvPr>
        </p:nvSpPr>
        <p:spPr>
          <a:xfrm>
            <a:off x="12915900" y="9534527"/>
            <a:ext cx="4114800" cy="549275"/>
          </a:xfrm>
          <a:prstGeom prst="rect">
            <a:avLst/>
          </a:prstGeom>
        </p:spPr>
        <p:txBody>
          <a:bodyPr/>
          <a:lstStyle/>
          <a:p>
            <a:fld id="{7F45C9CB-B02B-45D1-8F9A-1284776CD57A}" type="slidenum">
              <a:rPr lang="en-US" smtClean="0"/>
              <a:t>‹#›</a:t>
            </a:fld>
            <a:endParaRPr lang="en-US"/>
          </a:p>
        </p:txBody>
      </p:sp>
    </p:spTree>
    <p:extLst>
      <p:ext uri="{BB962C8B-B14F-4D97-AF65-F5344CB8AC3E}">
        <p14:creationId xmlns:p14="http://schemas.microsoft.com/office/powerpoint/2010/main" val="851775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589F9-DF8F-EF2C-A565-C0AC61D1DE63}"/>
              </a:ext>
            </a:extLst>
          </p:cNvPr>
          <p:cNvSpPr>
            <a:spLocks noGrp="1"/>
          </p:cNvSpPr>
          <p:nvPr>
            <p:ph type="title"/>
          </p:nvPr>
        </p:nvSpPr>
        <p:spPr>
          <a:xfrm>
            <a:off x="1257300" y="549278"/>
            <a:ext cx="15773400" cy="198755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28556CC-D993-79A9-F229-BB8AA73BC250}"/>
              </a:ext>
            </a:extLst>
          </p:cNvPr>
          <p:cNvSpPr>
            <a:spLocks noGrp="1"/>
          </p:cNvSpPr>
          <p:nvPr>
            <p:ph idx="1"/>
          </p:nvPr>
        </p:nvSpPr>
        <p:spPr>
          <a:xfrm>
            <a:off x="1257300" y="2740027"/>
            <a:ext cx="15773400" cy="65246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916B58-9A93-725E-7FC7-3BF73C64CBA3}"/>
              </a:ext>
            </a:extLst>
          </p:cNvPr>
          <p:cNvSpPr>
            <a:spLocks noGrp="1"/>
          </p:cNvSpPr>
          <p:nvPr>
            <p:ph type="dt" sz="half" idx="10"/>
          </p:nvPr>
        </p:nvSpPr>
        <p:spPr>
          <a:xfrm>
            <a:off x="1257300" y="9534527"/>
            <a:ext cx="4114800" cy="549275"/>
          </a:xfrm>
          <a:prstGeom prst="rect">
            <a:avLst/>
          </a:prstGeom>
        </p:spPr>
        <p:txBody>
          <a:bodyPr/>
          <a:lstStyle/>
          <a:p>
            <a:fld id="{7AC9DBCB-BD11-4DF7-B1FE-7D48FE4D2AF1}" type="datetimeFigureOut">
              <a:rPr lang="en-US" smtClean="0"/>
              <a:t>10/2/2025</a:t>
            </a:fld>
            <a:endParaRPr lang="en-US"/>
          </a:p>
        </p:txBody>
      </p:sp>
      <p:sp>
        <p:nvSpPr>
          <p:cNvPr id="5" name="Footer Placeholder 4">
            <a:extLst>
              <a:ext uri="{FF2B5EF4-FFF2-40B4-BE49-F238E27FC236}">
                <a16:creationId xmlns:a16="http://schemas.microsoft.com/office/drawing/2014/main" id="{490F74AE-2AE2-191F-D677-5810ABB88805}"/>
              </a:ext>
            </a:extLst>
          </p:cNvPr>
          <p:cNvSpPr>
            <a:spLocks noGrp="1"/>
          </p:cNvSpPr>
          <p:nvPr>
            <p:ph type="ftr" sz="quarter" idx="11"/>
          </p:nvPr>
        </p:nvSpPr>
        <p:spPr>
          <a:xfrm>
            <a:off x="6057900" y="9534527"/>
            <a:ext cx="6172200" cy="54927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0BBF5D-8FD3-9812-9E02-E60DA6D14B84}"/>
              </a:ext>
            </a:extLst>
          </p:cNvPr>
          <p:cNvSpPr>
            <a:spLocks noGrp="1"/>
          </p:cNvSpPr>
          <p:nvPr>
            <p:ph type="sldNum" sz="quarter" idx="12"/>
          </p:nvPr>
        </p:nvSpPr>
        <p:spPr>
          <a:xfrm>
            <a:off x="12915900" y="9534527"/>
            <a:ext cx="4114800" cy="549275"/>
          </a:xfrm>
          <a:prstGeom prst="rect">
            <a:avLst/>
          </a:prstGeom>
        </p:spPr>
        <p:txBody>
          <a:bodyPr/>
          <a:lstStyle/>
          <a:p>
            <a:fld id="{7F45C9CB-B02B-45D1-8F9A-1284776CD57A}" type="slidenum">
              <a:rPr lang="en-US" smtClean="0"/>
              <a:t>‹#›</a:t>
            </a:fld>
            <a:endParaRPr lang="en-US"/>
          </a:p>
        </p:txBody>
      </p:sp>
    </p:spTree>
    <p:extLst>
      <p:ext uri="{BB962C8B-B14F-4D97-AF65-F5344CB8AC3E}">
        <p14:creationId xmlns:p14="http://schemas.microsoft.com/office/powerpoint/2010/main" val="2302788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5308-D9AB-EF4B-28B7-ED10FD7DEB7A}"/>
              </a:ext>
            </a:extLst>
          </p:cNvPr>
          <p:cNvSpPr>
            <a:spLocks noGrp="1"/>
          </p:cNvSpPr>
          <p:nvPr>
            <p:ph type="title"/>
          </p:nvPr>
        </p:nvSpPr>
        <p:spPr>
          <a:xfrm>
            <a:off x="1247777" y="2565401"/>
            <a:ext cx="15773400" cy="4279901"/>
          </a:xfrm>
          <a:prstGeom prst="rect">
            <a:avLst/>
          </a:prstGeom>
        </p:spPr>
        <p:txBody>
          <a:bodyPr anchor="b"/>
          <a:lstStyle>
            <a:lvl1pPr>
              <a:defRPr sz="12000"/>
            </a:lvl1pPr>
          </a:lstStyle>
          <a:p>
            <a:r>
              <a:rPr lang="en-US"/>
              <a:t>Click to edit Master title style</a:t>
            </a:r>
          </a:p>
        </p:txBody>
      </p:sp>
      <p:sp>
        <p:nvSpPr>
          <p:cNvPr id="3" name="Text Placeholder 2">
            <a:extLst>
              <a:ext uri="{FF2B5EF4-FFF2-40B4-BE49-F238E27FC236}">
                <a16:creationId xmlns:a16="http://schemas.microsoft.com/office/drawing/2014/main" id="{85CF6C9B-A2E0-CCE2-EAE0-3FE1AD445BF3}"/>
              </a:ext>
            </a:extLst>
          </p:cNvPr>
          <p:cNvSpPr>
            <a:spLocks noGrp="1"/>
          </p:cNvSpPr>
          <p:nvPr>
            <p:ph type="body" idx="1"/>
          </p:nvPr>
        </p:nvSpPr>
        <p:spPr>
          <a:xfrm>
            <a:off x="1247777" y="6883402"/>
            <a:ext cx="15773400" cy="2251076"/>
          </a:xfrm>
          <a:prstGeom prst="rect">
            <a:avLst/>
          </a:prstGeom>
        </p:spPr>
        <p:txBody>
          <a:bodyPr/>
          <a:lstStyle>
            <a:lvl1pPr marL="0" indent="0">
              <a:buNone/>
              <a:defRPr sz="4800">
                <a:solidFill>
                  <a:schemeClr val="tx1">
                    <a:tint val="75000"/>
                  </a:schemeClr>
                </a:solidFill>
              </a:defRPr>
            </a:lvl1pPr>
            <a:lvl2pPr marL="914378" indent="0">
              <a:buNone/>
              <a:defRPr sz="4001">
                <a:solidFill>
                  <a:schemeClr val="tx1">
                    <a:tint val="75000"/>
                  </a:schemeClr>
                </a:solidFill>
              </a:defRPr>
            </a:lvl2pPr>
            <a:lvl3pPr marL="1828755" indent="0">
              <a:buNone/>
              <a:defRPr sz="3600">
                <a:solidFill>
                  <a:schemeClr val="tx1">
                    <a:tint val="75000"/>
                  </a:schemeClr>
                </a:solidFill>
              </a:defRPr>
            </a:lvl3pPr>
            <a:lvl4pPr marL="2743131" indent="0">
              <a:buNone/>
              <a:defRPr sz="3200">
                <a:solidFill>
                  <a:schemeClr val="tx1">
                    <a:tint val="75000"/>
                  </a:schemeClr>
                </a:solidFill>
              </a:defRPr>
            </a:lvl4pPr>
            <a:lvl5pPr marL="3657509" indent="0">
              <a:buNone/>
              <a:defRPr sz="3200">
                <a:solidFill>
                  <a:schemeClr val="tx1">
                    <a:tint val="75000"/>
                  </a:schemeClr>
                </a:solidFill>
              </a:defRPr>
            </a:lvl5pPr>
            <a:lvl6pPr marL="4571886" indent="0">
              <a:buNone/>
              <a:defRPr sz="3200">
                <a:solidFill>
                  <a:schemeClr val="tx1">
                    <a:tint val="75000"/>
                  </a:schemeClr>
                </a:solidFill>
              </a:defRPr>
            </a:lvl6pPr>
            <a:lvl7pPr marL="5486264" indent="0">
              <a:buNone/>
              <a:defRPr sz="3200">
                <a:solidFill>
                  <a:schemeClr val="tx1">
                    <a:tint val="75000"/>
                  </a:schemeClr>
                </a:solidFill>
              </a:defRPr>
            </a:lvl7pPr>
            <a:lvl8pPr marL="6400640" indent="0">
              <a:buNone/>
              <a:defRPr sz="3200">
                <a:solidFill>
                  <a:schemeClr val="tx1">
                    <a:tint val="75000"/>
                  </a:schemeClr>
                </a:solidFill>
              </a:defRPr>
            </a:lvl8pPr>
            <a:lvl9pPr marL="7315017"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57E44D-51D5-FD14-A7AD-1D4ED34DE2EB}"/>
              </a:ext>
            </a:extLst>
          </p:cNvPr>
          <p:cNvSpPr>
            <a:spLocks noGrp="1"/>
          </p:cNvSpPr>
          <p:nvPr>
            <p:ph type="dt" sz="half" idx="10"/>
          </p:nvPr>
        </p:nvSpPr>
        <p:spPr>
          <a:xfrm>
            <a:off x="1257300" y="9534527"/>
            <a:ext cx="4114800" cy="549275"/>
          </a:xfrm>
          <a:prstGeom prst="rect">
            <a:avLst/>
          </a:prstGeom>
        </p:spPr>
        <p:txBody>
          <a:bodyPr/>
          <a:lstStyle/>
          <a:p>
            <a:fld id="{7AC9DBCB-BD11-4DF7-B1FE-7D48FE4D2AF1}" type="datetimeFigureOut">
              <a:rPr lang="en-US" smtClean="0"/>
              <a:t>10/2/2025</a:t>
            </a:fld>
            <a:endParaRPr lang="en-US"/>
          </a:p>
        </p:txBody>
      </p:sp>
      <p:sp>
        <p:nvSpPr>
          <p:cNvPr id="5" name="Footer Placeholder 4">
            <a:extLst>
              <a:ext uri="{FF2B5EF4-FFF2-40B4-BE49-F238E27FC236}">
                <a16:creationId xmlns:a16="http://schemas.microsoft.com/office/drawing/2014/main" id="{420A7945-7E6D-718F-9CA0-48983D3AD1FE}"/>
              </a:ext>
            </a:extLst>
          </p:cNvPr>
          <p:cNvSpPr>
            <a:spLocks noGrp="1"/>
          </p:cNvSpPr>
          <p:nvPr>
            <p:ph type="ftr" sz="quarter" idx="11"/>
          </p:nvPr>
        </p:nvSpPr>
        <p:spPr>
          <a:xfrm>
            <a:off x="6057900" y="9534527"/>
            <a:ext cx="6172200" cy="54927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865538-71F6-374B-D1BE-C141E3EE1F55}"/>
              </a:ext>
            </a:extLst>
          </p:cNvPr>
          <p:cNvSpPr>
            <a:spLocks noGrp="1"/>
          </p:cNvSpPr>
          <p:nvPr>
            <p:ph type="sldNum" sz="quarter" idx="12"/>
          </p:nvPr>
        </p:nvSpPr>
        <p:spPr>
          <a:xfrm>
            <a:off x="12915900" y="9534527"/>
            <a:ext cx="4114800" cy="549275"/>
          </a:xfrm>
          <a:prstGeom prst="rect">
            <a:avLst/>
          </a:prstGeom>
        </p:spPr>
        <p:txBody>
          <a:bodyPr/>
          <a:lstStyle/>
          <a:p>
            <a:fld id="{7F45C9CB-B02B-45D1-8F9A-1284776CD57A}" type="slidenum">
              <a:rPr lang="en-US" smtClean="0"/>
              <a:t>‹#›</a:t>
            </a:fld>
            <a:endParaRPr lang="en-US"/>
          </a:p>
        </p:txBody>
      </p:sp>
    </p:spTree>
    <p:extLst>
      <p:ext uri="{BB962C8B-B14F-4D97-AF65-F5344CB8AC3E}">
        <p14:creationId xmlns:p14="http://schemas.microsoft.com/office/powerpoint/2010/main" val="1843065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95C26-B752-5A0B-1853-0A0B19FFA225}"/>
              </a:ext>
            </a:extLst>
          </p:cNvPr>
          <p:cNvSpPr>
            <a:spLocks noGrp="1"/>
          </p:cNvSpPr>
          <p:nvPr>
            <p:ph type="title"/>
          </p:nvPr>
        </p:nvSpPr>
        <p:spPr>
          <a:xfrm>
            <a:off x="1257300" y="549278"/>
            <a:ext cx="15773400" cy="198755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C29CB8C-DEE0-E552-FFCA-6AE46F707114}"/>
              </a:ext>
            </a:extLst>
          </p:cNvPr>
          <p:cNvSpPr>
            <a:spLocks noGrp="1"/>
          </p:cNvSpPr>
          <p:nvPr>
            <p:ph sz="half" idx="1"/>
          </p:nvPr>
        </p:nvSpPr>
        <p:spPr>
          <a:xfrm>
            <a:off x="1257300" y="2740027"/>
            <a:ext cx="7734300" cy="65246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FFC0C5-6517-4854-1B11-A077F35AB7E0}"/>
              </a:ext>
            </a:extLst>
          </p:cNvPr>
          <p:cNvSpPr>
            <a:spLocks noGrp="1"/>
          </p:cNvSpPr>
          <p:nvPr>
            <p:ph sz="half" idx="2"/>
          </p:nvPr>
        </p:nvSpPr>
        <p:spPr>
          <a:xfrm>
            <a:off x="9296400" y="2740027"/>
            <a:ext cx="7734300" cy="65246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39ACA4-DE78-D072-DD4F-18F335AA8892}"/>
              </a:ext>
            </a:extLst>
          </p:cNvPr>
          <p:cNvSpPr>
            <a:spLocks noGrp="1"/>
          </p:cNvSpPr>
          <p:nvPr>
            <p:ph type="dt" sz="half" idx="10"/>
          </p:nvPr>
        </p:nvSpPr>
        <p:spPr>
          <a:xfrm>
            <a:off x="1257300" y="9534527"/>
            <a:ext cx="4114800" cy="549275"/>
          </a:xfrm>
          <a:prstGeom prst="rect">
            <a:avLst/>
          </a:prstGeom>
        </p:spPr>
        <p:txBody>
          <a:bodyPr/>
          <a:lstStyle/>
          <a:p>
            <a:fld id="{7AC9DBCB-BD11-4DF7-B1FE-7D48FE4D2AF1}" type="datetimeFigureOut">
              <a:rPr lang="en-US" smtClean="0"/>
              <a:t>10/2/2025</a:t>
            </a:fld>
            <a:endParaRPr lang="en-US"/>
          </a:p>
        </p:txBody>
      </p:sp>
      <p:sp>
        <p:nvSpPr>
          <p:cNvPr id="6" name="Footer Placeholder 5">
            <a:extLst>
              <a:ext uri="{FF2B5EF4-FFF2-40B4-BE49-F238E27FC236}">
                <a16:creationId xmlns:a16="http://schemas.microsoft.com/office/drawing/2014/main" id="{9D002895-E2B5-211D-E009-7BCBE3938A4F}"/>
              </a:ext>
            </a:extLst>
          </p:cNvPr>
          <p:cNvSpPr>
            <a:spLocks noGrp="1"/>
          </p:cNvSpPr>
          <p:nvPr>
            <p:ph type="ftr" sz="quarter" idx="11"/>
          </p:nvPr>
        </p:nvSpPr>
        <p:spPr>
          <a:xfrm>
            <a:off x="6057900" y="9534527"/>
            <a:ext cx="6172200" cy="54927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952CAE7-0379-8865-3B1C-FDB6405509FC}"/>
              </a:ext>
            </a:extLst>
          </p:cNvPr>
          <p:cNvSpPr>
            <a:spLocks noGrp="1"/>
          </p:cNvSpPr>
          <p:nvPr>
            <p:ph type="sldNum" sz="quarter" idx="12"/>
          </p:nvPr>
        </p:nvSpPr>
        <p:spPr>
          <a:xfrm>
            <a:off x="12915900" y="9534527"/>
            <a:ext cx="4114800" cy="549275"/>
          </a:xfrm>
          <a:prstGeom prst="rect">
            <a:avLst/>
          </a:prstGeom>
        </p:spPr>
        <p:txBody>
          <a:bodyPr/>
          <a:lstStyle/>
          <a:p>
            <a:fld id="{7F45C9CB-B02B-45D1-8F9A-1284776CD57A}" type="slidenum">
              <a:rPr lang="en-US" smtClean="0"/>
              <a:t>‹#›</a:t>
            </a:fld>
            <a:endParaRPr lang="en-US"/>
          </a:p>
        </p:txBody>
      </p:sp>
    </p:spTree>
    <p:extLst>
      <p:ext uri="{BB962C8B-B14F-4D97-AF65-F5344CB8AC3E}">
        <p14:creationId xmlns:p14="http://schemas.microsoft.com/office/powerpoint/2010/main" val="1408323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58BD-EC48-E641-C5F6-EFF279ECB9C3}"/>
              </a:ext>
            </a:extLst>
          </p:cNvPr>
          <p:cNvSpPr>
            <a:spLocks noGrp="1"/>
          </p:cNvSpPr>
          <p:nvPr>
            <p:ph type="title"/>
          </p:nvPr>
        </p:nvSpPr>
        <p:spPr>
          <a:xfrm>
            <a:off x="1260476" y="549278"/>
            <a:ext cx="15773400" cy="198755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8C59A40-890A-7743-50CB-46D7336E02D4}"/>
              </a:ext>
            </a:extLst>
          </p:cNvPr>
          <p:cNvSpPr>
            <a:spLocks noGrp="1"/>
          </p:cNvSpPr>
          <p:nvPr>
            <p:ph type="body" idx="1"/>
          </p:nvPr>
        </p:nvSpPr>
        <p:spPr>
          <a:xfrm>
            <a:off x="1260477" y="2520951"/>
            <a:ext cx="7737474" cy="1238250"/>
          </a:xfrm>
          <a:prstGeom prst="rect">
            <a:avLst/>
          </a:prstGeom>
        </p:spPr>
        <p:txBody>
          <a:bodyPr anchor="b"/>
          <a:lstStyle>
            <a:lvl1pPr marL="0" indent="0">
              <a:buNone/>
              <a:defRPr sz="4800" b="1"/>
            </a:lvl1pPr>
            <a:lvl2pPr marL="914378" indent="0">
              <a:buNone/>
              <a:defRPr sz="4001" b="1"/>
            </a:lvl2pPr>
            <a:lvl3pPr marL="1828755" indent="0">
              <a:buNone/>
              <a:defRPr sz="3600" b="1"/>
            </a:lvl3pPr>
            <a:lvl4pPr marL="2743131" indent="0">
              <a:buNone/>
              <a:defRPr sz="3200" b="1"/>
            </a:lvl4pPr>
            <a:lvl5pPr marL="3657509" indent="0">
              <a:buNone/>
              <a:defRPr sz="3200" b="1"/>
            </a:lvl5pPr>
            <a:lvl6pPr marL="4571886" indent="0">
              <a:buNone/>
              <a:defRPr sz="3200" b="1"/>
            </a:lvl6pPr>
            <a:lvl7pPr marL="5486264" indent="0">
              <a:buNone/>
              <a:defRPr sz="3200" b="1"/>
            </a:lvl7pPr>
            <a:lvl8pPr marL="6400640" indent="0">
              <a:buNone/>
              <a:defRPr sz="3200" b="1"/>
            </a:lvl8pPr>
            <a:lvl9pPr marL="7315017"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6D29906C-9D74-3AC7-A699-36D9BE5E4163}"/>
              </a:ext>
            </a:extLst>
          </p:cNvPr>
          <p:cNvSpPr>
            <a:spLocks noGrp="1"/>
          </p:cNvSpPr>
          <p:nvPr>
            <p:ph sz="half" idx="2"/>
          </p:nvPr>
        </p:nvSpPr>
        <p:spPr>
          <a:xfrm>
            <a:off x="1260477" y="3759199"/>
            <a:ext cx="7737474" cy="5524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1B526D-6FE1-0432-7A04-697632A448FB}"/>
              </a:ext>
            </a:extLst>
          </p:cNvPr>
          <p:cNvSpPr>
            <a:spLocks noGrp="1"/>
          </p:cNvSpPr>
          <p:nvPr>
            <p:ph type="body" sz="quarter" idx="3"/>
          </p:nvPr>
        </p:nvSpPr>
        <p:spPr>
          <a:xfrm>
            <a:off x="9258301" y="2520951"/>
            <a:ext cx="7775576" cy="1238250"/>
          </a:xfrm>
          <a:prstGeom prst="rect">
            <a:avLst/>
          </a:prstGeom>
        </p:spPr>
        <p:txBody>
          <a:bodyPr anchor="b"/>
          <a:lstStyle>
            <a:lvl1pPr marL="0" indent="0">
              <a:buNone/>
              <a:defRPr sz="4800" b="1"/>
            </a:lvl1pPr>
            <a:lvl2pPr marL="914378" indent="0">
              <a:buNone/>
              <a:defRPr sz="4001" b="1"/>
            </a:lvl2pPr>
            <a:lvl3pPr marL="1828755" indent="0">
              <a:buNone/>
              <a:defRPr sz="3600" b="1"/>
            </a:lvl3pPr>
            <a:lvl4pPr marL="2743131" indent="0">
              <a:buNone/>
              <a:defRPr sz="3200" b="1"/>
            </a:lvl4pPr>
            <a:lvl5pPr marL="3657509" indent="0">
              <a:buNone/>
              <a:defRPr sz="3200" b="1"/>
            </a:lvl5pPr>
            <a:lvl6pPr marL="4571886" indent="0">
              <a:buNone/>
              <a:defRPr sz="3200" b="1"/>
            </a:lvl6pPr>
            <a:lvl7pPr marL="5486264" indent="0">
              <a:buNone/>
              <a:defRPr sz="3200" b="1"/>
            </a:lvl7pPr>
            <a:lvl8pPr marL="6400640" indent="0">
              <a:buNone/>
              <a:defRPr sz="3200" b="1"/>
            </a:lvl8pPr>
            <a:lvl9pPr marL="7315017"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0038E54B-0781-5EC0-857A-A3F3D0A2E1A8}"/>
              </a:ext>
            </a:extLst>
          </p:cNvPr>
          <p:cNvSpPr>
            <a:spLocks noGrp="1"/>
          </p:cNvSpPr>
          <p:nvPr>
            <p:ph sz="quarter" idx="4"/>
          </p:nvPr>
        </p:nvSpPr>
        <p:spPr>
          <a:xfrm>
            <a:off x="9258301" y="3759199"/>
            <a:ext cx="7775576" cy="5524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D2E65-3DDA-2F5B-DDC8-8D4B0D11E400}"/>
              </a:ext>
            </a:extLst>
          </p:cNvPr>
          <p:cNvSpPr>
            <a:spLocks noGrp="1"/>
          </p:cNvSpPr>
          <p:nvPr>
            <p:ph type="dt" sz="half" idx="10"/>
          </p:nvPr>
        </p:nvSpPr>
        <p:spPr>
          <a:xfrm>
            <a:off x="1257300" y="9534527"/>
            <a:ext cx="4114800" cy="549275"/>
          </a:xfrm>
          <a:prstGeom prst="rect">
            <a:avLst/>
          </a:prstGeom>
        </p:spPr>
        <p:txBody>
          <a:bodyPr/>
          <a:lstStyle/>
          <a:p>
            <a:fld id="{7AC9DBCB-BD11-4DF7-B1FE-7D48FE4D2AF1}" type="datetimeFigureOut">
              <a:rPr lang="en-US" smtClean="0"/>
              <a:t>10/2/2025</a:t>
            </a:fld>
            <a:endParaRPr lang="en-US"/>
          </a:p>
        </p:txBody>
      </p:sp>
      <p:sp>
        <p:nvSpPr>
          <p:cNvPr id="8" name="Footer Placeholder 7">
            <a:extLst>
              <a:ext uri="{FF2B5EF4-FFF2-40B4-BE49-F238E27FC236}">
                <a16:creationId xmlns:a16="http://schemas.microsoft.com/office/drawing/2014/main" id="{4DC917F8-EDB8-5D99-0D26-40C1887DCDD4}"/>
              </a:ext>
            </a:extLst>
          </p:cNvPr>
          <p:cNvSpPr>
            <a:spLocks noGrp="1"/>
          </p:cNvSpPr>
          <p:nvPr>
            <p:ph type="ftr" sz="quarter" idx="11"/>
          </p:nvPr>
        </p:nvSpPr>
        <p:spPr>
          <a:xfrm>
            <a:off x="6057900" y="9534527"/>
            <a:ext cx="6172200" cy="54927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EB6EC66-23D0-20E7-6E91-6A92BEEDD976}"/>
              </a:ext>
            </a:extLst>
          </p:cNvPr>
          <p:cNvSpPr>
            <a:spLocks noGrp="1"/>
          </p:cNvSpPr>
          <p:nvPr>
            <p:ph type="sldNum" sz="quarter" idx="12"/>
          </p:nvPr>
        </p:nvSpPr>
        <p:spPr>
          <a:xfrm>
            <a:off x="12915900" y="9534527"/>
            <a:ext cx="4114800" cy="549275"/>
          </a:xfrm>
          <a:prstGeom prst="rect">
            <a:avLst/>
          </a:prstGeom>
        </p:spPr>
        <p:txBody>
          <a:bodyPr/>
          <a:lstStyle/>
          <a:p>
            <a:fld id="{7F45C9CB-B02B-45D1-8F9A-1284776CD57A}" type="slidenum">
              <a:rPr lang="en-US" smtClean="0"/>
              <a:t>‹#›</a:t>
            </a:fld>
            <a:endParaRPr lang="en-US"/>
          </a:p>
        </p:txBody>
      </p:sp>
    </p:spTree>
    <p:extLst>
      <p:ext uri="{BB962C8B-B14F-4D97-AF65-F5344CB8AC3E}">
        <p14:creationId xmlns:p14="http://schemas.microsoft.com/office/powerpoint/2010/main" val="195428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D2C3-2DFB-7691-D46C-9D921EDFAC66}"/>
              </a:ext>
            </a:extLst>
          </p:cNvPr>
          <p:cNvSpPr>
            <a:spLocks noGrp="1"/>
          </p:cNvSpPr>
          <p:nvPr>
            <p:ph type="title"/>
          </p:nvPr>
        </p:nvSpPr>
        <p:spPr>
          <a:xfrm>
            <a:off x="1257300" y="549278"/>
            <a:ext cx="15773400" cy="198755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16F2E2E-8EF5-8014-B08E-3BDB091F67E6}"/>
              </a:ext>
            </a:extLst>
          </p:cNvPr>
          <p:cNvSpPr>
            <a:spLocks noGrp="1"/>
          </p:cNvSpPr>
          <p:nvPr>
            <p:ph type="dt" sz="half" idx="10"/>
          </p:nvPr>
        </p:nvSpPr>
        <p:spPr>
          <a:xfrm>
            <a:off x="1257300" y="9534527"/>
            <a:ext cx="4114800" cy="549275"/>
          </a:xfrm>
          <a:prstGeom prst="rect">
            <a:avLst/>
          </a:prstGeom>
        </p:spPr>
        <p:txBody>
          <a:bodyPr/>
          <a:lstStyle/>
          <a:p>
            <a:fld id="{7AC9DBCB-BD11-4DF7-B1FE-7D48FE4D2AF1}" type="datetimeFigureOut">
              <a:rPr lang="en-US" smtClean="0"/>
              <a:t>10/2/2025</a:t>
            </a:fld>
            <a:endParaRPr lang="en-US"/>
          </a:p>
        </p:txBody>
      </p:sp>
      <p:sp>
        <p:nvSpPr>
          <p:cNvPr id="4" name="Footer Placeholder 3">
            <a:extLst>
              <a:ext uri="{FF2B5EF4-FFF2-40B4-BE49-F238E27FC236}">
                <a16:creationId xmlns:a16="http://schemas.microsoft.com/office/drawing/2014/main" id="{9EE69339-433F-0B19-5265-0FDDD36D0373}"/>
              </a:ext>
            </a:extLst>
          </p:cNvPr>
          <p:cNvSpPr>
            <a:spLocks noGrp="1"/>
          </p:cNvSpPr>
          <p:nvPr>
            <p:ph type="ftr" sz="quarter" idx="11"/>
          </p:nvPr>
        </p:nvSpPr>
        <p:spPr>
          <a:xfrm>
            <a:off x="6057900" y="9534527"/>
            <a:ext cx="6172200" cy="54927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B64E756-C901-4E5B-A068-38AB8D0B5487}"/>
              </a:ext>
            </a:extLst>
          </p:cNvPr>
          <p:cNvSpPr>
            <a:spLocks noGrp="1"/>
          </p:cNvSpPr>
          <p:nvPr>
            <p:ph type="sldNum" sz="quarter" idx="12"/>
          </p:nvPr>
        </p:nvSpPr>
        <p:spPr>
          <a:xfrm>
            <a:off x="12915900" y="9534527"/>
            <a:ext cx="4114800" cy="549275"/>
          </a:xfrm>
          <a:prstGeom prst="rect">
            <a:avLst/>
          </a:prstGeom>
        </p:spPr>
        <p:txBody>
          <a:bodyPr/>
          <a:lstStyle/>
          <a:p>
            <a:fld id="{7F45C9CB-B02B-45D1-8F9A-1284776CD57A}" type="slidenum">
              <a:rPr lang="en-US" smtClean="0"/>
              <a:t>‹#›</a:t>
            </a:fld>
            <a:endParaRPr lang="en-US"/>
          </a:p>
        </p:txBody>
      </p:sp>
    </p:spTree>
    <p:extLst>
      <p:ext uri="{BB962C8B-B14F-4D97-AF65-F5344CB8AC3E}">
        <p14:creationId xmlns:p14="http://schemas.microsoft.com/office/powerpoint/2010/main" val="1138581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0AF7E-C103-37FD-407A-51FBDCF4A86B}"/>
              </a:ext>
            </a:extLst>
          </p:cNvPr>
          <p:cNvSpPr>
            <a:spLocks noGrp="1"/>
          </p:cNvSpPr>
          <p:nvPr>
            <p:ph type="dt" sz="half" idx="10"/>
          </p:nvPr>
        </p:nvSpPr>
        <p:spPr>
          <a:xfrm>
            <a:off x="1257300" y="9534527"/>
            <a:ext cx="4114800" cy="549275"/>
          </a:xfrm>
          <a:prstGeom prst="rect">
            <a:avLst/>
          </a:prstGeom>
        </p:spPr>
        <p:txBody>
          <a:bodyPr/>
          <a:lstStyle/>
          <a:p>
            <a:fld id="{7AC9DBCB-BD11-4DF7-B1FE-7D48FE4D2AF1}" type="datetimeFigureOut">
              <a:rPr lang="en-US" smtClean="0"/>
              <a:t>10/2/2025</a:t>
            </a:fld>
            <a:endParaRPr lang="en-US"/>
          </a:p>
        </p:txBody>
      </p:sp>
      <p:sp>
        <p:nvSpPr>
          <p:cNvPr id="3" name="Footer Placeholder 2">
            <a:extLst>
              <a:ext uri="{FF2B5EF4-FFF2-40B4-BE49-F238E27FC236}">
                <a16:creationId xmlns:a16="http://schemas.microsoft.com/office/drawing/2014/main" id="{68F2E10E-4E53-6A94-40E7-1D8A60F13E64}"/>
              </a:ext>
            </a:extLst>
          </p:cNvPr>
          <p:cNvSpPr>
            <a:spLocks noGrp="1"/>
          </p:cNvSpPr>
          <p:nvPr>
            <p:ph type="ftr" sz="quarter" idx="11"/>
          </p:nvPr>
        </p:nvSpPr>
        <p:spPr>
          <a:xfrm>
            <a:off x="6057900" y="9534527"/>
            <a:ext cx="6172200" cy="54927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51C6F23-ACA9-18CD-1521-549A5D6D0CAB}"/>
              </a:ext>
            </a:extLst>
          </p:cNvPr>
          <p:cNvSpPr>
            <a:spLocks noGrp="1"/>
          </p:cNvSpPr>
          <p:nvPr>
            <p:ph type="sldNum" sz="quarter" idx="12"/>
          </p:nvPr>
        </p:nvSpPr>
        <p:spPr>
          <a:xfrm>
            <a:off x="12915900" y="9534527"/>
            <a:ext cx="4114800" cy="549275"/>
          </a:xfrm>
          <a:prstGeom prst="rect">
            <a:avLst/>
          </a:prstGeom>
        </p:spPr>
        <p:txBody>
          <a:bodyPr/>
          <a:lstStyle/>
          <a:p>
            <a:fld id="{7F45C9CB-B02B-45D1-8F9A-1284776CD57A}" type="slidenum">
              <a:rPr lang="en-US" smtClean="0"/>
              <a:t>‹#›</a:t>
            </a:fld>
            <a:endParaRPr lang="en-US"/>
          </a:p>
        </p:txBody>
      </p:sp>
    </p:spTree>
    <p:extLst>
      <p:ext uri="{BB962C8B-B14F-4D97-AF65-F5344CB8AC3E}">
        <p14:creationId xmlns:p14="http://schemas.microsoft.com/office/powerpoint/2010/main" val="4201016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7B33-DD9F-3AFC-75A8-2621FA769FA2}"/>
              </a:ext>
            </a:extLst>
          </p:cNvPr>
          <p:cNvSpPr>
            <a:spLocks noGrp="1"/>
          </p:cNvSpPr>
          <p:nvPr>
            <p:ph type="title"/>
          </p:nvPr>
        </p:nvSpPr>
        <p:spPr>
          <a:xfrm>
            <a:off x="1260478" y="685800"/>
            <a:ext cx="5899151" cy="2400300"/>
          </a:xfrm>
          <a:prstGeom prst="rect">
            <a:avLst/>
          </a:prstGeom>
        </p:spPr>
        <p:txBody>
          <a:bodyPr anchor="b"/>
          <a:lstStyle>
            <a:lvl1pPr>
              <a:defRPr sz="6401"/>
            </a:lvl1pPr>
          </a:lstStyle>
          <a:p>
            <a:r>
              <a:rPr lang="en-US"/>
              <a:t>Click to edit Master title style</a:t>
            </a:r>
          </a:p>
        </p:txBody>
      </p:sp>
      <p:sp>
        <p:nvSpPr>
          <p:cNvPr id="3" name="Content Placeholder 2">
            <a:extLst>
              <a:ext uri="{FF2B5EF4-FFF2-40B4-BE49-F238E27FC236}">
                <a16:creationId xmlns:a16="http://schemas.microsoft.com/office/drawing/2014/main" id="{4E7422AF-B22D-BDB2-005C-5B2ECE8A5659}"/>
              </a:ext>
            </a:extLst>
          </p:cNvPr>
          <p:cNvSpPr>
            <a:spLocks noGrp="1"/>
          </p:cNvSpPr>
          <p:nvPr>
            <p:ph idx="1"/>
          </p:nvPr>
        </p:nvSpPr>
        <p:spPr>
          <a:xfrm>
            <a:off x="7775576" y="1482728"/>
            <a:ext cx="9258300" cy="7308851"/>
          </a:xfrm>
          <a:prstGeom prst="rect">
            <a:avLst/>
          </a:prstGeom>
        </p:spPr>
        <p:txBody>
          <a:bodyPr/>
          <a:lstStyle>
            <a:lvl1pPr>
              <a:defRPr sz="6401"/>
            </a:lvl1pPr>
            <a:lvl2pPr>
              <a:defRPr sz="5600"/>
            </a:lvl2pPr>
            <a:lvl3pPr>
              <a:defRPr sz="4800"/>
            </a:lvl3pPr>
            <a:lvl4pPr>
              <a:defRPr sz="4001"/>
            </a:lvl4pPr>
            <a:lvl5pPr>
              <a:defRPr sz="4001"/>
            </a:lvl5pPr>
            <a:lvl6pPr>
              <a:defRPr sz="4001"/>
            </a:lvl6pPr>
            <a:lvl7pPr>
              <a:defRPr sz="4001"/>
            </a:lvl7pPr>
            <a:lvl8pPr>
              <a:defRPr sz="4001"/>
            </a:lvl8pPr>
            <a:lvl9pPr>
              <a:defRPr sz="4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5B0A58-5C81-B91E-FAD0-FF45BC9115EC}"/>
              </a:ext>
            </a:extLst>
          </p:cNvPr>
          <p:cNvSpPr>
            <a:spLocks noGrp="1"/>
          </p:cNvSpPr>
          <p:nvPr>
            <p:ph type="body" sz="half" idx="2"/>
          </p:nvPr>
        </p:nvSpPr>
        <p:spPr>
          <a:xfrm>
            <a:off x="1260478" y="3086101"/>
            <a:ext cx="5899151" cy="5718176"/>
          </a:xfrm>
          <a:prstGeom prst="rect">
            <a:avLst/>
          </a:prstGeom>
        </p:spPr>
        <p:txBody>
          <a:bodyPr/>
          <a:lstStyle>
            <a:lvl1pPr marL="0" indent="0">
              <a:buNone/>
              <a:defRPr sz="3200"/>
            </a:lvl1pPr>
            <a:lvl2pPr marL="914378" indent="0">
              <a:buNone/>
              <a:defRPr sz="2801"/>
            </a:lvl2pPr>
            <a:lvl3pPr marL="1828755" indent="0">
              <a:buNone/>
              <a:defRPr sz="2400"/>
            </a:lvl3pPr>
            <a:lvl4pPr marL="2743131" indent="0">
              <a:buNone/>
              <a:defRPr sz="2000"/>
            </a:lvl4pPr>
            <a:lvl5pPr marL="3657509" indent="0">
              <a:buNone/>
              <a:defRPr sz="2000"/>
            </a:lvl5pPr>
            <a:lvl6pPr marL="4571886" indent="0">
              <a:buNone/>
              <a:defRPr sz="2000"/>
            </a:lvl6pPr>
            <a:lvl7pPr marL="5486264" indent="0">
              <a:buNone/>
              <a:defRPr sz="2000"/>
            </a:lvl7pPr>
            <a:lvl8pPr marL="6400640" indent="0">
              <a:buNone/>
              <a:defRPr sz="2000"/>
            </a:lvl8pPr>
            <a:lvl9pPr marL="7315017"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A1C8500F-4E02-1AD8-81AE-C0D5B5B507D6}"/>
              </a:ext>
            </a:extLst>
          </p:cNvPr>
          <p:cNvSpPr>
            <a:spLocks noGrp="1"/>
          </p:cNvSpPr>
          <p:nvPr>
            <p:ph type="dt" sz="half" idx="10"/>
          </p:nvPr>
        </p:nvSpPr>
        <p:spPr>
          <a:xfrm>
            <a:off x="1257300" y="9534527"/>
            <a:ext cx="4114800" cy="549275"/>
          </a:xfrm>
          <a:prstGeom prst="rect">
            <a:avLst/>
          </a:prstGeom>
        </p:spPr>
        <p:txBody>
          <a:bodyPr/>
          <a:lstStyle/>
          <a:p>
            <a:fld id="{7AC9DBCB-BD11-4DF7-B1FE-7D48FE4D2AF1}" type="datetimeFigureOut">
              <a:rPr lang="en-US" smtClean="0"/>
              <a:t>10/2/2025</a:t>
            </a:fld>
            <a:endParaRPr lang="en-US"/>
          </a:p>
        </p:txBody>
      </p:sp>
      <p:sp>
        <p:nvSpPr>
          <p:cNvPr id="6" name="Footer Placeholder 5">
            <a:extLst>
              <a:ext uri="{FF2B5EF4-FFF2-40B4-BE49-F238E27FC236}">
                <a16:creationId xmlns:a16="http://schemas.microsoft.com/office/drawing/2014/main" id="{3B06C733-1FE0-F654-0155-F19F4CD855B2}"/>
              </a:ext>
            </a:extLst>
          </p:cNvPr>
          <p:cNvSpPr>
            <a:spLocks noGrp="1"/>
          </p:cNvSpPr>
          <p:nvPr>
            <p:ph type="ftr" sz="quarter" idx="11"/>
          </p:nvPr>
        </p:nvSpPr>
        <p:spPr>
          <a:xfrm>
            <a:off x="6057900" y="9534527"/>
            <a:ext cx="6172200" cy="54927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D401FC2-0D47-ECD4-7477-54292AFAAD24}"/>
              </a:ext>
            </a:extLst>
          </p:cNvPr>
          <p:cNvSpPr>
            <a:spLocks noGrp="1"/>
          </p:cNvSpPr>
          <p:nvPr>
            <p:ph type="sldNum" sz="quarter" idx="12"/>
          </p:nvPr>
        </p:nvSpPr>
        <p:spPr>
          <a:xfrm>
            <a:off x="12915900" y="9534527"/>
            <a:ext cx="4114800" cy="549275"/>
          </a:xfrm>
          <a:prstGeom prst="rect">
            <a:avLst/>
          </a:prstGeom>
        </p:spPr>
        <p:txBody>
          <a:bodyPr/>
          <a:lstStyle/>
          <a:p>
            <a:fld id="{7F45C9CB-B02B-45D1-8F9A-1284776CD57A}" type="slidenum">
              <a:rPr lang="en-US" smtClean="0"/>
              <a:t>‹#›</a:t>
            </a:fld>
            <a:endParaRPr lang="en-US"/>
          </a:p>
        </p:txBody>
      </p:sp>
    </p:spTree>
    <p:extLst>
      <p:ext uri="{BB962C8B-B14F-4D97-AF65-F5344CB8AC3E}">
        <p14:creationId xmlns:p14="http://schemas.microsoft.com/office/powerpoint/2010/main" val="3897685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D9EFE-F724-995F-64AC-2479B0BA938F}"/>
              </a:ext>
            </a:extLst>
          </p:cNvPr>
          <p:cNvSpPr>
            <a:spLocks noGrp="1"/>
          </p:cNvSpPr>
          <p:nvPr>
            <p:ph type="title"/>
          </p:nvPr>
        </p:nvSpPr>
        <p:spPr>
          <a:xfrm>
            <a:off x="1260478" y="685800"/>
            <a:ext cx="5899151" cy="2400300"/>
          </a:xfrm>
          <a:prstGeom prst="rect">
            <a:avLst/>
          </a:prstGeom>
        </p:spPr>
        <p:txBody>
          <a:bodyPr anchor="b"/>
          <a:lstStyle>
            <a:lvl1pPr>
              <a:defRPr sz="6401"/>
            </a:lvl1pPr>
          </a:lstStyle>
          <a:p>
            <a:r>
              <a:rPr lang="en-US"/>
              <a:t>Click to edit Master title style</a:t>
            </a:r>
          </a:p>
        </p:txBody>
      </p:sp>
      <p:sp>
        <p:nvSpPr>
          <p:cNvPr id="3" name="Picture Placeholder 2">
            <a:extLst>
              <a:ext uri="{FF2B5EF4-FFF2-40B4-BE49-F238E27FC236}">
                <a16:creationId xmlns:a16="http://schemas.microsoft.com/office/drawing/2014/main" id="{E46C7F66-7708-6DEE-4435-C73BB69D8EBB}"/>
              </a:ext>
            </a:extLst>
          </p:cNvPr>
          <p:cNvSpPr>
            <a:spLocks noGrp="1"/>
          </p:cNvSpPr>
          <p:nvPr>
            <p:ph type="pic" idx="1"/>
          </p:nvPr>
        </p:nvSpPr>
        <p:spPr>
          <a:xfrm>
            <a:off x="7775576" y="1482728"/>
            <a:ext cx="9258300" cy="7308851"/>
          </a:xfrm>
          <a:prstGeom prst="rect">
            <a:avLst/>
          </a:prstGeom>
        </p:spPr>
        <p:txBody>
          <a:bodyPr/>
          <a:lstStyle>
            <a:lvl1pPr marL="0" indent="0">
              <a:buNone/>
              <a:defRPr sz="6401"/>
            </a:lvl1pPr>
            <a:lvl2pPr marL="914378" indent="0">
              <a:buNone/>
              <a:defRPr sz="5600"/>
            </a:lvl2pPr>
            <a:lvl3pPr marL="1828755" indent="0">
              <a:buNone/>
              <a:defRPr sz="4800"/>
            </a:lvl3pPr>
            <a:lvl4pPr marL="2743131" indent="0">
              <a:buNone/>
              <a:defRPr sz="4001"/>
            </a:lvl4pPr>
            <a:lvl5pPr marL="3657509" indent="0">
              <a:buNone/>
              <a:defRPr sz="4001"/>
            </a:lvl5pPr>
            <a:lvl6pPr marL="4571886" indent="0">
              <a:buNone/>
              <a:defRPr sz="4001"/>
            </a:lvl6pPr>
            <a:lvl7pPr marL="5486264" indent="0">
              <a:buNone/>
              <a:defRPr sz="4001"/>
            </a:lvl7pPr>
            <a:lvl8pPr marL="6400640" indent="0">
              <a:buNone/>
              <a:defRPr sz="4001"/>
            </a:lvl8pPr>
            <a:lvl9pPr marL="7315017" indent="0">
              <a:buNone/>
              <a:defRPr sz="4001"/>
            </a:lvl9pPr>
          </a:lstStyle>
          <a:p>
            <a:endParaRPr lang="en-US"/>
          </a:p>
        </p:txBody>
      </p:sp>
      <p:sp>
        <p:nvSpPr>
          <p:cNvPr id="4" name="Text Placeholder 3">
            <a:extLst>
              <a:ext uri="{FF2B5EF4-FFF2-40B4-BE49-F238E27FC236}">
                <a16:creationId xmlns:a16="http://schemas.microsoft.com/office/drawing/2014/main" id="{E2707090-601E-2447-880F-D05E986584B0}"/>
              </a:ext>
            </a:extLst>
          </p:cNvPr>
          <p:cNvSpPr>
            <a:spLocks noGrp="1"/>
          </p:cNvSpPr>
          <p:nvPr>
            <p:ph type="body" sz="half" idx="2"/>
          </p:nvPr>
        </p:nvSpPr>
        <p:spPr>
          <a:xfrm>
            <a:off x="1260478" y="3086101"/>
            <a:ext cx="5899151" cy="5718176"/>
          </a:xfrm>
          <a:prstGeom prst="rect">
            <a:avLst/>
          </a:prstGeom>
        </p:spPr>
        <p:txBody>
          <a:bodyPr/>
          <a:lstStyle>
            <a:lvl1pPr marL="0" indent="0">
              <a:buNone/>
              <a:defRPr sz="3200"/>
            </a:lvl1pPr>
            <a:lvl2pPr marL="914378" indent="0">
              <a:buNone/>
              <a:defRPr sz="2801"/>
            </a:lvl2pPr>
            <a:lvl3pPr marL="1828755" indent="0">
              <a:buNone/>
              <a:defRPr sz="2400"/>
            </a:lvl3pPr>
            <a:lvl4pPr marL="2743131" indent="0">
              <a:buNone/>
              <a:defRPr sz="2000"/>
            </a:lvl4pPr>
            <a:lvl5pPr marL="3657509" indent="0">
              <a:buNone/>
              <a:defRPr sz="2000"/>
            </a:lvl5pPr>
            <a:lvl6pPr marL="4571886" indent="0">
              <a:buNone/>
              <a:defRPr sz="2000"/>
            </a:lvl6pPr>
            <a:lvl7pPr marL="5486264" indent="0">
              <a:buNone/>
              <a:defRPr sz="2000"/>
            </a:lvl7pPr>
            <a:lvl8pPr marL="6400640" indent="0">
              <a:buNone/>
              <a:defRPr sz="2000"/>
            </a:lvl8pPr>
            <a:lvl9pPr marL="7315017"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D59649A8-1CDD-D865-E0F1-055A06E936E0}"/>
              </a:ext>
            </a:extLst>
          </p:cNvPr>
          <p:cNvSpPr>
            <a:spLocks noGrp="1"/>
          </p:cNvSpPr>
          <p:nvPr>
            <p:ph type="dt" sz="half" idx="10"/>
          </p:nvPr>
        </p:nvSpPr>
        <p:spPr>
          <a:xfrm>
            <a:off x="1257300" y="9534527"/>
            <a:ext cx="4114800" cy="549275"/>
          </a:xfrm>
          <a:prstGeom prst="rect">
            <a:avLst/>
          </a:prstGeom>
        </p:spPr>
        <p:txBody>
          <a:bodyPr/>
          <a:lstStyle/>
          <a:p>
            <a:fld id="{7AC9DBCB-BD11-4DF7-B1FE-7D48FE4D2AF1}" type="datetimeFigureOut">
              <a:rPr lang="en-US" smtClean="0"/>
              <a:t>10/2/2025</a:t>
            </a:fld>
            <a:endParaRPr lang="en-US"/>
          </a:p>
        </p:txBody>
      </p:sp>
      <p:sp>
        <p:nvSpPr>
          <p:cNvPr id="6" name="Footer Placeholder 5">
            <a:extLst>
              <a:ext uri="{FF2B5EF4-FFF2-40B4-BE49-F238E27FC236}">
                <a16:creationId xmlns:a16="http://schemas.microsoft.com/office/drawing/2014/main" id="{C1A1D445-3B74-C715-4DB2-FD5424B35424}"/>
              </a:ext>
            </a:extLst>
          </p:cNvPr>
          <p:cNvSpPr>
            <a:spLocks noGrp="1"/>
          </p:cNvSpPr>
          <p:nvPr>
            <p:ph type="ftr" sz="quarter" idx="11"/>
          </p:nvPr>
        </p:nvSpPr>
        <p:spPr>
          <a:xfrm>
            <a:off x="6057900" y="9534527"/>
            <a:ext cx="6172200" cy="54927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6F19A38-24A4-B612-0BF8-FBC3A4B6F081}"/>
              </a:ext>
            </a:extLst>
          </p:cNvPr>
          <p:cNvSpPr>
            <a:spLocks noGrp="1"/>
          </p:cNvSpPr>
          <p:nvPr>
            <p:ph type="sldNum" sz="quarter" idx="12"/>
          </p:nvPr>
        </p:nvSpPr>
        <p:spPr>
          <a:xfrm>
            <a:off x="12915900" y="9534527"/>
            <a:ext cx="4114800" cy="549275"/>
          </a:xfrm>
          <a:prstGeom prst="rect">
            <a:avLst/>
          </a:prstGeom>
        </p:spPr>
        <p:txBody>
          <a:bodyPr/>
          <a:lstStyle/>
          <a:p>
            <a:fld id="{7F45C9CB-B02B-45D1-8F9A-1284776CD57A}" type="slidenum">
              <a:rPr lang="en-US" smtClean="0"/>
              <a:t>‹#›</a:t>
            </a:fld>
            <a:endParaRPr lang="en-US"/>
          </a:p>
        </p:txBody>
      </p:sp>
    </p:spTree>
    <p:extLst>
      <p:ext uri="{BB962C8B-B14F-4D97-AF65-F5344CB8AC3E}">
        <p14:creationId xmlns:p14="http://schemas.microsoft.com/office/powerpoint/2010/main" val="3027440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F049D-3607-4145-AA9F-95F6ABA9004D}"/>
              </a:ext>
            </a:extLst>
          </p:cNvPr>
          <p:cNvSpPr>
            <a:spLocks noGrp="1"/>
          </p:cNvSpPr>
          <p:nvPr>
            <p:ph type="title"/>
          </p:nvPr>
        </p:nvSpPr>
        <p:spPr>
          <a:xfrm>
            <a:off x="1257300" y="549278"/>
            <a:ext cx="15773400" cy="1987550"/>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9695CF-0DEB-8D37-CB52-5375F228C2AA}"/>
              </a:ext>
            </a:extLst>
          </p:cNvPr>
          <p:cNvSpPr>
            <a:spLocks noGrp="1"/>
          </p:cNvSpPr>
          <p:nvPr>
            <p:ph type="body" orient="vert" idx="1"/>
          </p:nvPr>
        </p:nvSpPr>
        <p:spPr>
          <a:xfrm>
            <a:off x="1257300" y="2740027"/>
            <a:ext cx="15773400" cy="652462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B3B8F5-CF3D-55FE-5A36-469A52106AE3}"/>
              </a:ext>
            </a:extLst>
          </p:cNvPr>
          <p:cNvSpPr>
            <a:spLocks noGrp="1"/>
          </p:cNvSpPr>
          <p:nvPr>
            <p:ph type="dt" sz="half" idx="10"/>
          </p:nvPr>
        </p:nvSpPr>
        <p:spPr>
          <a:xfrm>
            <a:off x="1257300" y="9534527"/>
            <a:ext cx="4114800" cy="549275"/>
          </a:xfrm>
          <a:prstGeom prst="rect">
            <a:avLst/>
          </a:prstGeom>
        </p:spPr>
        <p:txBody>
          <a:bodyPr/>
          <a:lstStyle/>
          <a:p>
            <a:fld id="{7AC9DBCB-BD11-4DF7-B1FE-7D48FE4D2AF1}" type="datetimeFigureOut">
              <a:rPr lang="en-US" smtClean="0"/>
              <a:t>10/2/2025</a:t>
            </a:fld>
            <a:endParaRPr lang="en-US"/>
          </a:p>
        </p:txBody>
      </p:sp>
      <p:sp>
        <p:nvSpPr>
          <p:cNvPr id="5" name="Footer Placeholder 4">
            <a:extLst>
              <a:ext uri="{FF2B5EF4-FFF2-40B4-BE49-F238E27FC236}">
                <a16:creationId xmlns:a16="http://schemas.microsoft.com/office/drawing/2014/main" id="{979AEC2F-7D0D-716F-824D-5C02EF3B5797}"/>
              </a:ext>
            </a:extLst>
          </p:cNvPr>
          <p:cNvSpPr>
            <a:spLocks noGrp="1"/>
          </p:cNvSpPr>
          <p:nvPr>
            <p:ph type="ftr" sz="quarter" idx="11"/>
          </p:nvPr>
        </p:nvSpPr>
        <p:spPr>
          <a:xfrm>
            <a:off x="6057900" y="9534527"/>
            <a:ext cx="6172200" cy="54927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BB7933-A697-30A3-F962-0B060D44250A}"/>
              </a:ext>
            </a:extLst>
          </p:cNvPr>
          <p:cNvSpPr>
            <a:spLocks noGrp="1"/>
          </p:cNvSpPr>
          <p:nvPr>
            <p:ph type="sldNum" sz="quarter" idx="12"/>
          </p:nvPr>
        </p:nvSpPr>
        <p:spPr>
          <a:xfrm>
            <a:off x="12915900" y="9534527"/>
            <a:ext cx="4114800" cy="549275"/>
          </a:xfrm>
          <a:prstGeom prst="rect">
            <a:avLst/>
          </a:prstGeom>
        </p:spPr>
        <p:txBody>
          <a:bodyPr/>
          <a:lstStyle/>
          <a:p>
            <a:fld id="{7F45C9CB-B02B-45D1-8F9A-1284776CD57A}" type="slidenum">
              <a:rPr lang="en-US" smtClean="0"/>
              <a:t>‹#›</a:t>
            </a:fld>
            <a:endParaRPr lang="en-US"/>
          </a:p>
        </p:txBody>
      </p:sp>
    </p:spTree>
    <p:extLst>
      <p:ext uri="{BB962C8B-B14F-4D97-AF65-F5344CB8AC3E}">
        <p14:creationId xmlns:p14="http://schemas.microsoft.com/office/powerpoint/2010/main" val="1594953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33F2B6-8BC7-D832-A895-6CC788DDD897}"/>
              </a:ext>
            </a:extLst>
          </p:cNvPr>
          <p:cNvSpPr>
            <a:spLocks noGrp="1"/>
          </p:cNvSpPr>
          <p:nvPr>
            <p:ph type="title" orient="vert"/>
          </p:nvPr>
        </p:nvSpPr>
        <p:spPr>
          <a:xfrm>
            <a:off x="13087352" y="549278"/>
            <a:ext cx="3943350" cy="8715374"/>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5DB0FD-AF42-8FEA-A96D-C90CBB8604BF}"/>
              </a:ext>
            </a:extLst>
          </p:cNvPr>
          <p:cNvSpPr>
            <a:spLocks noGrp="1"/>
          </p:cNvSpPr>
          <p:nvPr>
            <p:ph type="body" orient="vert" idx="1"/>
          </p:nvPr>
        </p:nvSpPr>
        <p:spPr>
          <a:xfrm>
            <a:off x="1257302" y="549278"/>
            <a:ext cx="11525250" cy="871537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9E9CD4-11A5-9DDC-04A4-6154C7587841}"/>
              </a:ext>
            </a:extLst>
          </p:cNvPr>
          <p:cNvSpPr>
            <a:spLocks noGrp="1"/>
          </p:cNvSpPr>
          <p:nvPr>
            <p:ph type="dt" sz="half" idx="10"/>
          </p:nvPr>
        </p:nvSpPr>
        <p:spPr>
          <a:xfrm>
            <a:off x="1257300" y="9534527"/>
            <a:ext cx="4114800" cy="549275"/>
          </a:xfrm>
          <a:prstGeom prst="rect">
            <a:avLst/>
          </a:prstGeom>
        </p:spPr>
        <p:txBody>
          <a:bodyPr/>
          <a:lstStyle/>
          <a:p>
            <a:fld id="{7AC9DBCB-BD11-4DF7-B1FE-7D48FE4D2AF1}" type="datetimeFigureOut">
              <a:rPr lang="en-US" smtClean="0"/>
              <a:t>10/2/2025</a:t>
            </a:fld>
            <a:endParaRPr lang="en-US"/>
          </a:p>
        </p:txBody>
      </p:sp>
      <p:sp>
        <p:nvSpPr>
          <p:cNvPr id="5" name="Footer Placeholder 4">
            <a:extLst>
              <a:ext uri="{FF2B5EF4-FFF2-40B4-BE49-F238E27FC236}">
                <a16:creationId xmlns:a16="http://schemas.microsoft.com/office/drawing/2014/main" id="{DD02016A-1331-C642-8238-3D5DF0214AA7}"/>
              </a:ext>
            </a:extLst>
          </p:cNvPr>
          <p:cNvSpPr>
            <a:spLocks noGrp="1"/>
          </p:cNvSpPr>
          <p:nvPr>
            <p:ph type="ftr" sz="quarter" idx="11"/>
          </p:nvPr>
        </p:nvSpPr>
        <p:spPr>
          <a:xfrm>
            <a:off x="6057900" y="9534527"/>
            <a:ext cx="6172200" cy="54927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5AD9AEE-E7EC-2925-3EC5-F8E598024335}"/>
              </a:ext>
            </a:extLst>
          </p:cNvPr>
          <p:cNvSpPr>
            <a:spLocks noGrp="1"/>
          </p:cNvSpPr>
          <p:nvPr>
            <p:ph type="sldNum" sz="quarter" idx="12"/>
          </p:nvPr>
        </p:nvSpPr>
        <p:spPr>
          <a:xfrm>
            <a:off x="12915900" y="9534527"/>
            <a:ext cx="4114800" cy="549275"/>
          </a:xfrm>
          <a:prstGeom prst="rect">
            <a:avLst/>
          </a:prstGeom>
        </p:spPr>
        <p:txBody>
          <a:bodyPr/>
          <a:lstStyle/>
          <a:p>
            <a:fld id="{7F45C9CB-B02B-45D1-8F9A-1284776CD57A}" type="slidenum">
              <a:rPr lang="en-US" smtClean="0"/>
              <a:t>‹#›</a:t>
            </a:fld>
            <a:endParaRPr lang="en-US"/>
          </a:p>
        </p:txBody>
      </p:sp>
    </p:spTree>
    <p:extLst>
      <p:ext uri="{BB962C8B-B14F-4D97-AF65-F5344CB8AC3E}">
        <p14:creationId xmlns:p14="http://schemas.microsoft.com/office/powerpoint/2010/main" val="2143246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574810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85F322EF-22CE-1B06-A549-E71528B66C5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67246" y="114300"/>
            <a:ext cx="2133600" cy="21336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4CA0A396-5A92-DB5B-3E7E-EBCE62C4FDD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267246" y="114300"/>
            <a:ext cx="2133600" cy="2133600"/>
          </a:xfrm>
          <a:prstGeom prst="rect">
            <a:avLst/>
          </a:prstGeom>
        </p:spPr>
      </p:pic>
    </p:spTree>
    <p:extLst>
      <p:ext uri="{BB962C8B-B14F-4D97-AF65-F5344CB8AC3E}">
        <p14:creationId xmlns:p14="http://schemas.microsoft.com/office/powerpoint/2010/main" val="3189732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828755" rtl="0" eaLnBrk="1" latinLnBrk="0" hangingPunct="1">
        <a:lnSpc>
          <a:spcPct val="90000"/>
        </a:lnSpc>
        <a:spcBef>
          <a:spcPct val="0"/>
        </a:spcBef>
        <a:buNone/>
        <a:defRPr sz="8801" kern="1200">
          <a:solidFill>
            <a:schemeClr val="tx1"/>
          </a:solidFill>
          <a:latin typeface="+mj-lt"/>
          <a:ea typeface="+mj-ea"/>
          <a:cs typeface="+mj-cs"/>
        </a:defRPr>
      </a:lvl1pPr>
    </p:titleStyle>
    <p:bodyStyle>
      <a:lvl1pPr marL="457188" indent="-457188" algn="l" defTabSz="1828755"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66" indent="-457188" algn="l" defTabSz="1828755" rtl="0" eaLnBrk="1" latinLnBrk="0" hangingPunct="1">
        <a:lnSpc>
          <a:spcPct val="90000"/>
        </a:lnSpc>
        <a:spcBef>
          <a:spcPts val="1001"/>
        </a:spcBef>
        <a:buFont typeface="Arial" panose="020B0604020202020204" pitchFamily="34" charset="0"/>
        <a:buChar char="•"/>
        <a:defRPr sz="4800" kern="1200">
          <a:solidFill>
            <a:schemeClr val="tx1"/>
          </a:solidFill>
          <a:latin typeface="+mn-lt"/>
          <a:ea typeface="+mn-ea"/>
          <a:cs typeface="+mn-cs"/>
        </a:defRPr>
      </a:lvl2pPr>
      <a:lvl3pPr marL="2285943" indent="-457188" algn="l" defTabSz="1828755" rtl="0" eaLnBrk="1" latinLnBrk="0" hangingPunct="1">
        <a:lnSpc>
          <a:spcPct val="90000"/>
        </a:lnSpc>
        <a:spcBef>
          <a:spcPts val="1001"/>
        </a:spcBef>
        <a:buFont typeface="Arial" panose="020B0604020202020204" pitchFamily="34" charset="0"/>
        <a:buChar char="•"/>
        <a:defRPr sz="4001" kern="1200">
          <a:solidFill>
            <a:schemeClr val="tx1"/>
          </a:solidFill>
          <a:latin typeface="+mn-lt"/>
          <a:ea typeface="+mn-ea"/>
          <a:cs typeface="+mn-cs"/>
        </a:defRPr>
      </a:lvl3pPr>
      <a:lvl4pPr marL="3200321" indent="-457188" algn="l" defTabSz="1828755" rtl="0" eaLnBrk="1" latinLnBrk="0" hangingPunct="1">
        <a:lnSpc>
          <a:spcPct val="90000"/>
        </a:lnSpc>
        <a:spcBef>
          <a:spcPts val="1001"/>
        </a:spcBef>
        <a:buFont typeface="Arial" panose="020B0604020202020204" pitchFamily="34" charset="0"/>
        <a:buChar char="•"/>
        <a:defRPr sz="3600" kern="1200">
          <a:solidFill>
            <a:schemeClr val="tx1"/>
          </a:solidFill>
          <a:latin typeface="+mn-lt"/>
          <a:ea typeface="+mn-ea"/>
          <a:cs typeface="+mn-cs"/>
        </a:defRPr>
      </a:lvl4pPr>
      <a:lvl5pPr marL="4114697" indent="-457188" algn="l" defTabSz="1828755" rtl="0" eaLnBrk="1" latinLnBrk="0" hangingPunct="1">
        <a:lnSpc>
          <a:spcPct val="90000"/>
        </a:lnSpc>
        <a:spcBef>
          <a:spcPts val="1001"/>
        </a:spcBef>
        <a:buFont typeface="Arial" panose="020B0604020202020204" pitchFamily="34" charset="0"/>
        <a:buChar char="•"/>
        <a:defRPr sz="3600" kern="1200">
          <a:solidFill>
            <a:schemeClr val="tx1"/>
          </a:solidFill>
          <a:latin typeface="+mn-lt"/>
          <a:ea typeface="+mn-ea"/>
          <a:cs typeface="+mn-cs"/>
        </a:defRPr>
      </a:lvl5pPr>
      <a:lvl6pPr marL="5029074" indent="-457188" algn="l" defTabSz="1828755" rtl="0" eaLnBrk="1" latinLnBrk="0" hangingPunct="1">
        <a:lnSpc>
          <a:spcPct val="90000"/>
        </a:lnSpc>
        <a:spcBef>
          <a:spcPts val="1001"/>
        </a:spcBef>
        <a:buFont typeface="Arial" panose="020B0604020202020204" pitchFamily="34" charset="0"/>
        <a:buChar char="•"/>
        <a:defRPr sz="3600" kern="1200">
          <a:solidFill>
            <a:schemeClr val="tx1"/>
          </a:solidFill>
          <a:latin typeface="+mn-lt"/>
          <a:ea typeface="+mn-ea"/>
          <a:cs typeface="+mn-cs"/>
        </a:defRPr>
      </a:lvl6pPr>
      <a:lvl7pPr marL="5943452" indent="-457188" algn="l" defTabSz="1828755" rtl="0" eaLnBrk="1" latinLnBrk="0" hangingPunct="1">
        <a:lnSpc>
          <a:spcPct val="90000"/>
        </a:lnSpc>
        <a:spcBef>
          <a:spcPts val="1001"/>
        </a:spcBef>
        <a:buFont typeface="Arial" panose="020B0604020202020204" pitchFamily="34" charset="0"/>
        <a:buChar char="•"/>
        <a:defRPr sz="3600" kern="1200">
          <a:solidFill>
            <a:schemeClr val="tx1"/>
          </a:solidFill>
          <a:latin typeface="+mn-lt"/>
          <a:ea typeface="+mn-ea"/>
          <a:cs typeface="+mn-cs"/>
        </a:defRPr>
      </a:lvl7pPr>
      <a:lvl8pPr marL="6857829" indent="-457188" algn="l" defTabSz="1828755" rtl="0" eaLnBrk="1" latinLnBrk="0" hangingPunct="1">
        <a:lnSpc>
          <a:spcPct val="90000"/>
        </a:lnSpc>
        <a:spcBef>
          <a:spcPts val="1001"/>
        </a:spcBef>
        <a:buFont typeface="Arial" panose="020B0604020202020204" pitchFamily="34" charset="0"/>
        <a:buChar char="•"/>
        <a:defRPr sz="3600" kern="1200">
          <a:solidFill>
            <a:schemeClr val="tx1"/>
          </a:solidFill>
          <a:latin typeface="+mn-lt"/>
          <a:ea typeface="+mn-ea"/>
          <a:cs typeface="+mn-cs"/>
        </a:defRPr>
      </a:lvl8pPr>
      <a:lvl9pPr marL="7772205" indent="-457188" algn="l" defTabSz="1828755" rtl="0" eaLnBrk="1" latinLnBrk="0" hangingPunct="1">
        <a:lnSpc>
          <a:spcPct val="90000"/>
        </a:lnSpc>
        <a:spcBef>
          <a:spcPts val="1001"/>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55" rtl="0" eaLnBrk="1" latinLnBrk="0" hangingPunct="1">
        <a:defRPr sz="3600" kern="1200">
          <a:solidFill>
            <a:schemeClr val="tx1"/>
          </a:solidFill>
          <a:latin typeface="+mn-lt"/>
          <a:ea typeface="+mn-ea"/>
          <a:cs typeface="+mn-cs"/>
        </a:defRPr>
      </a:lvl1pPr>
      <a:lvl2pPr marL="914378" algn="l" defTabSz="1828755" rtl="0" eaLnBrk="1" latinLnBrk="0" hangingPunct="1">
        <a:defRPr sz="3600" kern="1200">
          <a:solidFill>
            <a:schemeClr val="tx1"/>
          </a:solidFill>
          <a:latin typeface="+mn-lt"/>
          <a:ea typeface="+mn-ea"/>
          <a:cs typeface="+mn-cs"/>
        </a:defRPr>
      </a:lvl2pPr>
      <a:lvl3pPr marL="1828755" algn="l" defTabSz="1828755" rtl="0" eaLnBrk="1" latinLnBrk="0" hangingPunct="1">
        <a:defRPr sz="3600" kern="1200">
          <a:solidFill>
            <a:schemeClr val="tx1"/>
          </a:solidFill>
          <a:latin typeface="+mn-lt"/>
          <a:ea typeface="+mn-ea"/>
          <a:cs typeface="+mn-cs"/>
        </a:defRPr>
      </a:lvl3pPr>
      <a:lvl4pPr marL="2743131" algn="l" defTabSz="1828755" rtl="0" eaLnBrk="1" latinLnBrk="0" hangingPunct="1">
        <a:defRPr sz="3600" kern="1200">
          <a:solidFill>
            <a:schemeClr val="tx1"/>
          </a:solidFill>
          <a:latin typeface="+mn-lt"/>
          <a:ea typeface="+mn-ea"/>
          <a:cs typeface="+mn-cs"/>
        </a:defRPr>
      </a:lvl4pPr>
      <a:lvl5pPr marL="3657509" algn="l" defTabSz="1828755" rtl="0" eaLnBrk="1" latinLnBrk="0" hangingPunct="1">
        <a:defRPr sz="3600" kern="1200">
          <a:solidFill>
            <a:schemeClr val="tx1"/>
          </a:solidFill>
          <a:latin typeface="+mn-lt"/>
          <a:ea typeface="+mn-ea"/>
          <a:cs typeface="+mn-cs"/>
        </a:defRPr>
      </a:lvl5pPr>
      <a:lvl6pPr marL="4571886" algn="l" defTabSz="1828755" rtl="0" eaLnBrk="1" latinLnBrk="0" hangingPunct="1">
        <a:defRPr sz="3600" kern="1200">
          <a:solidFill>
            <a:schemeClr val="tx1"/>
          </a:solidFill>
          <a:latin typeface="+mn-lt"/>
          <a:ea typeface="+mn-ea"/>
          <a:cs typeface="+mn-cs"/>
        </a:defRPr>
      </a:lvl6pPr>
      <a:lvl7pPr marL="5486264" algn="l" defTabSz="1828755" rtl="0" eaLnBrk="1" latinLnBrk="0" hangingPunct="1">
        <a:defRPr sz="3600" kern="1200">
          <a:solidFill>
            <a:schemeClr val="tx1"/>
          </a:solidFill>
          <a:latin typeface="+mn-lt"/>
          <a:ea typeface="+mn-ea"/>
          <a:cs typeface="+mn-cs"/>
        </a:defRPr>
      </a:lvl7pPr>
      <a:lvl8pPr marL="6400640" algn="l" defTabSz="1828755" rtl="0" eaLnBrk="1" latinLnBrk="0" hangingPunct="1">
        <a:defRPr sz="3600" kern="1200">
          <a:solidFill>
            <a:schemeClr val="tx1"/>
          </a:solidFill>
          <a:latin typeface="+mn-lt"/>
          <a:ea typeface="+mn-ea"/>
          <a:cs typeface="+mn-cs"/>
        </a:defRPr>
      </a:lvl8pPr>
      <a:lvl9pPr marL="7315017" algn="l" defTabSz="1828755"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1.png"/><Relationship Id="rId2" Type="http://schemas.openxmlformats.org/officeDocument/2006/relationships/image" Target="../media/image2.jpe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2.png"/><Relationship Id="rId10" Type="http://schemas.openxmlformats.org/officeDocument/2006/relationships/image" Target="../media/image7.svg"/><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9.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6.png"/><Relationship Id="rId5" Type="http://schemas.openxmlformats.org/officeDocument/2006/relationships/image" Target="../media/image14.png"/><Relationship Id="rId10" Type="http://schemas.openxmlformats.org/officeDocument/2006/relationships/image" Target="../media/image48.svg"/><Relationship Id="rId4" Type="http://schemas.openxmlformats.org/officeDocument/2006/relationships/image" Target="../media/image4.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6.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44.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6.png"/><Relationship Id="rId12" Type="http://schemas.openxmlformats.org/officeDocument/2006/relationships/image" Target="../media/image52.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17.png"/><Relationship Id="rId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4.png"/><Relationship Id="rId9" Type="http://schemas.openxmlformats.org/officeDocument/2006/relationships/image" Target="../media/image6.png"/><Relationship Id="rId14" Type="http://schemas.openxmlformats.org/officeDocument/2006/relationships/image" Target="../media/image54.sv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54.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48.svg"/><Relationship Id="rId4" Type="http://schemas.openxmlformats.org/officeDocument/2006/relationships/image" Target="../media/image4.png"/><Relationship Id="rId9" Type="http://schemas.openxmlformats.org/officeDocument/2006/relationships/image" Target="../media/image16.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9.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6.png"/><Relationship Id="rId5" Type="http://schemas.openxmlformats.org/officeDocument/2006/relationships/image" Target="../media/image14.png"/><Relationship Id="rId10" Type="http://schemas.openxmlformats.org/officeDocument/2006/relationships/image" Target="../media/image48.svg"/><Relationship Id="rId4" Type="http://schemas.openxmlformats.org/officeDocument/2006/relationships/image" Target="../media/image4.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7.svg"/><Relationship Id="rId5" Type="http://schemas.openxmlformats.org/officeDocument/2006/relationships/image" Target="../media/image2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7.svg"/><Relationship Id="rId5" Type="http://schemas.openxmlformats.org/officeDocument/2006/relationships/image" Target="../media/image2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flipH="1">
            <a:off x="-897904" y="2215904"/>
            <a:ext cx="20785675" cy="9405518"/>
          </a:xfrm>
          <a:custGeom>
            <a:avLst/>
            <a:gdLst/>
            <a:ahLst/>
            <a:cxnLst/>
            <a:rect l="l" t="t" r="r" b="b"/>
            <a:pathLst>
              <a:path w="20785675" h="9405518">
                <a:moveTo>
                  <a:pt x="20785675" y="0"/>
                </a:moveTo>
                <a:lnTo>
                  <a:pt x="0" y="0"/>
                </a:lnTo>
                <a:lnTo>
                  <a:pt x="0" y="9405518"/>
                </a:lnTo>
                <a:lnTo>
                  <a:pt x="20785675" y="9405518"/>
                </a:lnTo>
                <a:lnTo>
                  <a:pt x="20785675" y="0"/>
                </a:lnTo>
                <a:close/>
              </a:path>
            </a:pathLst>
          </a:custGeom>
          <a:blipFill>
            <a:blip r:embed="rId3">
              <a:alphaModFix amt="90000"/>
            </a:blip>
            <a:stretch>
              <a:fillRect/>
            </a:stretch>
          </a:blipFill>
        </p:spPr>
      </p:sp>
      <p:sp>
        <p:nvSpPr>
          <p:cNvPr id="4" name="Freeform 4"/>
          <p:cNvSpPr/>
          <p:nvPr/>
        </p:nvSpPr>
        <p:spPr>
          <a:xfrm flipH="1">
            <a:off x="-348151" y="6265954"/>
            <a:ext cx="19846624" cy="4159522"/>
          </a:xfrm>
          <a:custGeom>
            <a:avLst/>
            <a:gdLst/>
            <a:ahLst/>
            <a:cxnLst/>
            <a:rect l="l" t="t" r="r" b="b"/>
            <a:pathLst>
              <a:path w="19846624" h="4159522">
                <a:moveTo>
                  <a:pt x="19846624" y="0"/>
                </a:moveTo>
                <a:lnTo>
                  <a:pt x="0" y="0"/>
                </a:lnTo>
                <a:lnTo>
                  <a:pt x="0" y="4159522"/>
                </a:lnTo>
                <a:lnTo>
                  <a:pt x="19846624" y="4159522"/>
                </a:lnTo>
                <a:lnTo>
                  <a:pt x="19846624" y="0"/>
                </a:lnTo>
                <a:close/>
              </a:path>
            </a:pathLst>
          </a:custGeom>
          <a:blipFill>
            <a:blip r:embed="rId4">
              <a:alphaModFix amt="90000"/>
            </a:blip>
            <a:stretch>
              <a:fillRect/>
            </a:stretch>
          </a:blipFill>
        </p:spPr>
      </p:sp>
      <p:sp>
        <p:nvSpPr>
          <p:cNvPr id="5" name="AutoShape 5"/>
          <p:cNvSpPr/>
          <p:nvPr/>
        </p:nvSpPr>
        <p:spPr>
          <a:xfrm>
            <a:off x="1028781" y="914400"/>
            <a:ext cx="16230600" cy="19050"/>
          </a:xfrm>
          <a:prstGeom prst="line">
            <a:avLst/>
          </a:prstGeom>
          <a:ln w="38100" cap="flat">
            <a:solidFill>
              <a:srgbClr val="333333"/>
            </a:solidFill>
            <a:prstDash val="solid"/>
            <a:headEnd type="none" w="sm" len="sm"/>
            <a:tailEnd type="none" w="sm" len="sm"/>
          </a:ln>
        </p:spPr>
      </p:sp>
      <p:sp>
        <p:nvSpPr>
          <p:cNvPr id="6" name="AutoShape 6"/>
          <p:cNvSpPr/>
          <p:nvPr/>
        </p:nvSpPr>
        <p:spPr>
          <a:xfrm>
            <a:off x="1028678" y="789918"/>
            <a:ext cx="16230600" cy="19050"/>
          </a:xfrm>
          <a:prstGeom prst="line">
            <a:avLst/>
          </a:prstGeom>
          <a:ln w="38100" cap="flat">
            <a:solidFill>
              <a:srgbClr val="333333"/>
            </a:solidFill>
            <a:prstDash val="solid"/>
            <a:headEnd type="none" w="sm" len="sm"/>
            <a:tailEnd type="none" w="sm" len="sm"/>
          </a:ln>
        </p:spPr>
      </p:sp>
      <p:grpSp>
        <p:nvGrpSpPr>
          <p:cNvPr id="7" name="Group 7"/>
          <p:cNvGrpSpPr/>
          <p:nvPr/>
        </p:nvGrpSpPr>
        <p:grpSpPr>
          <a:xfrm>
            <a:off x="9144000" y="1854688"/>
            <a:ext cx="8022659" cy="5911997"/>
            <a:chOff x="0" y="0"/>
            <a:chExt cx="2112964" cy="1557069"/>
          </a:xfrm>
        </p:grpSpPr>
        <p:sp>
          <p:nvSpPr>
            <p:cNvPr id="8" name="Freeform 8"/>
            <p:cNvSpPr/>
            <p:nvPr/>
          </p:nvSpPr>
          <p:spPr>
            <a:xfrm>
              <a:off x="0" y="0"/>
              <a:ext cx="2112964" cy="1557069"/>
            </a:xfrm>
            <a:custGeom>
              <a:avLst/>
              <a:gdLst/>
              <a:ahLst/>
              <a:cxnLst/>
              <a:rect l="l" t="t" r="r" b="b"/>
              <a:pathLst>
                <a:path w="2112964" h="1557069">
                  <a:moveTo>
                    <a:pt x="49215" y="0"/>
                  </a:moveTo>
                  <a:lnTo>
                    <a:pt x="2063748" y="0"/>
                  </a:lnTo>
                  <a:cubicBezTo>
                    <a:pt x="2090929" y="0"/>
                    <a:pt x="2112964" y="22034"/>
                    <a:pt x="2112964" y="49215"/>
                  </a:cubicBezTo>
                  <a:lnTo>
                    <a:pt x="2112964" y="1507854"/>
                  </a:lnTo>
                  <a:cubicBezTo>
                    <a:pt x="2112964" y="1535035"/>
                    <a:pt x="2090929" y="1557069"/>
                    <a:pt x="2063748" y="1557069"/>
                  </a:cubicBezTo>
                  <a:lnTo>
                    <a:pt x="49215" y="1557069"/>
                  </a:lnTo>
                  <a:cubicBezTo>
                    <a:pt x="22034" y="1557069"/>
                    <a:pt x="0" y="1535035"/>
                    <a:pt x="0" y="1507854"/>
                  </a:cubicBezTo>
                  <a:lnTo>
                    <a:pt x="0" y="49215"/>
                  </a:lnTo>
                  <a:cubicBezTo>
                    <a:pt x="0" y="22034"/>
                    <a:pt x="22034" y="0"/>
                    <a:pt x="49215" y="0"/>
                  </a:cubicBezTo>
                  <a:close/>
                </a:path>
              </a:pathLst>
            </a:custGeom>
            <a:gradFill rotWithShape="1">
              <a:gsLst>
                <a:gs pos="0">
                  <a:srgbClr val="FFFFFF">
                    <a:alpha val="60750"/>
                  </a:srgbClr>
                </a:gs>
                <a:gs pos="100000">
                  <a:srgbClr val="E8E3DC">
                    <a:alpha val="90000"/>
                  </a:srgbClr>
                </a:gs>
              </a:gsLst>
              <a:lin ang="0"/>
            </a:gradFill>
            <a:ln w="19050" cap="rnd">
              <a:solidFill>
                <a:srgbClr val="333333">
                  <a:alpha val="89804"/>
                </a:srgbClr>
              </a:solidFill>
              <a:prstDash val="solid"/>
              <a:round/>
            </a:ln>
          </p:spPr>
        </p:sp>
        <p:sp>
          <p:nvSpPr>
            <p:cNvPr id="9" name="TextBox 9"/>
            <p:cNvSpPr txBox="1"/>
            <p:nvPr/>
          </p:nvSpPr>
          <p:spPr>
            <a:xfrm>
              <a:off x="0" y="-38100"/>
              <a:ext cx="2112964" cy="1595169"/>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925207" y="2312137"/>
            <a:ext cx="7315200" cy="4056611"/>
          </a:xfrm>
          <a:custGeom>
            <a:avLst/>
            <a:gdLst/>
            <a:ahLst/>
            <a:cxnLst/>
            <a:rect l="l" t="t" r="r" b="b"/>
            <a:pathLst>
              <a:path w="7315200" h="4056611">
                <a:moveTo>
                  <a:pt x="0" y="0"/>
                </a:moveTo>
                <a:lnTo>
                  <a:pt x="7315200" y="0"/>
                </a:lnTo>
                <a:lnTo>
                  <a:pt x="7315200" y="4056611"/>
                </a:lnTo>
                <a:lnTo>
                  <a:pt x="0" y="4056611"/>
                </a:lnTo>
                <a:lnTo>
                  <a:pt x="0" y="0"/>
                </a:lnTo>
                <a:close/>
              </a:path>
            </a:pathLst>
          </a:custGeom>
          <a:blipFill>
            <a:blip r:embed="rId5">
              <a:alphaModFix amt="50000"/>
              <a:extLst>
                <a:ext uri="{96DAC541-7B7A-43D3-8B79-37D633B846F1}">
                  <asvg:svgBlip xmlns:asvg="http://schemas.microsoft.com/office/drawing/2016/SVG/main" xmlns="" r:embed="rId6"/>
                </a:ext>
              </a:extLst>
            </a:blip>
            <a:stretch>
              <a:fillRect/>
            </a:stretch>
          </a:blipFill>
        </p:spPr>
      </p:sp>
      <p:sp>
        <p:nvSpPr>
          <p:cNvPr id="11" name="Freeform 11"/>
          <p:cNvSpPr/>
          <p:nvPr/>
        </p:nvSpPr>
        <p:spPr>
          <a:xfrm>
            <a:off x="-112703" y="5337797"/>
            <a:ext cx="2071467" cy="2071467"/>
          </a:xfrm>
          <a:custGeom>
            <a:avLst/>
            <a:gdLst/>
            <a:ahLst/>
            <a:cxnLst/>
            <a:rect l="l" t="t" r="r" b="b"/>
            <a:pathLst>
              <a:path w="2071467" h="2071467">
                <a:moveTo>
                  <a:pt x="0" y="0"/>
                </a:moveTo>
                <a:lnTo>
                  <a:pt x="2071468" y="0"/>
                </a:lnTo>
                <a:lnTo>
                  <a:pt x="2071468" y="2071468"/>
                </a:lnTo>
                <a:lnTo>
                  <a:pt x="0" y="2071468"/>
                </a:lnTo>
                <a:lnTo>
                  <a:pt x="0" y="0"/>
                </a:lnTo>
                <a:close/>
              </a:path>
            </a:pathLst>
          </a:custGeom>
          <a:blipFill>
            <a:blip r:embed="rId7">
              <a:alphaModFix amt="69000"/>
              <a:extLst>
                <a:ext uri="{96DAC541-7B7A-43D3-8B79-37D633B846F1}">
                  <asvg:svgBlip xmlns:asvg="http://schemas.microsoft.com/office/drawing/2016/SVG/main" xmlns="" r:embed="rId8"/>
                </a:ext>
              </a:extLst>
            </a:blip>
            <a:stretch>
              <a:fillRect/>
            </a:stretch>
          </a:blipFill>
        </p:spPr>
      </p:sp>
      <p:sp>
        <p:nvSpPr>
          <p:cNvPr id="12" name="Freeform 12"/>
          <p:cNvSpPr/>
          <p:nvPr/>
        </p:nvSpPr>
        <p:spPr>
          <a:xfrm>
            <a:off x="15968702" y="2555748"/>
            <a:ext cx="379234" cy="379234"/>
          </a:xfrm>
          <a:custGeom>
            <a:avLst/>
            <a:gdLst/>
            <a:ahLst/>
            <a:cxnLst/>
            <a:rect l="l" t="t" r="r" b="b"/>
            <a:pathLst>
              <a:path w="379234" h="379234">
                <a:moveTo>
                  <a:pt x="0" y="0"/>
                </a:moveTo>
                <a:lnTo>
                  <a:pt x="379234" y="0"/>
                </a:lnTo>
                <a:lnTo>
                  <a:pt x="379234" y="379233"/>
                </a:lnTo>
                <a:lnTo>
                  <a:pt x="0" y="37923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3" name="Freeform 13"/>
          <p:cNvSpPr/>
          <p:nvPr/>
        </p:nvSpPr>
        <p:spPr>
          <a:xfrm>
            <a:off x="16347936" y="2934981"/>
            <a:ext cx="226834" cy="226834"/>
          </a:xfrm>
          <a:custGeom>
            <a:avLst/>
            <a:gdLst/>
            <a:ahLst/>
            <a:cxnLst/>
            <a:rect l="l" t="t" r="r" b="b"/>
            <a:pathLst>
              <a:path w="226834" h="226834">
                <a:moveTo>
                  <a:pt x="0" y="0"/>
                </a:moveTo>
                <a:lnTo>
                  <a:pt x="226834" y="0"/>
                </a:lnTo>
                <a:lnTo>
                  <a:pt x="226834" y="226834"/>
                </a:lnTo>
                <a:lnTo>
                  <a:pt x="0" y="22683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pic>
        <p:nvPicPr>
          <p:cNvPr id="22" name="Pictur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7154" y="1033994"/>
            <a:ext cx="2316681" cy="2316681"/>
          </a:xfrm>
          <a:prstGeom prst="rect">
            <a:avLst/>
          </a:prstGeom>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100832" y="8037115"/>
            <a:ext cx="1963082" cy="2024047"/>
          </a:xfrm>
          <a:prstGeom prst="rect">
            <a:avLst/>
          </a:prstGeom>
        </p:spPr>
      </p:pic>
      <p:pic>
        <p:nvPicPr>
          <p:cNvPr id="25" name="Picture 24"/>
          <p:cNvPicPr>
            <a:picLocks noChangeAspect="1"/>
          </p:cNvPicPr>
          <p:nvPr/>
        </p:nvPicPr>
        <p:blipFill>
          <a:blip r:embed="rId13"/>
          <a:stretch>
            <a:fillRect/>
          </a:stretch>
        </p:blipFill>
        <p:spPr>
          <a:xfrm>
            <a:off x="1419216" y="1688051"/>
            <a:ext cx="8783276" cy="1057961"/>
          </a:xfrm>
          <a:prstGeom prst="rect">
            <a:avLst/>
          </a:prstGeom>
        </p:spPr>
      </p:pic>
      <p:pic>
        <p:nvPicPr>
          <p:cNvPr id="15" name="Picture 14">
            <a:extLst>
              <a:ext uri="{FF2B5EF4-FFF2-40B4-BE49-F238E27FC236}">
                <a16:creationId xmlns:a16="http://schemas.microsoft.com/office/drawing/2014/main" id="{AB2E3052-167E-23C9-7273-AD5095AECD9A}"/>
              </a:ext>
            </a:extLst>
          </p:cNvPr>
          <p:cNvPicPr>
            <a:picLocks noChangeAspect="1"/>
          </p:cNvPicPr>
          <p:nvPr/>
        </p:nvPicPr>
        <p:blipFill>
          <a:blip r:embed="rId14"/>
          <a:stretch>
            <a:fillRect/>
          </a:stretch>
        </p:blipFill>
        <p:spPr>
          <a:xfrm>
            <a:off x="609600" y="3238500"/>
            <a:ext cx="9041152" cy="4578493"/>
          </a:xfrm>
          <a:prstGeom prst="rect">
            <a:avLst/>
          </a:prstGeom>
        </p:spPr>
      </p:pic>
      <p:pic>
        <p:nvPicPr>
          <p:cNvPr id="17" name="Picture 16">
            <a:extLst>
              <a:ext uri="{FF2B5EF4-FFF2-40B4-BE49-F238E27FC236}">
                <a16:creationId xmlns:a16="http://schemas.microsoft.com/office/drawing/2014/main" id="{25EDD187-888E-2E87-CE7C-9DEE4713BF72}"/>
              </a:ext>
            </a:extLst>
          </p:cNvPr>
          <p:cNvPicPr>
            <a:picLocks noChangeAspect="1"/>
          </p:cNvPicPr>
          <p:nvPr/>
        </p:nvPicPr>
        <p:blipFill>
          <a:blip r:embed="rId15"/>
          <a:stretch>
            <a:fillRect/>
          </a:stretch>
        </p:blipFill>
        <p:spPr>
          <a:xfrm>
            <a:off x="9829800" y="1638300"/>
            <a:ext cx="6980525" cy="5803895"/>
          </a:xfrm>
          <a:prstGeom prst="rect">
            <a:avLst/>
          </a:prstGeom>
        </p:spPr>
      </p:pic>
      <p:pic>
        <p:nvPicPr>
          <p:cNvPr id="20" name="Picture 19">
            <a:extLst>
              <a:ext uri="{FF2B5EF4-FFF2-40B4-BE49-F238E27FC236}">
                <a16:creationId xmlns:a16="http://schemas.microsoft.com/office/drawing/2014/main" id="{F5778254-8158-D1C7-F7E9-08F51A2C4E22}"/>
              </a:ext>
            </a:extLst>
          </p:cNvPr>
          <p:cNvPicPr>
            <a:picLocks noChangeAspect="1"/>
          </p:cNvPicPr>
          <p:nvPr/>
        </p:nvPicPr>
        <p:blipFill>
          <a:blip r:embed="rId16"/>
          <a:stretch>
            <a:fillRect/>
          </a:stretch>
        </p:blipFill>
        <p:spPr>
          <a:xfrm>
            <a:off x="11658600" y="6210300"/>
            <a:ext cx="3981033" cy="1457070"/>
          </a:xfrm>
          <a:prstGeom prst="rect">
            <a:avLst/>
          </a:prstGeom>
        </p:spPr>
      </p:pic>
      <p:pic>
        <p:nvPicPr>
          <p:cNvPr id="14" name="Picture 13" descr="A round pink label with white text and a black background&#10;&#10;Description automatically generated">
            <a:extLst>
              <a:ext uri="{FF2B5EF4-FFF2-40B4-BE49-F238E27FC236}">
                <a16:creationId xmlns:a16="http://schemas.microsoft.com/office/drawing/2014/main" id="{A68FF0A7-27F1-4397-D822-1C150F31D93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267246" y="114300"/>
            <a:ext cx="2133600" cy="2133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14"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4" presetClass="entr" presetSubtype="1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par>
                                <p:cTn id="35" presetID="14" presetClass="entr" presetSubtype="1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randombar(horizontal)">
                                      <p:cBhvr>
                                        <p:cTn id="37" dur="500"/>
                                        <p:tgtEl>
                                          <p:spTgt spid="22"/>
                                        </p:tgtEl>
                                      </p:cBhvr>
                                    </p:animEffect>
                                  </p:childTnLst>
                                </p:cTn>
                              </p:par>
                              <p:par>
                                <p:cTn id="38" presetID="14" presetClass="entr" presetSubtype="1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randombar(horizontal)">
                                      <p:cBhvr>
                                        <p:cTn id="40" dur="500"/>
                                        <p:tgtEl>
                                          <p:spTgt spid="23"/>
                                        </p:tgtEl>
                                      </p:cBhvr>
                                    </p:animEffect>
                                  </p:childTnLst>
                                </p:cTn>
                              </p:par>
                              <p:par>
                                <p:cTn id="41" presetID="14" presetClass="entr" presetSubtype="1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randombar(horizont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897904" y="2215904"/>
            <a:ext cx="20785675" cy="9405518"/>
          </a:xfrm>
          <a:custGeom>
            <a:avLst/>
            <a:gdLst/>
            <a:ahLst/>
            <a:cxnLst/>
            <a:rect l="l" t="t" r="r" b="b"/>
            <a:pathLst>
              <a:path w="20785675" h="9405518">
                <a:moveTo>
                  <a:pt x="0" y="0"/>
                </a:moveTo>
                <a:lnTo>
                  <a:pt x="20785675" y="0"/>
                </a:lnTo>
                <a:lnTo>
                  <a:pt x="20785675" y="9405518"/>
                </a:lnTo>
                <a:lnTo>
                  <a:pt x="0" y="9405518"/>
                </a:lnTo>
                <a:lnTo>
                  <a:pt x="0" y="0"/>
                </a:lnTo>
                <a:close/>
              </a:path>
            </a:pathLst>
          </a:custGeom>
          <a:blipFill>
            <a:blip r:embed="rId3">
              <a:alphaModFix amt="90000"/>
            </a:blip>
            <a:stretch>
              <a:fillRect/>
            </a:stretch>
          </a:blipFill>
        </p:spPr>
      </p:sp>
      <p:sp>
        <p:nvSpPr>
          <p:cNvPr id="4" name="Freeform 4"/>
          <p:cNvSpPr/>
          <p:nvPr/>
        </p:nvSpPr>
        <p:spPr>
          <a:xfrm>
            <a:off x="-348151" y="6265954"/>
            <a:ext cx="19846624" cy="4159522"/>
          </a:xfrm>
          <a:custGeom>
            <a:avLst/>
            <a:gdLst/>
            <a:ahLst/>
            <a:cxnLst/>
            <a:rect l="l" t="t" r="r" b="b"/>
            <a:pathLst>
              <a:path w="19846624" h="4159522">
                <a:moveTo>
                  <a:pt x="0" y="0"/>
                </a:moveTo>
                <a:lnTo>
                  <a:pt x="19846624" y="0"/>
                </a:lnTo>
                <a:lnTo>
                  <a:pt x="19846624" y="4159522"/>
                </a:lnTo>
                <a:lnTo>
                  <a:pt x="0" y="4159522"/>
                </a:lnTo>
                <a:lnTo>
                  <a:pt x="0" y="0"/>
                </a:lnTo>
                <a:close/>
              </a:path>
            </a:pathLst>
          </a:custGeom>
          <a:blipFill>
            <a:blip r:embed="rId4">
              <a:alphaModFix amt="90000"/>
            </a:blip>
            <a:stretch>
              <a:fillRect/>
            </a:stretch>
          </a:blipFill>
        </p:spPr>
      </p:sp>
      <p:sp>
        <p:nvSpPr>
          <p:cNvPr id="5" name="AutoShape 5"/>
          <p:cNvSpPr/>
          <p:nvPr/>
        </p:nvSpPr>
        <p:spPr>
          <a:xfrm>
            <a:off x="1028781" y="914400"/>
            <a:ext cx="16230600" cy="19050"/>
          </a:xfrm>
          <a:prstGeom prst="line">
            <a:avLst/>
          </a:prstGeom>
          <a:ln w="38100" cap="flat">
            <a:solidFill>
              <a:srgbClr val="333333"/>
            </a:solidFill>
            <a:prstDash val="solid"/>
            <a:headEnd type="none" w="sm" len="sm"/>
            <a:tailEnd type="none" w="sm" len="sm"/>
          </a:ln>
        </p:spPr>
      </p:sp>
      <p:sp>
        <p:nvSpPr>
          <p:cNvPr id="6" name="AutoShape 6"/>
          <p:cNvSpPr/>
          <p:nvPr/>
        </p:nvSpPr>
        <p:spPr>
          <a:xfrm>
            <a:off x="1028678" y="789918"/>
            <a:ext cx="16230600" cy="19050"/>
          </a:xfrm>
          <a:prstGeom prst="line">
            <a:avLst/>
          </a:prstGeom>
          <a:ln w="38100" cap="flat">
            <a:solidFill>
              <a:srgbClr val="333333"/>
            </a:solidFill>
            <a:prstDash val="solid"/>
            <a:headEnd type="none" w="sm" len="sm"/>
            <a:tailEnd type="none" w="sm" len="sm"/>
          </a:ln>
        </p:spPr>
      </p:sp>
      <p:sp>
        <p:nvSpPr>
          <p:cNvPr id="7" name="Freeform 7"/>
          <p:cNvSpPr/>
          <p:nvPr/>
        </p:nvSpPr>
        <p:spPr>
          <a:xfrm>
            <a:off x="4096057" y="1625943"/>
            <a:ext cx="10095886" cy="5598628"/>
          </a:xfrm>
          <a:custGeom>
            <a:avLst/>
            <a:gdLst/>
            <a:ahLst/>
            <a:cxnLst/>
            <a:rect l="l" t="t" r="r" b="b"/>
            <a:pathLst>
              <a:path w="10095886" h="5598628">
                <a:moveTo>
                  <a:pt x="0" y="0"/>
                </a:moveTo>
                <a:lnTo>
                  <a:pt x="10095886" y="0"/>
                </a:lnTo>
                <a:lnTo>
                  <a:pt x="10095886" y="5598628"/>
                </a:lnTo>
                <a:lnTo>
                  <a:pt x="0" y="5598628"/>
                </a:lnTo>
                <a:lnTo>
                  <a:pt x="0" y="0"/>
                </a:lnTo>
                <a:close/>
              </a:path>
            </a:pathLst>
          </a:custGeom>
          <a:blipFill>
            <a:blip r:embed="rId5">
              <a:alphaModFix amt="56000"/>
              <a:extLst>
                <a:ext uri="{96DAC541-7B7A-43D3-8B79-37D633B846F1}">
                  <asvg:svgBlip xmlns:asvg="http://schemas.microsoft.com/office/drawing/2016/SVG/main" xmlns="" r:embed="rId6"/>
                </a:ext>
              </a:extLst>
            </a:blip>
            <a:stretch>
              <a:fillRect/>
            </a:stretch>
          </a:blipFill>
        </p:spPr>
      </p:sp>
      <p:sp>
        <p:nvSpPr>
          <p:cNvPr id="8" name="Freeform 8"/>
          <p:cNvSpPr/>
          <p:nvPr/>
        </p:nvSpPr>
        <p:spPr>
          <a:xfrm>
            <a:off x="12833264" y="2634201"/>
            <a:ext cx="615257" cy="615257"/>
          </a:xfrm>
          <a:custGeom>
            <a:avLst/>
            <a:gdLst/>
            <a:ahLst/>
            <a:cxnLst/>
            <a:rect l="l" t="t" r="r" b="b"/>
            <a:pathLst>
              <a:path w="615257" h="615257">
                <a:moveTo>
                  <a:pt x="0" y="0"/>
                </a:moveTo>
                <a:lnTo>
                  <a:pt x="615258" y="0"/>
                </a:lnTo>
                <a:lnTo>
                  <a:pt x="615258" y="615257"/>
                </a:lnTo>
                <a:lnTo>
                  <a:pt x="0" y="61525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Freeform 9"/>
          <p:cNvSpPr/>
          <p:nvPr/>
        </p:nvSpPr>
        <p:spPr>
          <a:xfrm>
            <a:off x="13448522" y="3425223"/>
            <a:ext cx="368008" cy="368008"/>
          </a:xfrm>
          <a:custGeom>
            <a:avLst/>
            <a:gdLst/>
            <a:ahLst/>
            <a:cxnLst/>
            <a:rect l="l" t="t" r="r" b="b"/>
            <a:pathLst>
              <a:path w="368008" h="368008">
                <a:moveTo>
                  <a:pt x="0" y="0"/>
                </a:moveTo>
                <a:lnTo>
                  <a:pt x="368008" y="0"/>
                </a:lnTo>
                <a:lnTo>
                  <a:pt x="368008" y="368008"/>
                </a:lnTo>
                <a:lnTo>
                  <a:pt x="0" y="36800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Freeform 10"/>
          <p:cNvSpPr/>
          <p:nvPr/>
        </p:nvSpPr>
        <p:spPr>
          <a:xfrm>
            <a:off x="3901187" y="5011730"/>
            <a:ext cx="838710" cy="838710"/>
          </a:xfrm>
          <a:custGeom>
            <a:avLst/>
            <a:gdLst/>
            <a:ahLst/>
            <a:cxnLst/>
            <a:rect l="l" t="t" r="r" b="b"/>
            <a:pathLst>
              <a:path w="838710" h="838710">
                <a:moveTo>
                  <a:pt x="0" y="0"/>
                </a:moveTo>
                <a:lnTo>
                  <a:pt x="838711" y="0"/>
                </a:lnTo>
                <a:lnTo>
                  <a:pt x="838711" y="838710"/>
                </a:lnTo>
                <a:lnTo>
                  <a:pt x="0" y="83871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1" name="Freeform 11"/>
          <p:cNvSpPr/>
          <p:nvPr/>
        </p:nvSpPr>
        <p:spPr>
          <a:xfrm>
            <a:off x="11550185" y="5924545"/>
            <a:ext cx="506458" cy="506458"/>
          </a:xfrm>
          <a:custGeom>
            <a:avLst/>
            <a:gdLst/>
            <a:ahLst/>
            <a:cxnLst/>
            <a:rect l="l" t="t" r="r" b="b"/>
            <a:pathLst>
              <a:path w="506458" h="506458">
                <a:moveTo>
                  <a:pt x="0" y="0"/>
                </a:moveTo>
                <a:lnTo>
                  <a:pt x="506458" y="0"/>
                </a:lnTo>
                <a:lnTo>
                  <a:pt x="506458" y="506458"/>
                </a:lnTo>
                <a:lnTo>
                  <a:pt x="0" y="50645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2" name="Freeform 12"/>
          <p:cNvSpPr/>
          <p:nvPr/>
        </p:nvSpPr>
        <p:spPr>
          <a:xfrm>
            <a:off x="16262643" y="4856612"/>
            <a:ext cx="2071467" cy="2071467"/>
          </a:xfrm>
          <a:custGeom>
            <a:avLst/>
            <a:gdLst/>
            <a:ahLst/>
            <a:cxnLst/>
            <a:rect l="l" t="t" r="r" b="b"/>
            <a:pathLst>
              <a:path w="2071467" h="2071467">
                <a:moveTo>
                  <a:pt x="0" y="0"/>
                </a:moveTo>
                <a:lnTo>
                  <a:pt x="2071467" y="0"/>
                </a:lnTo>
                <a:lnTo>
                  <a:pt x="2071467" y="2071468"/>
                </a:lnTo>
                <a:lnTo>
                  <a:pt x="0" y="207146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3" name="Freeform 13"/>
          <p:cNvSpPr/>
          <p:nvPr/>
        </p:nvSpPr>
        <p:spPr>
          <a:xfrm>
            <a:off x="-46110" y="4856612"/>
            <a:ext cx="2071467" cy="2071467"/>
          </a:xfrm>
          <a:custGeom>
            <a:avLst/>
            <a:gdLst/>
            <a:ahLst/>
            <a:cxnLst/>
            <a:rect l="l" t="t" r="r" b="b"/>
            <a:pathLst>
              <a:path w="2071467" h="2071467">
                <a:moveTo>
                  <a:pt x="0" y="0"/>
                </a:moveTo>
                <a:lnTo>
                  <a:pt x="2071467" y="0"/>
                </a:lnTo>
                <a:lnTo>
                  <a:pt x="2071467" y="2071468"/>
                </a:lnTo>
                <a:lnTo>
                  <a:pt x="0" y="207146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grpSp>
        <p:nvGrpSpPr>
          <p:cNvPr id="14" name="Group 14"/>
          <p:cNvGrpSpPr/>
          <p:nvPr/>
        </p:nvGrpSpPr>
        <p:grpSpPr>
          <a:xfrm>
            <a:off x="636458" y="372426"/>
            <a:ext cx="17015084" cy="9542149"/>
            <a:chOff x="0" y="0"/>
            <a:chExt cx="4481339" cy="2513159"/>
          </a:xfrm>
        </p:grpSpPr>
        <p:sp>
          <p:nvSpPr>
            <p:cNvPr id="15" name="Freeform 15"/>
            <p:cNvSpPr/>
            <p:nvPr/>
          </p:nvSpPr>
          <p:spPr>
            <a:xfrm>
              <a:off x="0" y="0"/>
              <a:ext cx="4481339" cy="2513159"/>
            </a:xfrm>
            <a:custGeom>
              <a:avLst/>
              <a:gdLst/>
              <a:ahLst/>
              <a:cxnLst/>
              <a:rect l="l" t="t" r="r" b="b"/>
              <a:pathLst>
                <a:path w="4481339" h="2513159">
                  <a:moveTo>
                    <a:pt x="0" y="0"/>
                  </a:moveTo>
                  <a:lnTo>
                    <a:pt x="4481339" y="0"/>
                  </a:lnTo>
                  <a:lnTo>
                    <a:pt x="4481339" y="2513159"/>
                  </a:lnTo>
                  <a:lnTo>
                    <a:pt x="0" y="2513159"/>
                  </a:lnTo>
                  <a:close/>
                </a:path>
              </a:pathLst>
            </a:custGeom>
            <a:solidFill>
              <a:srgbClr val="FFFFFF">
                <a:alpha val="95686"/>
              </a:srgbClr>
            </a:solidFill>
            <a:ln w="38100" cap="sq">
              <a:solidFill>
                <a:srgbClr val="4877BA">
                  <a:alpha val="95686"/>
                </a:srgbClr>
              </a:solidFill>
              <a:prstDash val="dash"/>
              <a:miter/>
            </a:ln>
          </p:spPr>
        </p:sp>
        <p:sp>
          <p:nvSpPr>
            <p:cNvPr id="16" name="TextBox 16"/>
            <p:cNvSpPr txBox="1"/>
            <p:nvPr/>
          </p:nvSpPr>
          <p:spPr>
            <a:xfrm>
              <a:off x="0" y="-38100"/>
              <a:ext cx="4481339" cy="255125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6">
            <a:extLst>
              <a:ext uri="{FF2B5EF4-FFF2-40B4-BE49-F238E27FC236}">
                <a16:creationId xmlns:a16="http://schemas.microsoft.com/office/drawing/2014/main" id="{8EB87DD0-C18D-0B3E-4029-CDD9EC2A85C2}"/>
              </a:ext>
            </a:extLst>
          </p:cNvPr>
          <p:cNvGrpSpPr/>
          <p:nvPr/>
        </p:nvGrpSpPr>
        <p:grpSpPr>
          <a:xfrm>
            <a:off x="914400" y="800100"/>
            <a:ext cx="16528873" cy="2064340"/>
            <a:chOff x="1028678" y="5940041"/>
            <a:chExt cx="16528873" cy="1911940"/>
          </a:xfrm>
        </p:grpSpPr>
        <p:grpSp>
          <p:nvGrpSpPr>
            <p:cNvPr id="18" name="Group 16">
              <a:extLst>
                <a:ext uri="{FF2B5EF4-FFF2-40B4-BE49-F238E27FC236}">
                  <a16:creationId xmlns:a16="http://schemas.microsoft.com/office/drawing/2014/main" id="{269F745B-414F-AE0E-B176-66BE4874A6D0}"/>
                </a:ext>
              </a:extLst>
            </p:cNvPr>
            <p:cNvGrpSpPr/>
            <p:nvPr/>
          </p:nvGrpSpPr>
          <p:grpSpPr>
            <a:xfrm>
              <a:off x="1028678" y="5940041"/>
              <a:ext cx="16528873" cy="1911940"/>
              <a:chOff x="0" y="-38100"/>
              <a:chExt cx="3981628" cy="503556"/>
            </a:xfrm>
          </p:grpSpPr>
          <p:sp>
            <p:nvSpPr>
              <p:cNvPr id="21" name="Freeform 17">
                <a:extLst>
                  <a:ext uri="{FF2B5EF4-FFF2-40B4-BE49-F238E27FC236}">
                    <a16:creationId xmlns:a16="http://schemas.microsoft.com/office/drawing/2014/main" id="{71A95F81-C936-19D7-8F3A-C7019887934D}"/>
                  </a:ext>
                </a:extLst>
              </p:cNvPr>
              <p:cNvSpPr/>
              <p:nvPr/>
            </p:nvSpPr>
            <p:spPr>
              <a:xfrm>
                <a:off x="0" y="0"/>
                <a:ext cx="3981628" cy="383352"/>
              </a:xfrm>
              <a:custGeom>
                <a:avLst/>
                <a:gdLst/>
                <a:ahLst/>
                <a:cxnLst/>
                <a:rect l="l" t="t" r="r" b="b"/>
                <a:pathLst>
                  <a:path w="3981628" h="465456">
                    <a:moveTo>
                      <a:pt x="0" y="0"/>
                    </a:moveTo>
                    <a:lnTo>
                      <a:pt x="3981628" y="0"/>
                    </a:lnTo>
                    <a:lnTo>
                      <a:pt x="3981628" y="465456"/>
                    </a:lnTo>
                    <a:lnTo>
                      <a:pt x="0" y="465456"/>
                    </a:lnTo>
                    <a:close/>
                  </a:path>
                </a:pathLst>
              </a:custGeom>
              <a:solidFill>
                <a:srgbClr val="0070C0">
                  <a:alpha val="95686"/>
                </a:srgbClr>
              </a:solidFill>
              <a:ln w="38100" cap="sq">
                <a:solidFill>
                  <a:srgbClr val="FFFFFF">
                    <a:alpha val="95686"/>
                  </a:srgbClr>
                </a:solidFill>
                <a:prstDash val="dash"/>
                <a:miter/>
              </a:ln>
            </p:spPr>
            <p:txBody>
              <a:bodyPr/>
              <a:lstStyle/>
              <a:p>
                <a:endParaRPr lang="en-US" dirty="0"/>
              </a:p>
            </p:txBody>
          </p:sp>
          <p:sp>
            <p:nvSpPr>
              <p:cNvPr id="22" name="TextBox 18">
                <a:extLst>
                  <a:ext uri="{FF2B5EF4-FFF2-40B4-BE49-F238E27FC236}">
                    <a16:creationId xmlns:a16="http://schemas.microsoft.com/office/drawing/2014/main" id="{C2063271-49BD-B84B-299D-5CFB7FCFE5D6}"/>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4000"/>
              </a:p>
            </p:txBody>
          </p:sp>
        </p:grpSp>
        <p:sp>
          <p:nvSpPr>
            <p:cNvPr id="20" name="TextBox 48">
              <a:extLst>
                <a:ext uri="{FF2B5EF4-FFF2-40B4-BE49-F238E27FC236}">
                  <a16:creationId xmlns:a16="http://schemas.microsoft.com/office/drawing/2014/main" id="{F55301DC-8A1C-9313-F426-479AD5B44813}"/>
                </a:ext>
              </a:extLst>
            </p:cNvPr>
            <p:cNvSpPr txBox="1"/>
            <p:nvPr/>
          </p:nvSpPr>
          <p:spPr>
            <a:xfrm>
              <a:off x="1333478" y="6151765"/>
              <a:ext cx="15882391" cy="1254242"/>
            </a:xfrm>
            <a:prstGeom prst="rect">
              <a:avLst/>
            </a:prstGeom>
          </p:spPr>
          <p:txBody>
            <a:bodyPr wrap="square" lIns="0" tIns="0" rIns="0" bIns="0" rtlCol="0" anchor="t">
              <a:spAutoFit/>
            </a:bodyPr>
            <a:lstStyle/>
            <a:p>
              <a:pPr algn="just"/>
              <a:r>
                <a:rPr lang="en-US" sz="4400" b="0" i="1" dirty="0">
                  <a:solidFill>
                    <a:schemeClr val="bg1"/>
                  </a:solidFill>
                  <a:effectLst/>
                  <a:latin typeface="Cambria" panose="02040503050406030204" pitchFamily="18" charset="0"/>
                  <a:ea typeface="Cambria" panose="02040503050406030204" pitchFamily="18" charset="0"/>
                </a:rPr>
                <a:t>a) </a:t>
              </a:r>
              <a:r>
                <a:rPr lang="vi-VN" sz="4400" b="0" i="1" dirty="0">
                  <a:solidFill>
                    <a:schemeClr val="bg1"/>
                  </a:solidFill>
                  <a:effectLst/>
                  <a:latin typeface="Cambria" panose="02040503050406030204" pitchFamily="18" charset="0"/>
                  <a:ea typeface="Cambria" panose="02040503050406030204" pitchFamily="18" charset="0"/>
                </a:rPr>
                <a:t>Vì </a:t>
              </a:r>
              <a:r>
                <a:rPr lang="vi-VN" sz="4400" b="0" i="0" dirty="0">
                  <a:solidFill>
                    <a:schemeClr val="bg1"/>
                  </a:solidFill>
                  <a:effectLst/>
                  <a:latin typeface="Cambria" panose="02040503050406030204" pitchFamily="18" charset="0"/>
                  <a:ea typeface="Cambria" panose="02040503050406030204" pitchFamily="18" charset="0"/>
                </a:rPr>
                <a:t>xe quá bẩn </a:t>
              </a:r>
              <a:r>
                <a:rPr lang="vi-VN" sz="4400" b="0" i="1" dirty="0">
                  <a:solidFill>
                    <a:schemeClr val="bg1"/>
                  </a:solidFill>
                  <a:effectLst/>
                  <a:latin typeface="Cambria" panose="02040503050406030204" pitchFamily="18" charset="0"/>
                  <a:ea typeface="Cambria" panose="02040503050406030204" pitchFamily="18" charset="0"/>
                </a:rPr>
                <a:t>nên </a:t>
              </a:r>
              <a:r>
                <a:rPr lang="vi-VN" sz="4400" b="0" i="0" dirty="0">
                  <a:solidFill>
                    <a:schemeClr val="bg1"/>
                  </a:solidFill>
                  <a:effectLst/>
                  <a:latin typeface="Cambria" panose="02040503050406030204" pitchFamily="18" charset="0"/>
                  <a:ea typeface="Cambria" panose="02040503050406030204" pitchFamily="18" charset="0"/>
                </a:rPr>
                <a:t>mẹ tôi mang đi rửa.</a:t>
              </a:r>
            </a:p>
            <a:p>
              <a:pPr algn="just"/>
              <a:r>
                <a:rPr lang="vi-VN" sz="4400" b="0" i="1" dirty="0">
                  <a:solidFill>
                    <a:schemeClr val="bg1"/>
                  </a:solidFill>
                  <a:effectLst/>
                  <a:latin typeface="Cambria" panose="02040503050406030204" pitchFamily="18" charset="0"/>
                  <a:ea typeface="Cambria" panose="02040503050406030204" pitchFamily="18" charset="0"/>
                </a:rPr>
                <a:t>Bởi </a:t>
              </a:r>
              <a:r>
                <a:rPr lang="vi-VN" sz="4400" b="0" i="0" dirty="0">
                  <a:solidFill>
                    <a:schemeClr val="bg1"/>
                  </a:solidFill>
                  <a:effectLst/>
                  <a:latin typeface="Cambria" panose="02040503050406030204" pitchFamily="18" charset="0"/>
                  <a:ea typeface="Cambria" panose="02040503050406030204" pitchFamily="18" charset="0"/>
                </a:rPr>
                <a:t>hôm qua em thức khuya </a:t>
              </a:r>
              <a:r>
                <a:rPr lang="vi-VN" sz="4400" b="0" i="1" dirty="0">
                  <a:solidFill>
                    <a:schemeClr val="bg1"/>
                  </a:solidFill>
                  <a:effectLst/>
                  <a:latin typeface="Cambria" panose="02040503050406030204" pitchFamily="18" charset="0"/>
                  <a:ea typeface="Cambria" panose="02040503050406030204" pitchFamily="18" charset="0"/>
                </a:rPr>
                <a:t>nên </a:t>
              </a:r>
              <a:r>
                <a:rPr lang="vi-VN" sz="4400" b="0" i="0" dirty="0">
                  <a:solidFill>
                    <a:schemeClr val="bg1"/>
                  </a:solidFill>
                  <a:effectLst/>
                  <a:latin typeface="Cambria" panose="02040503050406030204" pitchFamily="18" charset="0"/>
                  <a:ea typeface="Cambria" panose="02040503050406030204" pitchFamily="18" charset="0"/>
                </a:rPr>
                <a:t>hôm nay hơi chóng mặt.</a:t>
              </a:r>
            </a:p>
          </p:txBody>
        </p:sp>
      </p:grpSp>
      <p:grpSp>
        <p:nvGrpSpPr>
          <p:cNvPr id="24" name="Group 23">
            <a:extLst>
              <a:ext uri="{FF2B5EF4-FFF2-40B4-BE49-F238E27FC236}">
                <a16:creationId xmlns:a16="http://schemas.microsoft.com/office/drawing/2014/main" id="{B254D143-F9FF-E13D-31CD-EE06D93EEF48}"/>
              </a:ext>
            </a:extLst>
          </p:cNvPr>
          <p:cNvGrpSpPr/>
          <p:nvPr/>
        </p:nvGrpSpPr>
        <p:grpSpPr>
          <a:xfrm>
            <a:off x="914400" y="3314701"/>
            <a:ext cx="16528873" cy="2458826"/>
            <a:chOff x="1028678" y="5940041"/>
            <a:chExt cx="16528873" cy="2046661"/>
          </a:xfrm>
        </p:grpSpPr>
        <p:grpSp>
          <p:nvGrpSpPr>
            <p:cNvPr id="26" name="Group 16">
              <a:extLst>
                <a:ext uri="{FF2B5EF4-FFF2-40B4-BE49-F238E27FC236}">
                  <a16:creationId xmlns:a16="http://schemas.microsoft.com/office/drawing/2014/main" id="{59DBD12C-7ECC-469C-0AC6-D8DB3F684EA1}"/>
                </a:ext>
              </a:extLst>
            </p:cNvPr>
            <p:cNvGrpSpPr/>
            <p:nvPr/>
          </p:nvGrpSpPr>
          <p:grpSpPr>
            <a:xfrm>
              <a:off x="1028678" y="5940041"/>
              <a:ext cx="16528873" cy="2046661"/>
              <a:chOff x="0" y="-38100"/>
              <a:chExt cx="3981628" cy="539038"/>
            </a:xfrm>
          </p:grpSpPr>
          <p:sp>
            <p:nvSpPr>
              <p:cNvPr id="28" name="Freeform 17">
                <a:extLst>
                  <a:ext uri="{FF2B5EF4-FFF2-40B4-BE49-F238E27FC236}">
                    <a16:creationId xmlns:a16="http://schemas.microsoft.com/office/drawing/2014/main" id="{327AC2A6-2477-EBE4-3814-5FA221A5CDB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dirty="0">
                  <a:solidFill>
                    <a:schemeClr val="bg1"/>
                  </a:solidFill>
                  <a:latin typeface="Cambria" panose="02040503050406030204" pitchFamily="18" charset="0"/>
                  <a:ea typeface="Cambria" panose="02040503050406030204" pitchFamily="18" charset="0"/>
                </a:endParaRPr>
              </a:p>
            </p:txBody>
          </p:sp>
          <p:sp>
            <p:nvSpPr>
              <p:cNvPr id="29" name="TextBox 18">
                <a:extLst>
                  <a:ext uri="{FF2B5EF4-FFF2-40B4-BE49-F238E27FC236}">
                    <a16:creationId xmlns:a16="http://schemas.microsoft.com/office/drawing/2014/main" id="{BEEAC980-9FB6-69B5-1FB5-5F72143801C3}"/>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4000">
                  <a:solidFill>
                    <a:schemeClr val="bg1"/>
                  </a:solidFill>
                  <a:latin typeface="Cambria" panose="02040503050406030204" pitchFamily="18" charset="0"/>
                  <a:ea typeface="Cambria" panose="02040503050406030204" pitchFamily="18" charset="0"/>
                </a:endParaRPr>
              </a:p>
            </p:txBody>
          </p:sp>
        </p:grpSp>
        <p:sp>
          <p:nvSpPr>
            <p:cNvPr id="27" name="TextBox 48">
              <a:extLst>
                <a:ext uri="{FF2B5EF4-FFF2-40B4-BE49-F238E27FC236}">
                  <a16:creationId xmlns:a16="http://schemas.microsoft.com/office/drawing/2014/main" id="{E087D7AA-316A-719F-4E3D-44FD9E695E0D}"/>
                </a:ext>
              </a:extLst>
            </p:cNvPr>
            <p:cNvSpPr txBox="1"/>
            <p:nvPr/>
          </p:nvSpPr>
          <p:spPr>
            <a:xfrm>
              <a:off x="1333478" y="6151765"/>
              <a:ext cx="15882391" cy="1690821"/>
            </a:xfrm>
            <a:prstGeom prst="rect">
              <a:avLst/>
            </a:prstGeom>
          </p:spPr>
          <p:txBody>
            <a:bodyPr wrap="square" lIns="0" tIns="0" rIns="0" bIns="0" rtlCol="0" anchor="t">
              <a:spAutoFit/>
            </a:bodyPr>
            <a:lstStyle/>
            <a:p>
              <a:pPr algn="just"/>
              <a:r>
                <a:rPr lang="vi-VN" sz="4400" b="0" i="0" dirty="0">
                  <a:solidFill>
                    <a:schemeClr val="bg1"/>
                  </a:solidFill>
                  <a:effectLst/>
                  <a:latin typeface="Cambria" panose="02040503050406030204" pitchFamily="18" charset="0"/>
                  <a:ea typeface="Cambria" panose="02040503050406030204" pitchFamily="18" charset="0"/>
                </a:rPr>
                <a:t>b. </a:t>
              </a:r>
              <a:r>
                <a:rPr lang="vi-VN" sz="4400" b="0" i="1" dirty="0">
                  <a:solidFill>
                    <a:schemeClr val="bg1"/>
                  </a:solidFill>
                  <a:effectLst/>
                  <a:latin typeface="Cambria" panose="02040503050406030204" pitchFamily="18" charset="0"/>
                  <a:ea typeface="Cambria" panose="02040503050406030204" pitchFamily="18" charset="0"/>
                </a:rPr>
                <a:t>Nếu </a:t>
              </a:r>
              <a:r>
                <a:rPr lang="vi-VN" sz="4400" b="0" i="0" dirty="0">
                  <a:solidFill>
                    <a:schemeClr val="bg1"/>
                  </a:solidFill>
                  <a:effectLst/>
                  <a:latin typeface="Cambria" panose="02040503050406030204" pitchFamily="18" charset="0"/>
                  <a:ea typeface="Cambria" panose="02040503050406030204" pitchFamily="18" charset="0"/>
                </a:rPr>
                <a:t>học tập tốt </a:t>
              </a:r>
              <a:r>
                <a:rPr lang="vi-VN" sz="4400" b="0" i="1" dirty="0">
                  <a:solidFill>
                    <a:schemeClr val="bg1"/>
                  </a:solidFill>
                  <a:effectLst/>
                  <a:latin typeface="Cambria" panose="02040503050406030204" pitchFamily="18" charset="0"/>
                  <a:ea typeface="Cambria" panose="02040503050406030204" pitchFamily="18" charset="0"/>
                </a:rPr>
                <a:t>thì </a:t>
              </a:r>
              <a:r>
                <a:rPr lang="vi-VN" sz="4400" b="0" i="0" dirty="0">
                  <a:solidFill>
                    <a:schemeClr val="bg1"/>
                  </a:solidFill>
                  <a:effectLst/>
                  <a:latin typeface="Cambria" panose="02040503050406030204" pitchFamily="18" charset="0"/>
                  <a:ea typeface="Cambria" panose="02040503050406030204" pitchFamily="18" charset="0"/>
                </a:rPr>
                <a:t>em sẽ có cơ hội đỗ vào lớp ôn thi học sinh giỏi của trường.</a:t>
              </a:r>
            </a:p>
            <a:p>
              <a:pPr algn="just"/>
              <a:r>
                <a:rPr lang="vi-VN" sz="4400" b="0" i="1" dirty="0">
                  <a:solidFill>
                    <a:schemeClr val="bg1"/>
                  </a:solidFill>
                  <a:effectLst/>
                  <a:latin typeface="Cambria" panose="02040503050406030204" pitchFamily="18" charset="0"/>
                  <a:ea typeface="Cambria" panose="02040503050406030204" pitchFamily="18" charset="0"/>
                </a:rPr>
                <a:t>Hễ </a:t>
              </a:r>
              <a:r>
                <a:rPr lang="vi-VN" sz="4400" b="0" i="0" dirty="0">
                  <a:solidFill>
                    <a:schemeClr val="bg1"/>
                  </a:solidFill>
                  <a:effectLst/>
                  <a:latin typeface="Cambria" panose="02040503050406030204" pitchFamily="18" charset="0"/>
                  <a:ea typeface="Cambria" panose="02040503050406030204" pitchFamily="18" charset="0"/>
                </a:rPr>
                <a:t>trời mưa </a:t>
              </a:r>
              <a:r>
                <a:rPr lang="vi-VN" sz="4400" b="0" i="1" dirty="0">
                  <a:solidFill>
                    <a:schemeClr val="bg1"/>
                  </a:solidFill>
                  <a:effectLst/>
                  <a:latin typeface="Cambria" panose="02040503050406030204" pitchFamily="18" charset="0"/>
                  <a:ea typeface="Cambria" panose="02040503050406030204" pitchFamily="18" charset="0"/>
                </a:rPr>
                <a:t>thì </a:t>
              </a:r>
              <a:r>
                <a:rPr lang="vi-VN" sz="4400" b="0" i="0" dirty="0">
                  <a:solidFill>
                    <a:schemeClr val="bg1"/>
                  </a:solidFill>
                  <a:effectLst/>
                  <a:latin typeface="Cambria" panose="02040503050406030204" pitchFamily="18" charset="0"/>
                  <a:ea typeface="Cambria" panose="02040503050406030204" pitchFamily="18" charset="0"/>
                </a:rPr>
                <a:t>đường lại trơn trượt hơn hẳn.</a:t>
              </a:r>
            </a:p>
          </p:txBody>
        </p:sp>
      </p:grpSp>
      <p:grpSp>
        <p:nvGrpSpPr>
          <p:cNvPr id="30" name="Group 29">
            <a:extLst>
              <a:ext uri="{FF2B5EF4-FFF2-40B4-BE49-F238E27FC236}">
                <a16:creationId xmlns:a16="http://schemas.microsoft.com/office/drawing/2014/main" id="{3BF49A30-8041-97FD-4D38-5AE4A2EB6646}"/>
              </a:ext>
            </a:extLst>
          </p:cNvPr>
          <p:cNvGrpSpPr/>
          <p:nvPr/>
        </p:nvGrpSpPr>
        <p:grpSpPr>
          <a:xfrm>
            <a:off x="838200" y="6438901"/>
            <a:ext cx="16528873" cy="2458826"/>
            <a:chOff x="1028678" y="5940041"/>
            <a:chExt cx="16528873" cy="2046661"/>
          </a:xfrm>
        </p:grpSpPr>
        <p:grpSp>
          <p:nvGrpSpPr>
            <p:cNvPr id="31" name="Group 16">
              <a:extLst>
                <a:ext uri="{FF2B5EF4-FFF2-40B4-BE49-F238E27FC236}">
                  <a16:creationId xmlns:a16="http://schemas.microsoft.com/office/drawing/2014/main" id="{F62CC218-E7BC-5F2A-121E-BC1A0E2AF11E}"/>
                </a:ext>
              </a:extLst>
            </p:cNvPr>
            <p:cNvGrpSpPr/>
            <p:nvPr/>
          </p:nvGrpSpPr>
          <p:grpSpPr>
            <a:xfrm>
              <a:off x="1028678" y="5940041"/>
              <a:ext cx="16528873" cy="2046661"/>
              <a:chOff x="0" y="-38100"/>
              <a:chExt cx="3981628" cy="539038"/>
            </a:xfrm>
          </p:grpSpPr>
          <p:sp>
            <p:nvSpPr>
              <p:cNvPr id="33" name="Freeform 17">
                <a:extLst>
                  <a:ext uri="{FF2B5EF4-FFF2-40B4-BE49-F238E27FC236}">
                    <a16:creationId xmlns:a16="http://schemas.microsoft.com/office/drawing/2014/main" id="{4795C462-C831-EB8B-2988-04F0EE35F893}"/>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5">
                  <a:lumMod val="50000"/>
                  <a:alpha val="95686"/>
                </a:schemeClr>
              </a:solidFill>
              <a:ln w="38100" cap="sq">
                <a:solidFill>
                  <a:srgbClr val="FFFFFF">
                    <a:alpha val="95686"/>
                  </a:srgbClr>
                </a:solidFill>
                <a:prstDash val="dash"/>
                <a:miter/>
              </a:ln>
            </p:spPr>
            <p:txBody>
              <a:bodyPr/>
              <a:lstStyle/>
              <a:p>
                <a:endParaRPr lang="en-US" dirty="0">
                  <a:solidFill>
                    <a:schemeClr val="bg1"/>
                  </a:solidFill>
                  <a:latin typeface="Cambria" panose="02040503050406030204" pitchFamily="18" charset="0"/>
                  <a:ea typeface="Cambria" panose="02040503050406030204" pitchFamily="18" charset="0"/>
                </a:endParaRPr>
              </a:p>
            </p:txBody>
          </p:sp>
          <p:sp>
            <p:nvSpPr>
              <p:cNvPr id="34" name="TextBox 18">
                <a:extLst>
                  <a:ext uri="{FF2B5EF4-FFF2-40B4-BE49-F238E27FC236}">
                    <a16:creationId xmlns:a16="http://schemas.microsoft.com/office/drawing/2014/main" id="{1CE0E263-EBB6-97CA-6306-01C6E8C053CD}"/>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4000">
                  <a:solidFill>
                    <a:schemeClr val="bg1"/>
                  </a:solidFill>
                  <a:latin typeface="Cambria" panose="02040503050406030204" pitchFamily="18" charset="0"/>
                  <a:ea typeface="Cambria" panose="02040503050406030204" pitchFamily="18" charset="0"/>
                </a:endParaRPr>
              </a:p>
            </p:txBody>
          </p:sp>
        </p:grpSp>
        <p:sp>
          <p:nvSpPr>
            <p:cNvPr id="32" name="TextBox 48">
              <a:extLst>
                <a:ext uri="{FF2B5EF4-FFF2-40B4-BE49-F238E27FC236}">
                  <a16:creationId xmlns:a16="http://schemas.microsoft.com/office/drawing/2014/main" id="{BD88E6EA-FDFB-0584-503B-D0B58F74614C}"/>
                </a:ext>
              </a:extLst>
            </p:cNvPr>
            <p:cNvSpPr txBox="1"/>
            <p:nvPr/>
          </p:nvSpPr>
          <p:spPr>
            <a:xfrm>
              <a:off x="1333478" y="6151765"/>
              <a:ext cx="15882391" cy="1690820"/>
            </a:xfrm>
            <a:prstGeom prst="rect">
              <a:avLst/>
            </a:prstGeom>
          </p:spPr>
          <p:txBody>
            <a:bodyPr wrap="square" lIns="0" tIns="0" rIns="0" bIns="0" rtlCol="0" anchor="t">
              <a:spAutoFit/>
            </a:bodyPr>
            <a:lstStyle/>
            <a:p>
              <a:pPr algn="just"/>
              <a:r>
                <a:rPr lang="vi-VN" sz="4400" b="0" i="0" dirty="0">
                  <a:solidFill>
                    <a:schemeClr val="bg1"/>
                  </a:solidFill>
                  <a:effectLst/>
                  <a:latin typeface="Cambria" panose="02040503050406030204" pitchFamily="18" charset="0"/>
                  <a:ea typeface="Cambria" panose="02040503050406030204" pitchFamily="18" charset="0"/>
                </a:rPr>
                <a:t>c. </a:t>
              </a:r>
              <a:r>
                <a:rPr lang="vi-VN" sz="4400" b="0" i="1" dirty="0">
                  <a:solidFill>
                    <a:schemeClr val="bg1"/>
                  </a:solidFill>
                  <a:effectLst/>
                  <a:latin typeface="Cambria" panose="02040503050406030204" pitchFamily="18" charset="0"/>
                  <a:ea typeface="Cambria" panose="02040503050406030204" pitchFamily="18" charset="0"/>
                </a:rPr>
                <a:t>Vừa </a:t>
              </a:r>
              <a:r>
                <a:rPr lang="vi-VN" sz="4400" b="0" i="0" dirty="0">
                  <a:solidFill>
                    <a:schemeClr val="bg1"/>
                  </a:solidFill>
                  <a:effectLst/>
                  <a:latin typeface="Cambria" panose="02040503050406030204" pitchFamily="18" charset="0"/>
                  <a:ea typeface="Cambria" panose="02040503050406030204" pitchFamily="18" charset="0"/>
                </a:rPr>
                <a:t>ngủ dậy mà mẹ em </a:t>
              </a:r>
              <a:r>
                <a:rPr lang="vi-VN" sz="4400" b="0" i="1" dirty="0">
                  <a:solidFill>
                    <a:schemeClr val="bg1"/>
                  </a:solidFill>
                  <a:effectLst/>
                  <a:latin typeface="Cambria" panose="02040503050406030204" pitchFamily="18" charset="0"/>
                  <a:ea typeface="Cambria" panose="02040503050406030204" pitchFamily="18" charset="0"/>
                </a:rPr>
                <a:t>đã</a:t>
              </a:r>
              <a:r>
                <a:rPr lang="vi-VN" sz="4400" b="0" i="0" dirty="0">
                  <a:solidFill>
                    <a:schemeClr val="bg1"/>
                  </a:solidFill>
                  <a:effectLst/>
                  <a:latin typeface="Cambria" panose="02040503050406030204" pitchFamily="18" charset="0"/>
                  <a:ea typeface="Cambria" panose="02040503050406030204" pitchFamily="18" charset="0"/>
                </a:rPr>
                <a:t> vào bếp chuẩn bị đồ ăn sáng cho cả gia đình.</a:t>
              </a:r>
            </a:p>
            <a:p>
              <a:pPr algn="just"/>
              <a:r>
                <a:rPr lang="vi-VN" sz="4400" b="0" i="1" dirty="0">
                  <a:solidFill>
                    <a:schemeClr val="bg1"/>
                  </a:solidFill>
                  <a:effectLst/>
                  <a:latin typeface="Cambria" panose="02040503050406030204" pitchFamily="18" charset="0"/>
                  <a:ea typeface="Cambria" panose="02040503050406030204" pitchFamily="18" charset="0"/>
                </a:rPr>
                <a:t>Càng </a:t>
              </a:r>
              <a:r>
                <a:rPr lang="vi-VN" sz="4400" b="0" i="0" dirty="0">
                  <a:solidFill>
                    <a:schemeClr val="bg1"/>
                  </a:solidFill>
                  <a:effectLst/>
                  <a:latin typeface="Cambria" panose="02040503050406030204" pitchFamily="18" charset="0"/>
                  <a:ea typeface="Cambria" panose="02040503050406030204" pitchFamily="18" charset="0"/>
                </a:rPr>
                <a:t>ăn kem em thấy mình </a:t>
              </a:r>
              <a:r>
                <a:rPr lang="vi-VN" sz="4400" b="0" i="1" dirty="0">
                  <a:solidFill>
                    <a:schemeClr val="bg1"/>
                  </a:solidFill>
                  <a:effectLst/>
                  <a:latin typeface="Cambria" panose="02040503050406030204" pitchFamily="18" charset="0"/>
                  <a:ea typeface="Cambria" panose="02040503050406030204" pitchFamily="18" charset="0"/>
                </a:rPr>
                <a:t>càng </a:t>
              </a:r>
              <a:r>
                <a:rPr lang="vi-VN" sz="4400" b="0" i="0" dirty="0">
                  <a:solidFill>
                    <a:schemeClr val="bg1"/>
                  </a:solidFill>
                  <a:effectLst/>
                  <a:latin typeface="Cambria" panose="02040503050406030204" pitchFamily="18" charset="0"/>
                  <a:ea typeface="Cambria" panose="02040503050406030204" pitchFamily="18" charset="0"/>
                </a:rPr>
                <a:t>khát nước hơn.</a:t>
              </a:r>
            </a:p>
          </p:txBody>
        </p:sp>
      </p:grpSp>
    </p:spTree>
    <p:extLst>
      <p:ext uri="{BB962C8B-B14F-4D97-AF65-F5344CB8AC3E}">
        <p14:creationId xmlns:p14="http://schemas.microsoft.com/office/powerpoint/2010/main" val="382939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randombar(horizont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897904" y="2215904"/>
            <a:ext cx="20785675" cy="9405518"/>
          </a:xfrm>
          <a:custGeom>
            <a:avLst/>
            <a:gdLst/>
            <a:ahLst/>
            <a:cxnLst/>
            <a:rect l="l" t="t" r="r" b="b"/>
            <a:pathLst>
              <a:path w="20785675" h="9405518">
                <a:moveTo>
                  <a:pt x="0" y="0"/>
                </a:moveTo>
                <a:lnTo>
                  <a:pt x="20785675" y="0"/>
                </a:lnTo>
                <a:lnTo>
                  <a:pt x="20785675" y="9405518"/>
                </a:lnTo>
                <a:lnTo>
                  <a:pt x="0" y="9405518"/>
                </a:lnTo>
                <a:lnTo>
                  <a:pt x="0" y="0"/>
                </a:lnTo>
                <a:close/>
              </a:path>
            </a:pathLst>
          </a:custGeom>
          <a:blipFill>
            <a:blip r:embed="rId3">
              <a:alphaModFix amt="90000"/>
            </a:blip>
            <a:stretch>
              <a:fillRect/>
            </a:stretch>
          </a:blipFill>
        </p:spPr>
      </p:sp>
      <p:sp>
        <p:nvSpPr>
          <p:cNvPr id="5" name="AutoShape 5"/>
          <p:cNvSpPr/>
          <p:nvPr/>
        </p:nvSpPr>
        <p:spPr>
          <a:xfrm>
            <a:off x="1028781" y="914400"/>
            <a:ext cx="16230600" cy="19050"/>
          </a:xfrm>
          <a:prstGeom prst="line">
            <a:avLst/>
          </a:prstGeom>
          <a:ln w="38100" cap="flat">
            <a:solidFill>
              <a:srgbClr val="333333"/>
            </a:solidFill>
            <a:prstDash val="solid"/>
            <a:headEnd type="none" w="sm" len="sm"/>
            <a:tailEnd type="none" w="sm" len="sm"/>
          </a:ln>
        </p:spPr>
      </p:sp>
      <p:sp>
        <p:nvSpPr>
          <p:cNvPr id="6" name="AutoShape 6"/>
          <p:cNvSpPr/>
          <p:nvPr/>
        </p:nvSpPr>
        <p:spPr>
          <a:xfrm>
            <a:off x="1028678" y="789918"/>
            <a:ext cx="16230600" cy="19050"/>
          </a:xfrm>
          <a:prstGeom prst="line">
            <a:avLst/>
          </a:prstGeom>
          <a:ln w="38100" cap="flat">
            <a:solidFill>
              <a:srgbClr val="333333"/>
            </a:solidFill>
            <a:prstDash val="solid"/>
            <a:headEnd type="none" w="sm" len="sm"/>
            <a:tailEnd type="none" w="sm" len="sm"/>
          </a:ln>
        </p:spPr>
      </p:sp>
      <p:sp>
        <p:nvSpPr>
          <p:cNvPr id="7" name="Freeform 7"/>
          <p:cNvSpPr/>
          <p:nvPr/>
        </p:nvSpPr>
        <p:spPr>
          <a:xfrm>
            <a:off x="4096057" y="1625943"/>
            <a:ext cx="10095886" cy="5598628"/>
          </a:xfrm>
          <a:custGeom>
            <a:avLst/>
            <a:gdLst/>
            <a:ahLst/>
            <a:cxnLst/>
            <a:rect l="l" t="t" r="r" b="b"/>
            <a:pathLst>
              <a:path w="10095886" h="5598628">
                <a:moveTo>
                  <a:pt x="0" y="0"/>
                </a:moveTo>
                <a:lnTo>
                  <a:pt x="10095886" y="0"/>
                </a:lnTo>
                <a:lnTo>
                  <a:pt x="10095886" y="5598628"/>
                </a:lnTo>
                <a:lnTo>
                  <a:pt x="0" y="5598628"/>
                </a:lnTo>
                <a:lnTo>
                  <a:pt x="0" y="0"/>
                </a:lnTo>
                <a:close/>
              </a:path>
            </a:pathLst>
          </a:custGeom>
          <a:blipFill>
            <a:blip r:embed="rId4">
              <a:alphaModFix amt="56000"/>
              <a:extLst>
                <a:ext uri="{96DAC541-7B7A-43D3-8B79-37D633B846F1}">
                  <asvg:svgBlip xmlns:asvg="http://schemas.microsoft.com/office/drawing/2016/SVG/main" xmlns="" r:embed="rId5"/>
                </a:ext>
              </a:extLst>
            </a:blip>
            <a:stretch>
              <a:fillRect/>
            </a:stretch>
          </a:blipFill>
        </p:spPr>
      </p:sp>
      <p:sp>
        <p:nvSpPr>
          <p:cNvPr id="50" name="Freeform 50"/>
          <p:cNvSpPr/>
          <p:nvPr/>
        </p:nvSpPr>
        <p:spPr>
          <a:xfrm>
            <a:off x="294397" y="691359"/>
            <a:ext cx="520809" cy="1548351"/>
          </a:xfrm>
          <a:custGeom>
            <a:avLst/>
            <a:gdLst/>
            <a:ahLst/>
            <a:cxnLst/>
            <a:rect l="l" t="t" r="r" b="b"/>
            <a:pathLst>
              <a:path w="520809" h="1548351">
                <a:moveTo>
                  <a:pt x="0" y="0"/>
                </a:moveTo>
                <a:lnTo>
                  <a:pt x="520809" y="0"/>
                </a:lnTo>
                <a:lnTo>
                  <a:pt x="520809" y="1548351"/>
                </a:lnTo>
                <a:lnTo>
                  <a:pt x="0" y="154835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54" name="Group 53"/>
          <p:cNvGrpSpPr/>
          <p:nvPr/>
        </p:nvGrpSpPr>
        <p:grpSpPr>
          <a:xfrm>
            <a:off x="1144901" y="372426"/>
            <a:ext cx="15998198" cy="2090325"/>
            <a:chOff x="1144901" y="372426"/>
            <a:chExt cx="15998198" cy="2090325"/>
          </a:xfrm>
        </p:grpSpPr>
        <p:grpSp>
          <p:nvGrpSpPr>
            <p:cNvPr id="14" name="Group 14"/>
            <p:cNvGrpSpPr/>
            <p:nvPr/>
          </p:nvGrpSpPr>
          <p:grpSpPr>
            <a:xfrm>
              <a:off x="1144901" y="372426"/>
              <a:ext cx="15998198" cy="2090325"/>
              <a:chOff x="0" y="0"/>
              <a:chExt cx="4213517" cy="550538"/>
            </a:xfrm>
          </p:grpSpPr>
          <p:sp>
            <p:nvSpPr>
              <p:cNvPr id="15" name="Freeform 15"/>
              <p:cNvSpPr/>
              <p:nvPr/>
            </p:nvSpPr>
            <p:spPr>
              <a:xfrm>
                <a:off x="0" y="0"/>
                <a:ext cx="4213517" cy="550538"/>
              </a:xfrm>
              <a:custGeom>
                <a:avLst/>
                <a:gdLst/>
                <a:ahLst/>
                <a:cxnLst/>
                <a:rect l="l" t="t" r="r" b="b"/>
                <a:pathLst>
                  <a:path w="4213517" h="550538">
                    <a:moveTo>
                      <a:pt x="0" y="0"/>
                    </a:moveTo>
                    <a:lnTo>
                      <a:pt x="4213517" y="0"/>
                    </a:lnTo>
                    <a:lnTo>
                      <a:pt x="4213517" y="550538"/>
                    </a:lnTo>
                    <a:lnTo>
                      <a:pt x="0" y="550538"/>
                    </a:lnTo>
                    <a:close/>
                  </a:path>
                </a:pathLst>
              </a:custGeom>
              <a:solidFill>
                <a:srgbClr val="357527">
                  <a:alpha val="95686"/>
                </a:srgbClr>
              </a:solidFill>
              <a:ln w="38100" cap="sq">
                <a:solidFill>
                  <a:srgbClr val="FFFFFF">
                    <a:alpha val="95686"/>
                  </a:srgbClr>
                </a:solidFill>
                <a:prstDash val="dash"/>
                <a:miter/>
              </a:ln>
            </p:spPr>
          </p:sp>
          <p:sp>
            <p:nvSpPr>
              <p:cNvPr id="16" name="TextBox 16"/>
              <p:cNvSpPr txBox="1"/>
              <p:nvPr/>
            </p:nvSpPr>
            <p:spPr>
              <a:xfrm>
                <a:off x="0" y="-38100"/>
                <a:ext cx="4213517" cy="588638"/>
              </a:xfrm>
              <a:prstGeom prst="rect">
                <a:avLst/>
              </a:prstGeom>
            </p:spPr>
            <p:txBody>
              <a:bodyPr lIns="50800" tIns="50800" rIns="50800" bIns="50800" rtlCol="0" anchor="ctr"/>
              <a:lstStyle/>
              <a:p>
                <a:pPr algn="ctr">
                  <a:lnSpc>
                    <a:spcPts val="2659"/>
                  </a:lnSpc>
                  <a:spcBef>
                    <a:spcPct val="0"/>
                  </a:spcBef>
                </a:pPr>
                <a:endParaRPr/>
              </a:p>
            </p:txBody>
          </p:sp>
        </p:grpSp>
        <p:sp>
          <p:nvSpPr>
            <p:cNvPr id="51" name="TextBox 51"/>
            <p:cNvSpPr txBox="1"/>
            <p:nvPr/>
          </p:nvSpPr>
          <p:spPr>
            <a:xfrm>
              <a:off x="1363271" y="668457"/>
              <a:ext cx="15779828" cy="1538883"/>
            </a:xfrm>
            <a:prstGeom prst="rect">
              <a:avLst/>
            </a:prstGeom>
          </p:spPr>
          <p:txBody>
            <a:bodyPr lIns="0" tIns="0" rIns="0" bIns="0" rtlCol="0" anchor="t">
              <a:spAutoFit/>
            </a:bodyPr>
            <a:lstStyle/>
            <a:p>
              <a:pPr algn="just">
                <a:lnSpc>
                  <a:spcPts val="5979"/>
                </a:lnSpc>
              </a:pPr>
              <a:r>
                <a:rPr lang="vi-VN" sz="6000" b="0" i="0" dirty="0">
                  <a:solidFill>
                    <a:schemeClr val="bg1"/>
                  </a:solidFill>
                  <a:effectLst/>
                  <a:latin typeface="Cambria" panose="02040503050406030204" pitchFamily="18" charset="0"/>
                  <a:ea typeface="Cambria" panose="02040503050406030204" pitchFamily="18" charset="0"/>
                </a:rPr>
                <a:t>Tìm cặp kết từ nối các vế câu trong mỗi câu ghép dưới đây:</a:t>
              </a:r>
              <a:endParaRPr lang="en-US" sz="5400" b="1" dirty="0">
                <a:solidFill>
                  <a:schemeClr val="bg1"/>
                </a:solidFill>
                <a:latin typeface="Cambria" panose="02040503050406030204" pitchFamily="18" charset="0"/>
                <a:ea typeface="Cambria" panose="02040503050406030204" pitchFamily="18" charset="0"/>
                <a:cs typeface="Cambria Bold"/>
                <a:sym typeface="Cambria Bold"/>
              </a:endParaRPr>
            </a:p>
          </p:txBody>
        </p:sp>
      </p:grpSp>
      <p:sp>
        <p:nvSpPr>
          <p:cNvPr id="58" name="TextBox 57">
            <a:extLst>
              <a:ext uri="{FF2B5EF4-FFF2-40B4-BE49-F238E27FC236}">
                <a16:creationId xmlns:a16="http://schemas.microsoft.com/office/drawing/2014/main" id="{9371D34D-5A42-3647-3E58-09515B132FF9}"/>
              </a:ext>
            </a:extLst>
          </p:cNvPr>
          <p:cNvSpPr txBox="1"/>
          <p:nvPr/>
        </p:nvSpPr>
        <p:spPr>
          <a:xfrm>
            <a:off x="1066800" y="3543300"/>
            <a:ext cx="16230600" cy="6186309"/>
          </a:xfrm>
          <a:prstGeom prst="rect">
            <a:avLst/>
          </a:prstGeom>
          <a:noFill/>
        </p:spPr>
        <p:txBody>
          <a:bodyPr wrap="square" rtlCol="0">
            <a:spAutoFit/>
          </a:bodyPr>
          <a:lstStyle/>
          <a:p>
            <a:pPr algn="just"/>
            <a:r>
              <a:rPr lang="vi-VN" sz="4400" b="0" i="0" dirty="0">
                <a:solidFill>
                  <a:srgbClr val="000000"/>
                </a:solidFill>
                <a:effectLst/>
                <a:latin typeface="Cambria" panose="02040503050406030204" pitchFamily="18" charset="0"/>
                <a:ea typeface="Cambria" panose="02040503050406030204" pitchFamily="18" charset="0"/>
              </a:rPr>
              <a:t>a. Bởi tôi ăn uống điều độ và làm việc có chừng mực nên tôi chóng lớn lắm.</a:t>
            </a:r>
          </a:p>
          <a:p>
            <a:pPr algn="r"/>
            <a:r>
              <a:rPr lang="vi-VN" sz="4400" b="0" i="0" dirty="0">
                <a:solidFill>
                  <a:srgbClr val="000000"/>
                </a:solidFill>
                <a:effectLst/>
                <a:latin typeface="Cambria" panose="02040503050406030204" pitchFamily="18" charset="0"/>
                <a:ea typeface="Cambria" panose="02040503050406030204" pitchFamily="18" charset="0"/>
              </a:rPr>
              <a:t>(Tô Hoài)</a:t>
            </a:r>
          </a:p>
          <a:p>
            <a:pPr algn="just"/>
            <a:r>
              <a:rPr lang="vi-VN" sz="4400" b="0" i="0" dirty="0">
                <a:solidFill>
                  <a:srgbClr val="000000"/>
                </a:solidFill>
                <a:effectLst/>
                <a:latin typeface="Cambria" panose="02040503050406030204" pitchFamily="18" charset="0"/>
                <a:ea typeface="Cambria" panose="02040503050406030204" pitchFamily="18" charset="0"/>
              </a:rPr>
              <a:t>b. Mặc dù chúng tôi vẫn chơi với nhau, nhưng thời gian Pam dành cho tôi không còn nhiều như trước.</a:t>
            </a:r>
          </a:p>
          <a:p>
            <a:pPr algn="r"/>
            <a:r>
              <a:rPr lang="vi-VN" sz="4400" b="0" i="0" dirty="0">
                <a:solidFill>
                  <a:srgbClr val="000000"/>
                </a:solidFill>
                <a:effectLst/>
                <a:latin typeface="Cambria" panose="02040503050406030204" pitchFamily="18" charset="0"/>
                <a:ea typeface="Cambria" panose="02040503050406030204" pitchFamily="18" charset="0"/>
              </a:rPr>
              <a:t>(</a:t>
            </a:r>
            <a:r>
              <a:rPr lang="vi-VN" sz="4400" b="0" i="1" dirty="0">
                <a:solidFill>
                  <a:srgbClr val="000000"/>
                </a:solidFill>
                <a:effectLst/>
                <a:latin typeface="Cambria" panose="02040503050406030204" pitchFamily="18" charset="0"/>
                <a:ea typeface="Cambria" panose="02040503050406030204" pitchFamily="18" charset="0"/>
              </a:rPr>
              <a:t>Theo</a:t>
            </a:r>
            <a:r>
              <a:rPr lang="vi-VN" sz="4400" b="0" i="0" dirty="0">
                <a:solidFill>
                  <a:srgbClr val="000000"/>
                </a:solidFill>
                <a:effectLst/>
                <a:latin typeface="Cambria" panose="02040503050406030204" pitchFamily="18" charset="0"/>
                <a:ea typeface="Cambria" panose="02040503050406030204" pitchFamily="18" charset="0"/>
              </a:rPr>
              <a:t> Minh Hương)</a:t>
            </a:r>
          </a:p>
          <a:p>
            <a:pPr algn="just"/>
            <a:r>
              <a:rPr lang="vi-VN" sz="4400" b="0" i="0" dirty="0">
                <a:solidFill>
                  <a:srgbClr val="000000"/>
                </a:solidFill>
                <a:effectLst/>
                <a:latin typeface="Cambria" panose="02040503050406030204" pitchFamily="18" charset="0"/>
                <a:ea typeface="Cambria" panose="02040503050406030204" pitchFamily="18" charset="0"/>
              </a:rPr>
              <a:t>c. Nếu hoa mua có màu tím hồng thì hoa sim tím nhạt, phơn phớt như má con gái.</a:t>
            </a:r>
          </a:p>
          <a:p>
            <a:pPr algn="r"/>
            <a:r>
              <a:rPr lang="vi-VN" sz="4400" b="0" i="0" dirty="0">
                <a:solidFill>
                  <a:srgbClr val="000000"/>
                </a:solidFill>
                <a:effectLst/>
                <a:latin typeface="Cambria" panose="02040503050406030204" pitchFamily="18" charset="0"/>
                <a:ea typeface="Cambria" panose="02040503050406030204" pitchFamily="18" charset="0"/>
              </a:rPr>
              <a:t>(Băng Sơn)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randombar(horizontal)">
                                      <p:cBhvr>
                                        <p:cTn id="7" dur="500"/>
                                        <p:tgtEl>
                                          <p:spTgt spid="50"/>
                                        </p:tgtEl>
                                      </p:cBhvr>
                                    </p:animEffect>
                                  </p:childTnLst>
                                </p:cTn>
                              </p:par>
                              <p:par>
                                <p:cTn id="8" presetID="14" presetClass="entr" presetSubtype="1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randombar(horizontal)">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barn(inVertical)">
                                      <p:cBhvr>
                                        <p:cTn id="1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14" name="Group 14"/>
          <p:cNvGrpSpPr/>
          <p:nvPr/>
        </p:nvGrpSpPr>
        <p:grpSpPr>
          <a:xfrm>
            <a:off x="636458" y="372426"/>
            <a:ext cx="17015084" cy="9542149"/>
            <a:chOff x="0" y="0"/>
            <a:chExt cx="4481339" cy="2513159"/>
          </a:xfrm>
        </p:grpSpPr>
        <p:sp>
          <p:nvSpPr>
            <p:cNvPr id="15" name="Freeform 15"/>
            <p:cNvSpPr/>
            <p:nvPr/>
          </p:nvSpPr>
          <p:spPr>
            <a:xfrm>
              <a:off x="0" y="0"/>
              <a:ext cx="4481339" cy="2513159"/>
            </a:xfrm>
            <a:custGeom>
              <a:avLst/>
              <a:gdLst/>
              <a:ahLst/>
              <a:cxnLst/>
              <a:rect l="l" t="t" r="r" b="b"/>
              <a:pathLst>
                <a:path w="4481339" h="2513159">
                  <a:moveTo>
                    <a:pt x="0" y="0"/>
                  </a:moveTo>
                  <a:lnTo>
                    <a:pt x="4481339" y="0"/>
                  </a:lnTo>
                  <a:lnTo>
                    <a:pt x="4481339" y="2513159"/>
                  </a:lnTo>
                  <a:lnTo>
                    <a:pt x="0" y="2513159"/>
                  </a:lnTo>
                  <a:close/>
                </a:path>
              </a:pathLst>
            </a:custGeom>
            <a:solidFill>
              <a:srgbClr val="FFFFFF">
                <a:alpha val="95686"/>
              </a:srgbClr>
            </a:solidFill>
            <a:ln w="38100" cap="sq">
              <a:solidFill>
                <a:srgbClr val="4877BA">
                  <a:alpha val="95686"/>
                </a:srgbClr>
              </a:solidFill>
              <a:prstDash val="dash"/>
              <a:miter/>
            </a:ln>
          </p:spPr>
        </p:sp>
        <p:sp>
          <p:nvSpPr>
            <p:cNvPr id="16" name="TextBox 16"/>
            <p:cNvSpPr txBox="1"/>
            <p:nvPr/>
          </p:nvSpPr>
          <p:spPr>
            <a:xfrm>
              <a:off x="0" y="-38100"/>
              <a:ext cx="4481339" cy="2551259"/>
            </a:xfrm>
            <a:prstGeom prst="rect">
              <a:avLst/>
            </a:prstGeom>
          </p:spPr>
          <p:txBody>
            <a:bodyPr lIns="50800" tIns="50800" rIns="50800" bIns="50800" rtlCol="0" anchor="ctr"/>
            <a:lstStyle/>
            <a:p>
              <a:pPr algn="ctr">
                <a:lnSpc>
                  <a:spcPts val="2659"/>
                </a:lnSpc>
                <a:spcBef>
                  <a:spcPct val="0"/>
                </a:spcBef>
              </a:pPr>
              <a:endParaRPr/>
            </a:p>
          </p:txBody>
        </p:sp>
      </p:grpSp>
      <p:graphicFrame>
        <p:nvGraphicFramePr>
          <p:cNvPr id="22" name="Table 21">
            <a:extLst>
              <a:ext uri="{FF2B5EF4-FFF2-40B4-BE49-F238E27FC236}">
                <a16:creationId xmlns:a16="http://schemas.microsoft.com/office/drawing/2014/main" id="{B73DB761-CE3D-4CBF-BF59-5411E034B9D9}"/>
              </a:ext>
            </a:extLst>
          </p:cNvPr>
          <p:cNvGraphicFramePr>
            <a:graphicFrameLocks noGrp="1"/>
          </p:cNvGraphicFramePr>
          <p:nvPr>
            <p:extLst>
              <p:ext uri="{D42A27DB-BD31-4B8C-83A1-F6EECF244321}">
                <p14:modId xmlns:p14="http://schemas.microsoft.com/office/powerpoint/2010/main" val="1417993103"/>
              </p:ext>
            </p:extLst>
          </p:nvPr>
        </p:nvGraphicFramePr>
        <p:xfrm>
          <a:off x="1524000" y="1714500"/>
          <a:ext cx="15544800" cy="6471594"/>
        </p:xfrm>
        <a:graphic>
          <a:graphicData uri="http://schemas.openxmlformats.org/drawingml/2006/table">
            <a:tbl>
              <a:tblPr firstRow="1" firstCol="1" bandRow="1">
                <a:tableStyleId>{5C22544A-7EE6-4342-B048-85BDC9FD1C3A}</a:tableStyleId>
              </a:tblPr>
              <a:tblGrid>
                <a:gridCol w="10260363">
                  <a:extLst>
                    <a:ext uri="{9D8B030D-6E8A-4147-A177-3AD203B41FA5}">
                      <a16:colId xmlns:a16="http://schemas.microsoft.com/office/drawing/2014/main" val="3615146408"/>
                    </a:ext>
                  </a:extLst>
                </a:gridCol>
                <a:gridCol w="5284437">
                  <a:extLst>
                    <a:ext uri="{9D8B030D-6E8A-4147-A177-3AD203B41FA5}">
                      <a16:colId xmlns:a16="http://schemas.microsoft.com/office/drawing/2014/main" val="2115399198"/>
                    </a:ext>
                  </a:extLst>
                </a:gridCol>
              </a:tblGrid>
              <a:tr h="1280932">
                <a:tc>
                  <a:txBody>
                    <a:bodyPr/>
                    <a:lstStyle/>
                    <a:p>
                      <a:pPr marL="0" marR="0" algn="ctr">
                        <a:lnSpc>
                          <a:spcPct val="120000"/>
                        </a:lnSpc>
                        <a:spcBef>
                          <a:spcPts val="0"/>
                        </a:spcBef>
                        <a:spcAft>
                          <a:spcPts val="0"/>
                        </a:spcAft>
                      </a:pPr>
                      <a:r>
                        <a:rPr lang="nl-NL" sz="3600" dirty="0">
                          <a:effectLst/>
                          <a:latin typeface="Cambria" panose="02040503050406030204" pitchFamily="18" charset="0"/>
                          <a:ea typeface="Cambria" panose="02040503050406030204" pitchFamily="18" charset="0"/>
                        </a:rPr>
                        <a:t>Câu ghép</a:t>
                      </a:r>
                      <a:endParaRPr lang="en-US" sz="3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20000"/>
                        </a:lnSpc>
                        <a:spcBef>
                          <a:spcPts val="0"/>
                        </a:spcBef>
                        <a:spcAft>
                          <a:spcPts val="0"/>
                        </a:spcAft>
                      </a:pPr>
                      <a:r>
                        <a:rPr lang="nl-NL" sz="3600" dirty="0">
                          <a:effectLst/>
                          <a:latin typeface="Cambria" panose="02040503050406030204" pitchFamily="18" charset="0"/>
                          <a:ea typeface="Cambria" panose="02040503050406030204" pitchFamily="18" charset="0"/>
                        </a:rPr>
                        <a:t>Cặp kết từ nối các vế câu</a:t>
                      </a:r>
                      <a:endParaRPr lang="en-US" sz="3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131513847"/>
                  </a:ext>
                </a:extLst>
              </a:tr>
              <a:tr h="1280932">
                <a:tc>
                  <a:txBody>
                    <a:bodyPr/>
                    <a:lstStyle/>
                    <a:p>
                      <a:pPr marL="0" marR="0" algn="just">
                        <a:lnSpc>
                          <a:spcPct val="120000"/>
                        </a:lnSpc>
                        <a:spcBef>
                          <a:spcPts val="0"/>
                        </a:spcBef>
                        <a:spcAft>
                          <a:spcPts val="0"/>
                        </a:spcAft>
                      </a:pPr>
                      <a:r>
                        <a:rPr lang="nl-NL" sz="3600" dirty="0">
                          <a:solidFill>
                            <a:srgbClr val="002060"/>
                          </a:solidFill>
                          <a:effectLst/>
                          <a:latin typeface="Cambria" panose="02040503050406030204" pitchFamily="18" charset="0"/>
                          <a:ea typeface="Cambria" panose="02040503050406030204" pitchFamily="18" charset="0"/>
                        </a:rPr>
                        <a:t>a. Bởi ăn uống điều độ và làm việc có chừng mực nên tôi chóng lớn lăm</a:t>
                      </a:r>
                      <a:endParaRPr lang="en-US" sz="36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endParaRPr lang="en-US" sz="3600" b="1"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0016711"/>
                  </a:ext>
                </a:extLst>
              </a:tr>
              <a:tr h="2155640">
                <a:tc>
                  <a:txBody>
                    <a:bodyPr/>
                    <a:lstStyle/>
                    <a:p>
                      <a:pPr marL="0" marR="0" algn="just">
                        <a:lnSpc>
                          <a:spcPct val="120000"/>
                        </a:lnSpc>
                        <a:spcBef>
                          <a:spcPts val="0"/>
                        </a:spcBef>
                        <a:spcAft>
                          <a:spcPts val="0"/>
                        </a:spcAft>
                      </a:pPr>
                      <a:r>
                        <a:rPr lang="nl-NL" sz="3600" dirty="0">
                          <a:solidFill>
                            <a:srgbClr val="002060"/>
                          </a:solidFill>
                          <a:effectLst/>
                          <a:latin typeface="Cambria" panose="02040503050406030204" pitchFamily="18" charset="0"/>
                          <a:ea typeface="Cambria" panose="02040503050406030204" pitchFamily="18" charset="0"/>
                        </a:rPr>
                        <a:t>b. mặc dù chúng tôi vẫn chơi với nhau nhưng thời gian Pam dành cho tôi không còn nhiều như trước.</a:t>
                      </a:r>
                      <a:endParaRPr lang="en-US" sz="36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endParaRPr lang="en-US" sz="3600" b="1"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0122913"/>
                  </a:ext>
                </a:extLst>
              </a:tr>
              <a:tr h="1718286">
                <a:tc>
                  <a:txBody>
                    <a:bodyPr/>
                    <a:lstStyle/>
                    <a:p>
                      <a:pPr marL="0" marR="0" algn="just">
                        <a:lnSpc>
                          <a:spcPct val="120000"/>
                        </a:lnSpc>
                        <a:spcBef>
                          <a:spcPts val="0"/>
                        </a:spcBef>
                        <a:spcAft>
                          <a:spcPts val="0"/>
                        </a:spcAft>
                      </a:pPr>
                      <a:r>
                        <a:rPr lang="nl-NL" sz="3600">
                          <a:solidFill>
                            <a:srgbClr val="002060"/>
                          </a:solidFill>
                          <a:effectLst/>
                          <a:latin typeface="Cambria" panose="02040503050406030204" pitchFamily="18" charset="0"/>
                          <a:ea typeface="Cambria" panose="02040503050406030204" pitchFamily="18" charset="0"/>
                        </a:rPr>
                        <a:t>c. Nếu hoa mua có màu tím hồng thì hoa sim tím nhạt, phơn phớt như má con gái.</a:t>
                      </a:r>
                      <a:endParaRPr lang="en-US" sz="360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endParaRPr lang="en-US" sz="3600" b="1"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9664933"/>
                  </a:ext>
                </a:extLst>
              </a:tr>
            </a:tbl>
          </a:graphicData>
        </a:graphic>
      </p:graphicFrame>
      <p:sp>
        <p:nvSpPr>
          <p:cNvPr id="23" name="TextBox 22">
            <a:extLst>
              <a:ext uri="{FF2B5EF4-FFF2-40B4-BE49-F238E27FC236}">
                <a16:creationId xmlns:a16="http://schemas.microsoft.com/office/drawing/2014/main" id="{353ACD11-1EC7-080F-D3BF-78E26C5B26BA}"/>
              </a:ext>
            </a:extLst>
          </p:cNvPr>
          <p:cNvSpPr txBox="1"/>
          <p:nvPr/>
        </p:nvSpPr>
        <p:spPr>
          <a:xfrm>
            <a:off x="12496800" y="3086100"/>
            <a:ext cx="3657600" cy="1015663"/>
          </a:xfrm>
          <a:prstGeom prst="rect">
            <a:avLst/>
          </a:prstGeom>
          <a:noFill/>
        </p:spPr>
        <p:txBody>
          <a:bodyPr wrap="square" rtlCol="0">
            <a:spAutoFit/>
          </a:bodyPr>
          <a:lstStyle/>
          <a:p>
            <a:pPr algn="ctr"/>
            <a:r>
              <a:rPr lang="en-US" sz="6000" dirty="0" err="1">
                <a:solidFill>
                  <a:srgbClr val="FF0000"/>
                </a:solidFill>
                <a:latin typeface="Cambria" panose="02040503050406030204" pitchFamily="18" charset="0"/>
                <a:ea typeface="Cambria" panose="02040503050406030204" pitchFamily="18" charset="0"/>
              </a:rPr>
              <a:t>Bởi</a:t>
            </a:r>
            <a:r>
              <a:rPr lang="en-US" sz="6000" dirty="0">
                <a:solidFill>
                  <a:srgbClr val="FF0000"/>
                </a:solidFill>
                <a:latin typeface="Cambria" panose="02040503050406030204" pitchFamily="18" charset="0"/>
                <a:ea typeface="Cambria" panose="02040503050406030204" pitchFamily="18" charset="0"/>
              </a:rPr>
              <a:t> ... </a:t>
            </a:r>
            <a:r>
              <a:rPr lang="en-US" sz="6000" dirty="0" err="1">
                <a:solidFill>
                  <a:srgbClr val="FF0000"/>
                </a:solidFill>
                <a:latin typeface="Cambria" panose="02040503050406030204" pitchFamily="18" charset="0"/>
                <a:ea typeface="Cambria" panose="02040503050406030204" pitchFamily="18" charset="0"/>
              </a:rPr>
              <a:t>nên</a:t>
            </a:r>
            <a:endParaRPr lang="en-US" sz="6000" dirty="0">
              <a:solidFill>
                <a:srgbClr val="FF0000"/>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70B94756-BB78-35FD-2DDF-6E6B4B3774F7}"/>
              </a:ext>
            </a:extLst>
          </p:cNvPr>
          <p:cNvSpPr txBox="1"/>
          <p:nvPr/>
        </p:nvSpPr>
        <p:spPr>
          <a:xfrm>
            <a:off x="12039600" y="4686300"/>
            <a:ext cx="4953000" cy="923330"/>
          </a:xfrm>
          <a:prstGeom prst="rect">
            <a:avLst/>
          </a:prstGeom>
          <a:noFill/>
        </p:spPr>
        <p:txBody>
          <a:bodyPr wrap="square" rtlCol="0">
            <a:spAutoFit/>
          </a:bodyPr>
          <a:lstStyle/>
          <a:p>
            <a:pPr algn="ctr"/>
            <a:r>
              <a:rPr lang="vi-VN" sz="5400" dirty="0">
                <a:solidFill>
                  <a:srgbClr val="FF0000"/>
                </a:solidFill>
                <a:latin typeface="Cambria" panose="02040503050406030204" pitchFamily="18" charset="0"/>
                <a:ea typeface="Cambria" panose="02040503050406030204" pitchFamily="18" charset="0"/>
              </a:rPr>
              <a:t>Mặc dù ... nhưng</a:t>
            </a:r>
            <a:endParaRPr lang="en-US" sz="5400" dirty="0">
              <a:solidFill>
                <a:srgbClr val="FF0000"/>
              </a:solidFill>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id="{300ADBEC-BD51-D6DE-84AE-5D8859FED0A0}"/>
              </a:ext>
            </a:extLst>
          </p:cNvPr>
          <p:cNvSpPr txBox="1"/>
          <p:nvPr/>
        </p:nvSpPr>
        <p:spPr>
          <a:xfrm>
            <a:off x="11963400" y="6667500"/>
            <a:ext cx="4953000" cy="1015663"/>
          </a:xfrm>
          <a:prstGeom prst="rect">
            <a:avLst/>
          </a:prstGeom>
          <a:noFill/>
        </p:spPr>
        <p:txBody>
          <a:bodyPr wrap="square" rtlCol="0">
            <a:spAutoFit/>
          </a:bodyPr>
          <a:lstStyle/>
          <a:p>
            <a:pPr algn="ctr"/>
            <a:r>
              <a:rPr lang="vi-VN" sz="6000" dirty="0">
                <a:solidFill>
                  <a:srgbClr val="FF0000"/>
                </a:solidFill>
                <a:latin typeface="Cambria" panose="02040503050406030204" pitchFamily="18" charset="0"/>
                <a:ea typeface="Cambria" panose="02040503050406030204" pitchFamily="18" charset="0"/>
              </a:rPr>
              <a:t>Nếu ... thì</a:t>
            </a:r>
            <a:endParaRPr lang="en-US" sz="6000"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897904" y="2215904"/>
            <a:ext cx="20785675" cy="9405518"/>
          </a:xfrm>
          <a:custGeom>
            <a:avLst/>
            <a:gdLst/>
            <a:ahLst/>
            <a:cxnLst/>
            <a:rect l="l" t="t" r="r" b="b"/>
            <a:pathLst>
              <a:path w="20785675" h="9405518">
                <a:moveTo>
                  <a:pt x="0" y="0"/>
                </a:moveTo>
                <a:lnTo>
                  <a:pt x="20785675" y="0"/>
                </a:lnTo>
                <a:lnTo>
                  <a:pt x="20785675" y="9405518"/>
                </a:lnTo>
                <a:lnTo>
                  <a:pt x="0" y="9405518"/>
                </a:lnTo>
                <a:lnTo>
                  <a:pt x="0" y="0"/>
                </a:lnTo>
                <a:close/>
              </a:path>
            </a:pathLst>
          </a:custGeom>
          <a:blipFill>
            <a:blip r:embed="rId3">
              <a:alphaModFix amt="90000"/>
            </a:blip>
            <a:stretch>
              <a:fillRect/>
            </a:stretch>
          </a:blipFill>
        </p:spPr>
      </p:sp>
      <p:sp>
        <p:nvSpPr>
          <p:cNvPr id="4" name="Freeform 4"/>
          <p:cNvSpPr/>
          <p:nvPr/>
        </p:nvSpPr>
        <p:spPr>
          <a:xfrm>
            <a:off x="-348151" y="6265954"/>
            <a:ext cx="19846624" cy="4159522"/>
          </a:xfrm>
          <a:custGeom>
            <a:avLst/>
            <a:gdLst/>
            <a:ahLst/>
            <a:cxnLst/>
            <a:rect l="l" t="t" r="r" b="b"/>
            <a:pathLst>
              <a:path w="19846624" h="4159522">
                <a:moveTo>
                  <a:pt x="0" y="0"/>
                </a:moveTo>
                <a:lnTo>
                  <a:pt x="19846624" y="0"/>
                </a:lnTo>
                <a:lnTo>
                  <a:pt x="19846624" y="4159522"/>
                </a:lnTo>
                <a:lnTo>
                  <a:pt x="0" y="4159522"/>
                </a:lnTo>
                <a:lnTo>
                  <a:pt x="0" y="0"/>
                </a:lnTo>
                <a:close/>
              </a:path>
            </a:pathLst>
          </a:custGeom>
          <a:blipFill>
            <a:blip r:embed="rId4">
              <a:alphaModFix amt="90000"/>
            </a:blip>
            <a:stretch>
              <a:fillRect/>
            </a:stretch>
          </a:blipFill>
        </p:spPr>
      </p:sp>
      <p:sp>
        <p:nvSpPr>
          <p:cNvPr id="5" name="AutoShape 5"/>
          <p:cNvSpPr/>
          <p:nvPr/>
        </p:nvSpPr>
        <p:spPr>
          <a:xfrm>
            <a:off x="1028781" y="914400"/>
            <a:ext cx="16230600" cy="19050"/>
          </a:xfrm>
          <a:prstGeom prst="line">
            <a:avLst/>
          </a:prstGeom>
          <a:ln w="38100" cap="flat">
            <a:solidFill>
              <a:srgbClr val="333333"/>
            </a:solidFill>
            <a:prstDash val="solid"/>
            <a:headEnd type="none" w="sm" len="sm"/>
            <a:tailEnd type="none" w="sm" len="sm"/>
          </a:ln>
        </p:spPr>
      </p:sp>
      <p:sp>
        <p:nvSpPr>
          <p:cNvPr id="6" name="AutoShape 6"/>
          <p:cNvSpPr/>
          <p:nvPr/>
        </p:nvSpPr>
        <p:spPr>
          <a:xfrm>
            <a:off x="1028678" y="789918"/>
            <a:ext cx="16230600" cy="19050"/>
          </a:xfrm>
          <a:prstGeom prst="line">
            <a:avLst/>
          </a:prstGeom>
          <a:ln w="38100" cap="flat">
            <a:solidFill>
              <a:srgbClr val="333333"/>
            </a:solidFill>
            <a:prstDash val="solid"/>
            <a:headEnd type="none" w="sm" len="sm"/>
            <a:tailEnd type="none" w="sm" len="sm"/>
          </a:ln>
        </p:spPr>
      </p:sp>
      <p:sp>
        <p:nvSpPr>
          <p:cNvPr id="7" name="Freeform 7"/>
          <p:cNvSpPr/>
          <p:nvPr/>
        </p:nvSpPr>
        <p:spPr>
          <a:xfrm>
            <a:off x="4096057" y="1625943"/>
            <a:ext cx="10095886" cy="5598628"/>
          </a:xfrm>
          <a:custGeom>
            <a:avLst/>
            <a:gdLst/>
            <a:ahLst/>
            <a:cxnLst/>
            <a:rect l="l" t="t" r="r" b="b"/>
            <a:pathLst>
              <a:path w="10095886" h="5598628">
                <a:moveTo>
                  <a:pt x="0" y="0"/>
                </a:moveTo>
                <a:lnTo>
                  <a:pt x="10095886" y="0"/>
                </a:lnTo>
                <a:lnTo>
                  <a:pt x="10095886" y="5598628"/>
                </a:lnTo>
                <a:lnTo>
                  <a:pt x="0" y="5598628"/>
                </a:lnTo>
                <a:lnTo>
                  <a:pt x="0" y="0"/>
                </a:lnTo>
                <a:close/>
              </a:path>
            </a:pathLst>
          </a:custGeom>
          <a:blipFill>
            <a:blip r:embed="rId5">
              <a:alphaModFix amt="56000"/>
              <a:extLst>
                <a:ext uri="{96DAC541-7B7A-43D3-8B79-37D633B846F1}">
                  <asvg:svgBlip xmlns:asvg="http://schemas.microsoft.com/office/drawing/2016/SVG/main" xmlns="" r:embed="rId6"/>
                </a:ext>
              </a:extLst>
            </a:blip>
            <a:stretch>
              <a:fillRect/>
            </a:stretch>
          </a:blipFill>
        </p:spPr>
      </p:sp>
      <p:sp>
        <p:nvSpPr>
          <p:cNvPr id="10" name="Freeform 10"/>
          <p:cNvSpPr/>
          <p:nvPr/>
        </p:nvSpPr>
        <p:spPr>
          <a:xfrm>
            <a:off x="3901187" y="5011730"/>
            <a:ext cx="838710" cy="838710"/>
          </a:xfrm>
          <a:custGeom>
            <a:avLst/>
            <a:gdLst/>
            <a:ahLst/>
            <a:cxnLst/>
            <a:rect l="l" t="t" r="r" b="b"/>
            <a:pathLst>
              <a:path w="838710" h="838710">
                <a:moveTo>
                  <a:pt x="0" y="0"/>
                </a:moveTo>
                <a:lnTo>
                  <a:pt x="838711" y="0"/>
                </a:lnTo>
                <a:lnTo>
                  <a:pt x="838711" y="838710"/>
                </a:lnTo>
                <a:lnTo>
                  <a:pt x="0" y="83871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1" name="Freeform 11"/>
          <p:cNvSpPr/>
          <p:nvPr/>
        </p:nvSpPr>
        <p:spPr>
          <a:xfrm>
            <a:off x="11550185" y="5924545"/>
            <a:ext cx="506458" cy="506458"/>
          </a:xfrm>
          <a:custGeom>
            <a:avLst/>
            <a:gdLst/>
            <a:ahLst/>
            <a:cxnLst/>
            <a:rect l="l" t="t" r="r" b="b"/>
            <a:pathLst>
              <a:path w="506458" h="506458">
                <a:moveTo>
                  <a:pt x="0" y="0"/>
                </a:moveTo>
                <a:lnTo>
                  <a:pt x="506458" y="0"/>
                </a:lnTo>
                <a:lnTo>
                  <a:pt x="506458" y="506458"/>
                </a:lnTo>
                <a:lnTo>
                  <a:pt x="0" y="50645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2" name="Freeform 12"/>
          <p:cNvSpPr/>
          <p:nvPr/>
        </p:nvSpPr>
        <p:spPr>
          <a:xfrm>
            <a:off x="16262643" y="4856612"/>
            <a:ext cx="2071467" cy="2071467"/>
          </a:xfrm>
          <a:custGeom>
            <a:avLst/>
            <a:gdLst/>
            <a:ahLst/>
            <a:cxnLst/>
            <a:rect l="l" t="t" r="r" b="b"/>
            <a:pathLst>
              <a:path w="2071467" h="2071467">
                <a:moveTo>
                  <a:pt x="0" y="0"/>
                </a:moveTo>
                <a:lnTo>
                  <a:pt x="2071467" y="0"/>
                </a:lnTo>
                <a:lnTo>
                  <a:pt x="2071467" y="2071468"/>
                </a:lnTo>
                <a:lnTo>
                  <a:pt x="0" y="207146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3" name="Freeform 13"/>
          <p:cNvSpPr/>
          <p:nvPr/>
        </p:nvSpPr>
        <p:spPr>
          <a:xfrm>
            <a:off x="-46110" y="4856612"/>
            <a:ext cx="2071467" cy="2071467"/>
          </a:xfrm>
          <a:custGeom>
            <a:avLst/>
            <a:gdLst/>
            <a:ahLst/>
            <a:cxnLst/>
            <a:rect l="l" t="t" r="r" b="b"/>
            <a:pathLst>
              <a:path w="2071467" h="2071467">
                <a:moveTo>
                  <a:pt x="0" y="0"/>
                </a:moveTo>
                <a:lnTo>
                  <a:pt x="2071467" y="0"/>
                </a:lnTo>
                <a:lnTo>
                  <a:pt x="2071467" y="2071468"/>
                </a:lnTo>
                <a:lnTo>
                  <a:pt x="0" y="207146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grpSp>
        <p:nvGrpSpPr>
          <p:cNvPr id="14" name="Group 14"/>
          <p:cNvGrpSpPr/>
          <p:nvPr/>
        </p:nvGrpSpPr>
        <p:grpSpPr>
          <a:xfrm>
            <a:off x="685800" y="3238500"/>
            <a:ext cx="17015084" cy="5943600"/>
            <a:chOff x="0" y="0"/>
            <a:chExt cx="4481339" cy="1626079"/>
          </a:xfrm>
        </p:grpSpPr>
        <p:sp>
          <p:nvSpPr>
            <p:cNvPr id="15" name="Freeform 15"/>
            <p:cNvSpPr/>
            <p:nvPr/>
          </p:nvSpPr>
          <p:spPr>
            <a:xfrm>
              <a:off x="0" y="0"/>
              <a:ext cx="4481339" cy="1626079"/>
            </a:xfrm>
            <a:custGeom>
              <a:avLst/>
              <a:gdLst/>
              <a:ahLst/>
              <a:cxnLst/>
              <a:rect l="l" t="t" r="r" b="b"/>
              <a:pathLst>
                <a:path w="4481339" h="1626079">
                  <a:moveTo>
                    <a:pt x="0" y="0"/>
                  </a:moveTo>
                  <a:lnTo>
                    <a:pt x="4481339" y="0"/>
                  </a:lnTo>
                  <a:lnTo>
                    <a:pt x="4481339" y="1626079"/>
                  </a:lnTo>
                  <a:lnTo>
                    <a:pt x="0" y="1626079"/>
                  </a:lnTo>
                  <a:close/>
                </a:path>
              </a:pathLst>
            </a:custGeom>
            <a:solidFill>
              <a:srgbClr val="FFFFFF">
                <a:alpha val="95686"/>
              </a:srgbClr>
            </a:solidFill>
            <a:ln w="38100" cap="sq">
              <a:solidFill>
                <a:srgbClr val="4877BA">
                  <a:alpha val="95686"/>
                </a:srgbClr>
              </a:solidFill>
              <a:prstDash val="dash"/>
              <a:miter/>
            </a:ln>
          </p:spPr>
        </p:sp>
        <p:sp>
          <p:nvSpPr>
            <p:cNvPr id="16" name="TextBox 16"/>
            <p:cNvSpPr txBox="1"/>
            <p:nvPr/>
          </p:nvSpPr>
          <p:spPr>
            <a:xfrm>
              <a:off x="0" y="-38100"/>
              <a:ext cx="4481339" cy="1664179"/>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636458" y="448626"/>
            <a:ext cx="1120022" cy="1339157"/>
          </a:xfrm>
          <a:custGeom>
            <a:avLst/>
            <a:gdLst/>
            <a:ahLst/>
            <a:cxnLst/>
            <a:rect l="l" t="t" r="r" b="b"/>
            <a:pathLst>
              <a:path w="1120022" h="1339157">
                <a:moveTo>
                  <a:pt x="0" y="0"/>
                </a:moveTo>
                <a:lnTo>
                  <a:pt x="1120022" y="0"/>
                </a:lnTo>
                <a:lnTo>
                  <a:pt x="1120022" y="1339156"/>
                </a:lnTo>
                <a:lnTo>
                  <a:pt x="0" y="133915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grpSp>
        <p:nvGrpSpPr>
          <p:cNvPr id="18" name="Group 18"/>
          <p:cNvGrpSpPr/>
          <p:nvPr/>
        </p:nvGrpSpPr>
        <p:grpSpPr>
          <a:xfrm>
            <a:off x="2025357" y="448626"/>
            <a:ext cx="15117742" cy="1767279"/>
            <a:chOff x="0" y="0"/>
            <a:chExt cx="3981627" cy="465456"/>
          </a:xfrm>
        </p:grpSpPr>
        <p:sp>
          <p:nvSpPr>
            <p:cNvPr id="19" name="Freeform 19"/>
            <p:cNvSpPr/>
            <p:nvPr/>
          </p:nvSpPr>
          <p:spPr>
            <a:xfrm>
              <a:off x="0" y="0"/>
              <a:ext cx="3981628" cy="465456"/>
            </a:xfrm>
            <a:custGeom>
              <a:avLst/>
              <a:gdLst/>
              <a:ahLst/>
              <a:cxnLst/>
              <a:rect l="l" t="t" r="r" b="b"/>
              <a:pathLst>
                <a:path w="3981628" h="465456">
                  <a:moveTo>
                    <a:pt x="0" y="0"/>
                  </a:moveTo>
                  <a:lnTo>
                    <a:pt x="3981628" y="0"/>
                  </a:lnTo>
                  <a:lnTo>
                    <a:pt x="3981628" y="465456"/>
                  </a:lnTo>
                  <a:lnTo>
                    <a:pt x="0" y="465456"/>
                  </a:lnTo>
                  <a:close/>
                </a:path>
              </a:pathLst>
            </a:custGeom>
            <a:solidFill>
              <a:srgbClr val="357527">
                <a:alpha val="95686"/>
              </a:srgbClr>
            </a:solidFill>
            <a:ln w="38100" cap="sq">
              <a:solidFill>
                <a:srgbClr val="FFFFFF">
                  <a:alpha val="95686"/>
                </a:srgbClr>
              </a:solidFill>
              <a:prstDash val="dash"/>
              <a:miter/>
            </a:ln>
          </p:spPr>
        </p:sp>
        <p:sp>
          <p:nvSpPr>
            <p:cNvPr id="20" name="TextBox 20"/>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a:p>
          </p:txBody>
        </p:sp>
      </p:grpSp>
      <p:sp>
        <p:nvSpPr>
          <p:cNvPr id="22" name="TextBox 22"/>
          <p:cNvSpPr txBox="1"/>
          <p:nvPr/>
        </p:nvSpPr>
        <p:spPr>
          <a:xfrm>
            <a:off x="914400" y="3390900"/>
            <a:ext cx="16535400" cy="5206554"/>
          </a:xfrm>
          <a:prstGeom prst="rect">
            <a:avLst/>
          </a:prstGeom>
        </p:spPr>
        <p:txBody>
          <a:bodyPr wrap="square" lIns="0" tIns="0" rIns="0" bIns="0" rtlCol="0" anchor="t">
            <a:spAutoFit/>
          </a:bodyPr>
          <a:lstStyle/>
          <a:p>
            <a:pPr algn="just">
              <a:lnSpc>
                <a:spcPts val="5750"/>
              </a:lnSpc>
            </a:pPr>
            <a:r>
              <a:rPr lang="vi-VN" sz="5000" b="1" dirty="0">
                <a:solidFill>
                  <a:srgbClr val="357527"/>
                </a:solidFill>
                <a:latin typeface="Cambria Bold"/>
                <a:ea typeface="Cambria Bold"/>
                <a:cs typeface="Cambria Bold"/>
                <a:sym typeface="Cambria Bold"/>
              </a:rPr>
              <a:t>a. Ngày </a:t>
            </a:r>
            <a:r>
              <a:rPr lang="en-US" sz="5000" b="1" dirty="0">
                <a:solidFill>
                  <a:srgbClr val="357527"/>
                </a:solidFill>
                <a:latin typeface="Cambria Bold"/>
                <a:ea typeface="Cambria Bold"/>
                <a:cs typeface="Cambria Bold"/>
                <a:sym typeface="Cambria Bold"/>
              </a:rPr>
              <a:t>   </a:t>
            </a:r>
            <a:r>
              <a:rPr lang="vi-VN" sz="5000" b="1" dirty="0">
                <a:solidFill>
                  <a:srgbClr val="357527"/>
                </a:solidFill>
                <a:latin typeface="Cambria Bold"/>
                <a:ea typeface="Cambria Bold"/>
                <a:cs typeface="Cambria Bold"/>
                <a:sym typeface="Cambria Bold"/>
              </a:rPr>
              <a:t> </a:t>
            </a:r>
            <a:r>
              <a:rPr lang="en-US" sz="5000" b="1" dirty="0">
                <a:solidFill>
                  <a:srgbClr val="357527"/>
                </a:solidFill>
                <a:latin typeface="Cambria Bold"/>
                <a:ea typeface="Cambria Bold"/>
                <a:cs typeface="Cambria Bold"/>
                <a:sym typeface="Cambria Bold"/>
              </a:rPr>
              <a:t>  </a:t>
            </a:r>
            <a:r>
              <a:rPr lang="vi-VN" sz="5000" b="1" dirty="0">
                <a:solidFill>
                  <a:srgbClr val="357527"/>
                </a:solidFill>
                <a:latin typeface="Cambria Bold"/>
                <a:ea typeface="Cambria Bold"/>
                <a:cs typeface="Cambria Bold"/>
                <a:sym typeface="Cambria Bold"/>
              </a:rPr>
              <a:t>tắt hẳn, trăng </a:t>
            </a:r>
            <a:r>
              <a:rPr lang="en-US" sz="5000" b="1" dirty="0">
                <a:solidFill>
                  <a:srgbClr val="357527"/>
                </a:solidFill>
                <a:latin typeface="Cambria Bold"/>
                <a:ea typeface="Cambria Bold"/>
                <a:cs typeface="Cambria Bold"/>
                <a:sym typeface="Cambria Bold"/>
              </a:rPr>
              <a:t>    </a:t>
            </a:r>
            <a:r>
              <a:rPr lang="vi-VN" sz="5000" b="1" dirty="0">
                <a:solidFill>
                  <a:srgbClr val="357527"/>
                </a:solidFill>
                <a:latin typeface="Cambria Bold"/>
                <a:ea typeface="Cambria Bold"/>
                <a:cs typeface="Cambria Bold"/>
                <a:sym typeface="Cambria Bold"/>
              </a:rPr>
              <a:t> lên rồi.</a:t>
            </a:r>
          </a:p>
          <a:p>
            <a:pPr algn="r">
              <a:lnSpc>
                <a:spcPts val="5750"/>
              </a:lnSpc>
            </a:pPr>
            <a:r>
              <a:rPr lang="vi-VN" sz="5000" b="1" dirty="0">
                <a:solidFill>
                  <a:srgbClr val="357527"/>
                </a:solidFill>
                <a:latin typeface="Cambria Bold"/>
                <a:ea typeface="Cambria Bold"/>
                <a:cs typeface="Cambria Bold"/>
                <a:sym typeface="Cambria Bold"/>
              </a:rPr>
              <a:t>(Theo Thạch Lam)</a:t>
            </a:r>
          </a:p>
          <a:p>
            <a:pPr algn="just">
              <a:lnSpc>
                <a:spcPts val="5750"/>
              </a:lnSpc>
            </a:pPr>
            <a:r>
              <a:rPr lang="vi-VN" sz="5000" b="1" dirty="0">
                <a:solidFill>
                  <a:srgbClr val="357527"/>
                </a:solidFill>
                <a:latin typeface="Cambria Bold"/>
                <a:ea typeface="Cambria Bold"/>
                <a:cs typeface="Cambria Bold"/>
                <a:sym typeface="Cambria Bold"/>
              </a:rPr>
              <a:t>b. Trăng đi đến </a:t>
            </a:r>
            <a:r>
              <a:rPr lang="en-US" sz="5000" b="1" dirty="0">
                <a:solidFill>
                  <a:srgbClr val="357527"/>
                </a:solidFill>
                <a:latin typeface="Cambria Bold"/>
                <a:ea typeface="Cambria Bold"/>
                <a:cs typeface="Cambria Bold"/>
                <a:sym typeface="Cambria Bold"/>
              </a:rPr>
              <a:t>    </a:t>
            </a:r>
            <a:r>
              <a:rPr lang="vi-VN" sz="5000" b="1" dirty="0">
                <a:solidFill>
                  <a:srgbClr val="357527"/>
                </a:solidFill>
                <a:latin typeface="Cambria Bold"/>
                <a:ea typeface="Cambria Bold"/>
                <a:cs typeface="Cambria Bold"/>
                <a:sym typeface="Cambria Bold"/>
              </a:rPr>
              <a:t>, luỹ tre được tắm đẫm màu sữa đến</a:t>
            </a:r>
            <a:r>
              <a:rPr lang="en-US" sz="5000" b="1" dirty="0">
                <a:solidFill>
                  <a:srgbClr val="357527"/>
                </a:solidFill>
                <a:latin typeface="Cambria Bold"/>
                <a:ea typeface="Cambria Bold"/>
                <a:cs typeface="Cambria Bold"/>
                <a:sym typeface="Cambria Bold"/>
              </a:rPr>
              <a:t>      </a:t>
            </a:r>
            <a:r>
              <a:rPr lang="vi-VN" sz="5000" b="1" dirty="0">
                <a:solidFill>
                  <a:srgbClr val="357527"/>
                </a:solidFill>
                <a:latin typeface="Cambria Bold"/>
                <a:ea typeface="Cambria Bold"/>
                <a:cs typeface="Cambria Bold"/>
                <a:sym typeface="Cambria Bold"/>
              </a:rPr>
              <a:t>.</a:t>
            </a:r>
          </a:p>
          <a:p>
            <a:pPr algn="r">
              <a:lnSpc>
                <a:spcPts val="5750"/>
              </a:lnSpc>
            </a:pPr>
            <a:r>
              <a:rPr lang="vi-VN" sz="5000" b="1" dirty="0">
                <a:solidFill>
                  <a:srgbClr val="357527"/>
                </a:solidFill>
                <a:latin typeface="Cambria Bold"/>
                <a:ea typeface="Cambria Bold"/>
                <a:cs typeface="Cambria Bold"/>
                <a:sym typeface="Cambria Bold"/>
              </a:rPr>
              <a:t>(Theo Phan Sĩ Châu)</a:t>
            </a:r>
          </a:p>
          <a:p>
            <a:pPr algn="just">
              <a:lnSpc>
                <a:spcPts val="5750"/>
              </a:lnSpc>
            </a:pPr>
            <a:r>
              <a:rPr lang="vi-VN" sz="5000" b="1" dirty="0">
                <a:solidFill>
                  <a:srgbClr val="357527"/>
                </a:solidFill>
                <a:latin typeface="Cambria Bold"/>
                <a:ea typeface="Cambria Bold"/>
                <a:cs typeface="Cambria Bold"/>
                <a:sym typeface="Cambria Bold"/>
              </a:rPr>
              <a:t>c. Nước dâng lên cao </a:t>
            </a:r>
            <a:r>
              <a:rPr lang="en-US" sz="5000" b="1" dirty="0">
                <a:solidFill>
                  <a:srgbClr val="357527"/>
                </a:solidFill>
                <a:latin typeface="Cambria Bold"/>
                <a:ea typeface="Cambria Bold"/>
                <a:cs typeface="Cambria Bold"/>
                <a:sym typeface="Cambria Bold"/>
              </a:rPr>
              <a:t>     </a:t>
            </a:r>
            <a:r>
              <a:rPr lang="vi-VN" sz="5000" b="1" dirty="0">
                <a:solidFill>
                  <a:srgbClr val="357527"/>
                </a:solidFill>
                <a:latin typeface="Cambria Bold"/>
                <a:ea typeface="Cambria Bold"/>
                <a:cs typeface="Cambria Bold"/>
                <a:sym typeface="Cambria Bold"/>
              </a:rPr>
              <a:t>, Sơn Tinh lại làm cho đồi, núi mọc cao lên </a:t>
            </a:r>
            <a:r>
              <a:rPr lang="en-US" sz="5000" b="1" dirty="0">
                <a:solidFill>
                  <a:srgbClr val="357527"/>
                </a:solidFill>
                <a:latin typeface="Cambria Bold"/>
                <a:ea typeface="Cambria Bold"/>
                <a:cs typeface="Cambria Bold"/>
                <a:sym typeface="Cambria Bold"/>
              </a:rPr>
              <a:t>     </a:t>
            </a:r>
            <a:r>
              <a:rPr lang="vi-VN" sz="5000" b="1" dirty="0">
                <a:solidFill>
                  <a:srgbClr val="357527"/>
                </a:solidFill>
                <a:latin typeface="Cambria Bold"/>
                <a:ea typeface="Cambria Bold"/>
                <a:cs typeface="Cambria Bold"/>
                <a:sym typeface="Cambria Bold"/>
              </a:rPr>
              <a:t>.</a:t>
            </a:r>
          </a:p>
          <a:p>
            <a:pPr algn="r">
              <a:lnSpc>
                <a:spcPts val="5750"/>
              </a:lnSpc>
            </a:pPr>
            <a:r>
              <a:rPr lang="vi-VN" sz="5000" b="1" dirty="0">
                <a:solidFill>
                  <a:srgbClr val="357527"/>
                </a:solidFill>
                <a:latin typeface="Cambria Bold"/>
                <a:ea typeface="Cambria Bold"/>
                <a:cs typeface="Cambria Bold"/>
                <a:sym typeface="Cambria Bold"/>
              </a:rPr>
              <a:t>(Truyện Sơn Thủy, Thủy Tinh)</a:t>
            </a:r>
            <a:endParaRPr lang="en-US" sz="5000" b="1" dirty="0">
              <a:solidFill>
                <a:srgbClr val="357527"/>
              </a:solidFill>
              <a:latin typeface="Cambria Bold"/>
              <a:ea typeface="Cambria Bold"/>
              <a:cs typeface="Cambria Bold"/>
              <a:sym typeface="Cambria Bold"/>
            </a:endParaRPr>
          </a:p>
        </p:txBody>
      </p:sp>
      <p:sp>
        <p:nvSpPr>
          <p:cNvPr id="49" name="TextBox 49"/>
          <p:cNvSpPr txBox="1"/>
          <p:nvPr/>
        </p:nvSpPr>
        <p:spPr>
          <a:xfrm>
            <a:off x="1981200" y="723900"/>
            <a:ext cx="14859000" cy="1354217"/>
          </a:xfrm>
          <a:prstGeom prst="rect">
            <a:avLst/>
          </a:prstGeom>
        </p:spPr>
        <p:txBody>
          <a:bodyPr wrap="square" lIns="0" tIns="0" rIns="0" bIns="0" rtlCol="0" anchor="t">
            <a:spAutoFit/>
          </a:bodyPr>
          <a:lstStyle/>
          <a:p>
            <a:pPr algn="ctr"/>
            <a:r>
              <a:rPr lang="vi-VN" sz="4400" b="1" dirty="0">
                <a:solidFill>
                  <a:schemeClr val="bg1"/>
                </a:solidFill>
                <a:latin typeface="Cambria" panose="02040503050406030204" pitchFamily="18" charset="0"/>
                <a:ea typeface="Cambria" panose="02040503050406030204" pitchFamily="18" charset="0"/>
              </a:rPr>
              <a:t>Chọn cặp từ (</a:t>
            </a:r>
            <a:r>
              <a:rPr lang="vi-VN" sz="4400" b="1" i="1" dirty="0">
                <a:solidFill>
                  <a:schemeClr val="bg1"/>
                </a:solidFill>
                <a:latin typeface="Cambria" panose="02040503050406030204" pitchFamily="18" charset="0"/>
                <a:ea typeface="Cambria" panose="02040503050406030204" pitchFamily="18" charset="0"/>
              </a:rPr>
              <a:t>đâu ... đó ...; chưa ... đã ...; bao nhiêu ... bấy nhiêu ...</a:t>
            </a:r>
            <a:r>
              <a:rPr lang="vi-VN" sz="4400" b="1" dirty="0">
                <a:solidFill>
                  <a:schemeClr val="bg1"/>
                </a:solidFill>
                <a:latin typeface="Cambria" panose="02040503050406030204" pitchFamily="18" charset="0"/>
                <a:ea typeface="Cambria" panose="02040503050406030204" pitchFamily="18" charset="0"/>
              </a:rPr>
              <a:t>) thay cho bông hoa.</a:t>
            </a:r>
            <a:endParaRPr lang="en-US" sz="9600" b="1" dirty="0">
              <a:solidFill>
                <a:schemeClr val="bg1"/>
              </a:solidFill>
              <a:latin typeface="Cambria" panose="02040503050406030204" pitchFamily="18" charset="0"/>
              <a:ea typeface="Cambria" panose="02040503050406030204" pitchFamily="18" charset="0"/>
              <a:cs typeface="Cambria Bold"/>
              <a:sym typeface="Cambria Bold"/>
            </a:endParaRPr>
          </a:p>
        </p:txBody>
      </p:sp>
      <p:grpSp>
        <p:nvGrpSpPr>
          <p:cNvPr id="51" name="Group 50">
            <a:extLst>
              <a:ext uri="{FF2B5EF4-FFF2-40B4-BE49-F238E27FC236}">
                <a16:creationId xmlns:a16="http://schemas.microsoft.com/office/drawing/2014/main" id="{A0CF0BCB-6E0B-06C0-4F58-25E32A37A5FD}"/>
              </a:ext>
            </a:extLst>
          </p:cNvPr>
          <p:cNvGrpSpPr/>
          <p:nvPr/>
        </p:nvGrpSpPr>
        <p:grpSpPr>
          <a:xfrm>
            <a:off x="3048001" y="3390901"/>
            <a:ext cx="838200" cy="685800"/>
            <a:chOff x="10809358" y="1015880"/>
            <a:chExt cx="997131" cy="805401"/>
          </a:xfrm>
        </p:grpSpPr>
        <p:sp>
          <p:nvSpPr>
            <p:cNvPr id="52" name="Rectangle 51">
              <a:extLst>
                <a:ext uri="{FF2B5EF4-FFF2-40B4-BE49-F238E27FC236}">
                  <a16:creationId xmlns:a16="http://schemas.microsoft.com/office/drawing/2014/main" id="{E399E2A0-F223-C88D-AA8C-D4BA821F1AD9}"/>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18">
              <a:extLst>
                <a:ext uri="{FF2B5EF4-FFF2-40B4-BE49-F238E27FC236}">
                  <a16:creationId xmlns:a16="http://schemas.microsoft.com/office/drawing/2014/main" id="{79225993-3230-834A-BE41-35D797F8C53D}"/>
                </a:ext>
              </a:extLst>
            </p:cNvPr>
            <p:cNvSpPr/>
            <p:nvPr/>
          </p:nvSpPr>
          <p:spPr>
            <a:xfrm>
              <a:off x="10875542" y="1073992"/>
              <a:ext cx="802458" cy="747289"/>
            </a:xfrm>
            <a:prstGeom prst="rect">
              <a:avLst/>
            </a:prstGeom>
            <a:blipFill>
              <a:blip r:embed="rId13">
                <a:extLst>
                  <a:ext uri="{96DAC541-7B7A-43D3-8B79-37D633B846F1}">
                    <asvg:svgBlip xmlns:asvg="http://schemas.microsoft.com/office/drawing/2016/SVG/main" xmlns="" r:embed="rId14"/>
                  </a:ext>
                </a:extLst>
              </a:blip>
              <a:stretch>
                <a:fillRect/>
              </a:stretch>
            </a:blipFill>
          </p:spPr>
        </p:sp>
      </p:grpSp>
      <p:grpSp>
        <p:nvGrpSpPr>
          <p:cNvPr id="54" name="Group 53">
            <a:extLst>
              <a:ext uri="{FF2B5EF4-FFF2-40B4-BE49-F238E27FC236}">
                <a16:creationId xmlns:a16="http://schemas.microsoft.com/office/drawing/2014/main" id="{A405E499-B58B-AF9B-9C54-06F734679788}"/>
              </a:ext>
            </a:extLst>
          </p:cNvPr>
          <p:cNvGrpSpPr/>
          <p:nvPr/>
        </p:nvGrpSpPr>
        <p:grpSpPr>
          <a:xfrm>
            <a:off x="5181600" y="4914900"/>
            <a:ext cx="762000" cy="609600"/>
            <a:chOff x="10809358" y="1015880"/>
            <a:chExt cx="997131" cy="805401"/>
          </a:xfrm>
        </p:grpSpPr>
        <p:sp>
          <p:nvSpPr>
            <p:cNvPr id="55" name="Rectangle 54">
              <a:extLst>
                <a:ext uri="{FF2B5EF4-FFF2-40B4-BE49-F238E27FC236}">
                  <a16:creationId xmlns:a16="http://schemas.microsoft.com/office/drawing/2014/main" id="{91C031A7-99B4-8902-07D3-0835C28E9B97}"/>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18">
              <a:extLst>
                <a:ext uri="{FF2B5EF4-FFF2-40B4-BE49-F238E27FC236}">
                  <a16:creationId xmlns:a16="http://schemas.microsoft.com/office/drawing/2014/main" id="{D45348FC-E946-1AFC-0D3E-CAEB7E4C56A1}"/>
                </a:ext>
              </a:extLst>
            </p:cNvPr>
            <p:cNvSpPr/>
            <p:nvPr/>
          </p:nvSpPr>
          <p:spPr>
            <a:xfrm>
              <a:off x="10875542" y="1073992"/>
              <a:ext cx="802458" cy="747289"/>
            </a:xfrm>
            <a:prstGeom prst="rect">
              <a:avLst/>
            </a:prstGeom>
            <a:blipFill>
              <a:blip r:embed="rId13">
                <a:extLst>
                  <a:ext uri="{96DAC541-7B7A-43D3-8B79-37D633B846F1}">
                    <asvg:svgBlip xmlns:asvg="http://schemas.microsoft.com/office/drawing/2016/SVG/main" xmlns="" r:embed="rId14"/>
                  </a:ext>
                </a:extLst>
              </a:blip>
              <a:stretch>
                <a:fillRect/>
              </a:stretch>
            </a:blipFill>
          </p:spPr>
        </p:sp>
      </p:grpSp>
      <p:grpSp>
        <p:nvGrpSpPr>
          <p:cNvPr id="57" name="Group 56">
            <a:extLst>
              <a:ext uri="{FF2B5EF4-FFF2-40B4-BE49-F238E27FC236}">
                <a16:creationId xmlns:a16="http://schemas.microsoft.com/office/drawing/2014/main" id="{178BD28B-FE4B-2766-3194-E4E244339BE2}"/>
              </a:ext>
            </a:extLst>
          </p:cNvPr>
          <p:cNvGrpSpPr/>
          <p:nvPr/>
        </p:nvGrpSpPr>
        <p:grpSpPr>
          <a:xfrm>
            <a:off x="16383000" y="4914900"/>
            <a:ext cx="838200" cy="685800"/>
            <a:chOff x="10809358" y="1015880"/>
            <a:chExt cx="997131" cy="805401"/>
          </a:xfrm>
        </p:grpSpPr>
        <p:sp>
          <p:nvSpPr>
            <p:cNvPr id="58" name="Rectangle 57">
              <a:extLst>
                <a:ext uri="{FF2B5EF4-FFF2-40B4-BE49-F238E27FC236}">
                  <a16:creationId xmlns:a16="http://schemas.microsoft.com/office/drawing/2014/main" id="{832D525A-E489-9650-1783-BDFEF4546B85}"/>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8">
              <a:extLst>
                <a:ext uri="{FF2B5EF4-FFF2-40B4-BE49-F238E27FC236}">
                  <a16:creationId xmlns:a16="http://schemas.microsoft.com/office/drawing/2014/main" id="{CBBD71F6-9FCA-C7B1-4B00-1550BC9D3324}"/>
                </a:ext>
              </a:extLst>
            </p:cNvPr>
            <p:cNvSpPr/>
            <p:nvPr/>
          </p:nvSpPr>
          <p:spPr>
            <a:xfrm>
              <a:off x="10875542" y="1073992"/>
              <a:ext cx="802458" cy="747289"/>
            </a:xfrm>
            <a:prstGeom prst="rect">
              <a:avLst/>
            </a:prstGeom>
            <a:blipFill>
              <a:blip r:embed="rId13">
                <a:extLst>
                  <a:ext uri="{96DAC541-7B7A-43D3-8B79-37D633B846F1}">
                    <asvg:svgBlip xmlns:asvg="http://schemas.microsoft.com/office/drawing/2016/SVG/main" xmlns="" r:embed="rId14"/>
                  </a:ext>
                </a:extLst>
              </a:blip>
              <a:stretch>
                <a:fillRect/>
              </a:stretch>
            </a:blipFill>
          </p:spPr>
        </p:sp>
      </p:grpSp>
      <p:grpSp>
        <p:nvGrpSpPr>
          <p:cNvPr id="60" name="Group 59">
            <a:extLst>
              <a:ext uri="{FF2B5EF4-FFF2-40B4-BE49-F238E27FC236}">
                <a16:creationId xmlns:a16="http://schemas.microsoft.com/office/drawing/2014/main" id="{AE275782-0615-1024-0EA7-53162CAF836C}"/>
              </a:ext>
            </a:extLst>
          </p:cNvPr>
          <p:cNvGrpSpPr/>
          <p:nvPr/>
        </p:nvGrpSpPr>
        <p:grpSpPr>
          <a:xfrm>
            <a:off x="7315200" y="6362700"/>
            <a:ext cx="838200" cy="685800"/>
            <a:chOff x="10809358" y="1015880"/>
            <a:chExt cx="997131" cy="805401"/>
          </a:xfrm>
        </p:grpSpPr>
        <p:sp>
          <p:nvSpPr>
            <p:cNvPr id="61" name="Rectangle 60">
              <a:extLst>
                <a:ext uri="{FF2B5EF4-FFF2-40B4-BE49-F238E27FC236}">
                  <a16:creationId xmlns:a16="http://schemas.microsoft.com/office/drawing/2014/main" id="{6C48DF16-2800-BEA0-6347-5925E6292B3D}"/>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18">
              <a:extLst>
                <a:ext uri="{FF2B5EF4-FFF2-40B4-BE49-F238E27FC236}">
                  <a16:creationId xmlns:a16="http://schemas.microsoft.com/office/drawing/2014/main" id="{B61F306C-2BAE-8C21-5AF7-9FC5164F7FC8}"/>
                </a:ext>
              </a:extLst>
            </p:cNvPr>
            <p:cNvSpPr/>
            <p:nvPr/>
          </p:nvSpPr>
          <p:spPr>
            <a:xfrm>
              <a:off x="10875542" y="1073992"/>
              <a:ext cx="802458" cy="747289"/>
            </a:xfrm>
            <a:prstGeom prst="rect">
              <a:avLst/>
            </a:prstGeom>
            <a:blipFill>
              <a:blip r:embed="rId13">
                <a:extLst>
                  <a:ext uri="{96DAC541-7B7A-43D3-8B79-37D633B846F1}">
                    <asvg:svgBlip xmlns:asvg="http://schemas.microsoft.com/office/drawing/2016/SVG/main" xmlns="" r:embed="rId14"/>
                  </a:ext>
                </a:extLst>
              </a:blip>
              <a:stretch>
                <a:fillRect/>
              </a:stretch>
            </a:blipFill>
          </p:spPr>
        </p:sp>
      </p:grpSp>
      <p:grpSp>
        <p:nvGrpSpPr>
          <p:cNvPr id="63" name="Group 62">
            <a:extLst>
              <a:ext uri="{FF2B5EF4-FFF2-40B4-BE49-F238E27FC236}">
                <a16:creationId xmlns:a16="http://schemas.microsoft.com/office/drawing/2014/main" id="{9BD71C57-75E0-CEA1-E29F-A9D56BD3FE17}"/>
              </a:ext>
            </a:extLst>
          </p:cNvPr>
          <p:cNvGrpSpPr/>
          <p:nvPr/>
        </p:nvGrpSpPr>
        <p:grpSpPr>
          <a:xfrm>
            <a:off x="4343400" y="7124700"/>
            <a:ext cx="838200" cy="685800"/>
            <a:chOff x="10809358" y="1015880"/>
            <a:chExt cx="997131" cy="805401"/>
          </a:xfrm>
        </p:grpSpPr>
        <p:sp>
          <p:nvSpPr>
            <p:cNvPr id="64" name="Rectangle 63">
              <a:extLst>
                <a:ext uri="{FF2B5EF4-FFF2-40B4-BE49-F238E27FC236}">
                  <a16:creationId xmlns:a16="http://schemas.microsoft.com/office/drawing/2014/main" id="{417829C5-023D-E44A-C347-6D2728D3036A}"/>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18">
              <a:extLst>
                <a:ext uri="{FF2B5EF4-FFF2-40B4-BE49-F238E27FC236}">
                  <a16:creationId xmlns:a16="http://schemas.microsoft.com/office/drawing/2014/main" id="{F020B083-7648-E4B8-6A6C-6F0BA8032733}"/>
                </a:ext>
              </a:extLst>
            </p:cNvPr>
            <p:cNvSpPr/>
            <p:nvPr/>
          </p:nvSpPr>
          <p:spPr>
            <a:xfrm>
              <a:off x="10875542" y="1073992"/>
              <a:ext cx="802458" cy="747289"/>
            </a:xfrm>
            <a:prstGeom prst="rect">
              <a:avLst/>
            </a:prstGeom>
            <a:blipFill>
              <a:blip r:embed="rId13">
                <a:extLst>
                  <a:ext uri="{96DAC541-7B7A-43D3-8B79-37D633B846F1}">
                    <asvg:svgBlip xmlns:asvg="http://schemas.microsoft.com/office/drawing/2016/SVG/main" xmlns="" r:embed="rId14"/>
                  </a:ext>
                </a:extLst>
              </a:blip>
              <a:stretch>
                <a:fillRect/>
              </a:stretch>
            </a:blipFill>
          </p:spPr>
        </p:sp>
      </p:grpSp>
      <p:grpSp>
        <p:nvGrpSpPr>
          <p:cNvPr id="66" name="Group 65">
            <a:extLst>
              <a:ext uri="{FF2B5EF4-FFF2-40B4-BE49-F238E27FC236}">
                <a16:creationId xmlns:a16="http://schemas.microsoft.com/office/drawing/2014/main" id="{A76B391C-6058-11DB-0A5D-17B5809C851D}"/>
              </a:ext>
            </a:extLst>
          </p:cNvPr>
          <p:cNvGrpSpPr/>
          <p:nvPr/>
        </p:nvGrpSpPr>
        <p:grpSpPr>
          <a:xfrm>
            <a:off x="7848600" y="3390900"/>
            <a:ext cx="838200" cy="685800"/>
            <a:chOff x="10809358" y="1015880"/>
            <a:chExt cx="997131" cy="805401"/>
          </a:xfrm>
        </p:grpSpPr>
        <p:sp>
          <p:nvSpPr>
            <p:cNvPr id="67" name="Rectangle 66">
              <a:extLst>
                <a:ext uri="{FF2B5EF4-FFF2-40B4-BE49-F238E27FC236}">
                  <a16:creationId xmlns:a16="http://schemas.microsoft.com/office/drawing/2014/main" id="{0D9A97A4-E914-98B2-6814-EDCBBBE117FC}"/>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8">
              <a:extLst>
                <a:ext uri="{FF2B5EF4-FFF2-40B4-BE49-F238E27FC236}">
                  <a16:creationId xmlns:a16="http://schemas.microsoft.com/office/drawing/2014/main" id="{50AD8CA6-6179-5FFF-6BDB-0B0F33CA3546}"/>
                </a:ext>
              </a:extLst>
            </p:cNvPr>
            <p:cNvSpPr/>
            <p:nvPr/>
          </p:nvSpPr>
          <p:spPr>
            <a:xfrm>
              <a:off x="10875542" y="1073992"/>
              <a:ext cx="802458" cy="747289"/>
            </a:xfrm>
            <a:prstGeom prst="rect">
              <a:avLst/>
            </a:prstGeom>
            <a:blipFill>
              <a:blip r:embed="rId13">
                <a:extLst>
                  <a:ext uri="{96DAC541-7B7A-43D3-8B79-37D633B846F1}">
                    <asvg:svgBlip xmlns:asvg="http://schemas.microsoft.com/office/drawing/2016/SVG/main" xmlns="" r:embed="rId14"/>
                  </a:ext>
                </a:extLst>
              </a:blip>
              <a:stretch>
                <a:fillRect/>
              </a:stretch>
            </a:blip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randombar(horizontal)">
                                      <p:cBhvr>
                                        <p:cTn id="10" dur="500"/>
                                        <p:tgtEl>
                                          <p:spTgt spid="49"/>
                                        </p:tgtEl>
                                      </p:cBhvr>
                                    </p:animEffect>
                                  </p:childTnLst>
                                </p:cTn>
                              </p:par>
                              <p:par>
                                <p:cTn id="11" presetID="14"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1000"/>
                                        <p:tgtEl>
                                          <p:spTgt spid="54"/>
                                        </p:tgtEl>
                                      </p:cBhvr>
                                    </p:animEffect>
                                    <p:anim calcmode="lin" valueType="num">
                                      <p:cBhvr>
                                        <p:cTn id="59" dur="1000" fill="hold"/>
                                        <p:tgtEl>
                                          <p:spTgt spid="54"/>
                                        </p:tgtEl>
                                        <p:attrNameLst>
                                          <p:attrName>ppt_x</p:attrName>
                                        </p:attrNameLst>
                                      </p:cBhvr>
                                      <p:tavLst>
                                        <p:tav tm="0">
                                          <p:val>
                                            <p:strVal val="#ppt_x"/>
                                          </p:val>
                                        </p:tav>
                                        <p:tav tm="100000">
                                          <p:val>
                                            <p:strVal val="#ppt_x"/>
                                          </p:val>
                                        </p:tav>
                                      </p:tavLst>
                                    </p:anim>
                                    <p:anim calcmode="lin" valueType="num">
                                      <p:cBhvr>
                                        <p:cTn id="60" dur="1000" fill="hold"/>
                                        <p:tgtEl>
                                          <p:spTgt spid="54"/>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1000"/>
                                        <p:tgtEl>
                                          <p:spTgt spid="60"/>
                                        </p:tgtEl>
                                      </p:cBhvr>
                                    </p:animEffect>
                                    <p:anim calcmode="lin" valueType="num">
                                      <p:cBhvr>
                                        <p:cTn id="69" dur="1000" fill="hold"/>
                                        <p:tgtEl>
                                          <p:spTgt spid="60"/>
                                        </p:tgtEl>
                                        <p:attrNameLst>
                                          <p:attrName>ppt_x</p:attrName>
                                        </p:attrNameLst>
                                      </p:cBhvr>
                                      <p:tavLst>
                                        <p:tav tm="0">
                                          <p:val>
                                            <p:strVal val="#ppt_x"/>
                                          </p:val>
                                        </p:tav>
                                        <p:tav tm="100000">
                                          <p:val>
                                            <p:strVal val="#ppt_x"/>
                                          </p:val>
                                        </p:tav>
                                      </p:tavLst>
                                    </p:anim>
                                    <p:anim calcmode="lin" valueType="num">
                                      <p:cBhvr>
                                        <p:cTn id="70" dur="1000" fill="hold"/>
                                        <p:tgtEl>
                                          <p:spTgt spid="60"/>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fade">
                                      <p:cBhvr>
                                        <p:cTn id="73" dur="1000"/>
                                        <p:tgtEl>
                                          <p:spTgt spid="63"/>
                                        </p:tgtEl>
                                      </p:cBhvr>
                                    </p:animEffect>
                                    <p:anim calcmode="lin" valueType="num">
                                      <p:cBhvr>
                                        <p:cTn id="74" dur="1000" fill="hold"/>
                                        <p:tgtEl>
                                          <p:spTgt spid="63"/>
                                        </p:tgtEl>
                                        <p:attrNameLst>
                                          <p:attrName>ppt_x</p:attrName>
                                        </p:attrNameLst>
                                      </p:cBhvr>
                                      <p:tavLst>
                                        <p:tav tm="0">
                                          <p:val>
                                            <p:strVal val="#ppt_x"/>
                                          </p:val>
                                        </p:tav>
                                        <p:tav tm="100000">
                                          <p:val>
                                            <p:strVal val="#ppt_x"/>
                                          </p:val>
                                        </p:tav>
                                      </p:tavLst>
                                    </p:anim>
                                    <p:anim calcmode="lin" valueType="num">
                                      <p:cBhvr>
                                        <p:cTn id="75" dur="1000" fill="hold"/>
                                        <p:tgtEl>
                                          <p:spTgt spid="63"/>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897904" y="2215904"/>
            <a:ext cx="20785675" cy="9405518"/>
          </a:xfrm>
          <a:custGeom>
            <a:avLst/>
            <a:gdLst/>
            <a:ahLst/>
            <a:cxnLst/>
            <a:rect l="l" t="t" r="r" b="b"/>
            <a:pathLst>
              <a:path w="20785675" h="9405518">
                <a:moveTo>
                  <a:pt x="0" y="0"/>
                </a:moveTo>
                <a:lnTo>
                  <a:pt x="20785675" y="0"/>
                </a:lnTo>
                <a:lnTo>
                  <a:pt x="20785675" y="9405518"/>
                </a:lnTo>
                <a:lnTo>
                  <a:pt x="0" y="9405518"/>
                </a:lnTo>
                <a:lnTo>
                  <a:pt x="0" y="0"/>
                </a:lnTo>
                <a:close/>
              </a:path>
            </a:pathLst>
          </a:custGeom>
          <a:blipFill>
            <a:blip r:embed="rId3">
              <a:alphaModFix amt="90000"/>
            </a:blip>
            <a:stretch>
              <a:fillRect/>
            </a:stretch>
          </a:blipFill>
        </p:spPr>
      </p:sp>
      <p:sp>
        <p:nvSpPr>
          <p:cNvPr id="4" name="Freeform 4"/>
          <p:cNvSpPr/>
          <p:nvPr/>
        </p:nvSpPr>
        <p:spPr>
          <a:xfrm>
            <a:off x="-348151" y="6265954"/>
            <a:ext cx="19846624" cy="4159522"/>
          </a:xfrm>
          <a:custGeom>
            <a:avLst/>
            <a:gdLst/>
            <a:ahLst/>
            <a:cxnLst/>
            <a:rect l="l" t="t" r="r" b="b"/>
            <a:pathLst>
              <a:path w="19846624" h="4159522">
                <a:moveTo>
                  <a:pt x="0" y="0"/>
                </a:moveTo>
                <a:lnTo>
                  <a:pt x="19846624" y="0"/>
                </a:lnTo>
                <a:lnTo>
                  <a:pt x="19846624" y="4159522"/>
                </a:lnTo>
                <a:lnTo>
                  <a:pt x="0" y="4159522"/>
                </a:lnTo>
                <a:lnTo>
                  <a:pt x="0" y="0"/>
                </a:lnTo>
                <a:close/>
              </a:path>
            </a:pathLst>
          </a:custGeom>
          <a:blipFill>
            <a:blip r:embed="rId4">
              <a:alphaModFix amt="90000"/>
            </a:blip>
            <a:stretch>
              <a:fillRect/>
            </a:stretch>
          </a:blipFill>
        </p:spPr>
      </p:sp>
      <p:sp>
        <p:nvSpPr>
          <p:cNvPr id="7" name="Freeform 7"/>
          <p:cNvSpPr/>
          <p:nvPr/>
        </p:nvSpPr>
        <p:spPr>
          <a:xfrm>
            <a:off x="4096057" y="1625943"/>
            <a:ext cx="10095886" cy="5598628"/>
          </a:xfrm>
          <a:custGeom>
            <a:avLst/>
            <a:gdLst/>
            <a:ahLst/>
            <a:cxnLst/>
            <a:rect l="l" t="t" r="r" b="b"/>
            <a:pathLst>
              <a:path w="10095886" h="5598628">
                <a:moveTo>
                  <a:pt x="0" y="0"/>
                </a:moveTo>
                <a:lnTo>
                  <a:pt x="10095886" y="0"/>
                </a:lnTo>
                <a:lnTo>
                  <a:pt x="10095886" y="5598628"/>
                </a:lnTo>
                <a:lnTo>
                  <a:pt x="0" y="5598628"/>
                </a:lnTo>
                <a:lnTo>
                  <a:pt x="0" y="0"/>
                </a:lnTo>
                <a:close/>
              </a:path>
            </a:pathLst>
          </a:custGeom>
          <a:blipFill>
            <a:blip r:embed="rId5">
              <a:alphaModFix amt="56000"/>
              <a:extLst>
                <a:ext uri="{96DAC541-7B7A-43D3-8B79-37D633B846F1}">
                  <asvg:svgBlip xmlns:asvg="http://schemas.microsoft.com/office/drawing/2016/SVG/main" xmlns="" r:embed="rId6"/>
                </a:ext>
              </a:extLst>
            </a:blip>
            <a:stretch>
              <a:fillRect/>
            </a:stretch>
          </a:blipFill>
        </p:spPr>
      </p:sp>
      <p:sp>
        <p:nvSpPr>
          <p:cNvPr id="12" name="Freeform 12"/>
          <p:cNvSpPr/>
          <p:nvPr/>
        </p:nvSpPr>
        <p:spPr>
          <a:xfrm>
            <a:off x="16262643" y="4856612"/>
            <a:ext cx="2071467" cy="2071467"/>
          </a:xfrm>
          <a:custGeom>
            <a:avLst/>
            <a:gdLst/>
            <a:ahLst/>
            <a:cxnLst/>
            <a:rect l="l" t="t" r="r" b="b"/>
            <a:pathLst>
              <a:path w="2071467" h="2071467">
                <a:moveTo>
                  <a:pt x="0" y="0"/>
                </a:moveTo>
                <a:lnTo>
                  <a:pt x="2071467" y="0"/>
                </a:lnTo>
                <a:lnTo>
                  <a:pt x="2071467" y="2071468"/>
                </a:lnTo>
                <a:lnTo>
                  <a:pt x="0" y="207146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3" name="Freeform 13"/>
          <p:cNvSpPr/>
          <p:nvPr/>
        </p:nvSpPr>
        <p:spPr>
          <a:xfrm>
            <a:off x="-46110" y="4856612"/>
            <a:ext cx="2071467" cy="2071467"/>
          </a:xfrm>
          <a:custGeom>
            <a:avLst/>
            <a:gdLst/>
            <a:ahLst/>
            <a:cxnLst/>
            <a:rect l="l" t="t" r="r" b="b"/>
            <a:pathLst>
              <a:path w="2071467" h="2071467">
                <a:moveTo>
                  <a:pt x="0" y="0"/>
                </a:moveTo>
                <a:lnTo>
                  <a:pt x="2071467" y="0"/>
                </a:lnTo>
                <a:lnTo>
                  <a:pt x="2071467" y="2071468"/>
                </a:lnTo>
                <a:lnTo>
                  <a:pt x="0" y="207146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9" name="Freeform 10">
            <a:extLst>
              <a:ext uri="{FF2B5EF4-FFF2-40B4-BE49-F238E27FC236}">
                <a16:creationId xmlns:a16="http://schemas.microsoft.com/office/drawing/2014/main" id="{99CBD17D-D3DE-72C0-B07D-A58B2D648E9F}"/>
              </a:ext>
            </a:extLst>
          </p:cNvPr>
          <p:cNvSpPr/>
          <p:nvPr/>
        </p:nvSpPr>
        <p:spPr>
          <a:xfrm>
            <a:off x="3581400" y="1750370"/>
            <a:ext cx="838710" cy="838710"/>
          </a:xfrm>
          <a:custGeom>
            <a:avLst/>
            <a:gdLst/>
            <a:ahLst/>
            <a:cxnLst/>
            <a:rect l="l" t="t" r="r" b="b"/>
            <a:pathLst>
              <a:path w="838710" h="838710">
                <a:moveTo>
                  <a:pt x="0" y="0"/>
                </a:moveTo>
                <a:lnTo>
                  <a:pt x="838711" y="0"/>
                </a:lnTo>
                <a:lnTo>
                  <a:pt x="838711" y="838710"/>
                </a:lnTo>
                <a:lnTo>
                  <a:pt x="0" y="83871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1" name="Freeform 11">
            <a:extLst>
              <a:ext uri="{FF2B5EF4-FFF2-40B4-BE49-F238E27FC236}">
                <a16:creationId xmlns:a16="http://schemas.microsoft.com/office/drawing/2014/main" id="{6D32F207-51FE-8DCF-CA93-6E6F320FD28A}"/>
              </a:ext>
            </a:extLst>
          </p:cNvPr>
          <p:cNvSpPr/>
          <p:nvPr/>
        </p:nvSpPr>
        <p:spPr>
          <a:xfrm>
            <a:off x="11230398" y="2663185"/>
            <a:ext cx="506458" cy="506458"/>
          </a:xfrm>
          <a:custGeom>
            <a:avLst/>
            <a:gdLst/>
            <a:ahLst/>
            <a:cxnLst/>
            <a:rect l="l" t="t" r="r" b="b"/>
            <a:pathLst>
              <a:path w="506458" h="506458">
                <a:moveTo>
                  <a:pt x="0" y="0"/>
                </a:moveTo>
                <a:lnTo>
                  <a:pt x="506458" y="0"/>
                </a:lnTo>
                <a:lnTo>
                  <a:pt x="506458" y="506458"/>
                </a:lnTo>
                <a:lnTo>
                  <a:pt x="0" y="50645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42" name="Freeform 12">
            <a:extLst>
              <a:ext uri="{FF2B5EF4-FFF2-40B4-BE49-F238E27FC236}">
                <a16:creationId xmlns:a16="http://schemas.microsoft.com/office/drawing/2014/main" id="{4030C4B9-D79A-0268-D7D4-BD7BF923AE32}"/>
              </a:ext>
            </a:extLst>
          </p:cNvPr>
          <p:cNvSpPr/>
          <p:nvPr/>
        </p:nvSpPr>
        <p:spPr>
          <a:xfrm>
            <a:off x="15942856" y="1595252"/>
            <a:ext cx="2071467" cy="2071467"/>
          </a:xfrm>
          <a:custGeom>
            <a:avLst/>
            <a:gdLst/>
            <a:ahLst/>
            <a:cxnLst/>
            <a:rect l="l" t="t" r="r" b="b"/>
            <a:pathLst>
              <a:path w="2071467" h="2071467">
                <a:moveTo>
                  <a:pt x="0" y="0"/>
                </a:moveTo>
                <a:lnTo>
                  <a:pt x="2071467" y="0"/>
                </a:lnTo>
                <a:lnTo>
                  <a:pt x="2071467" y="2071468"/>
                </a:lnTo>
                <a:lnTo>
                  <a:pt x="0" y="207146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43" name="Freeform 13">
            <a:extLst>
              <a:ext uri="{FF2B5EF4-FFF2-40B4-BE49-F238E27FC236}">
                <a16:creationId xmlns:a16="http://schemas.microsoft.com/office/drawing/2014/main" id="{7B2268B1-DD6D-BBC5-B8D1-1260FEB2C245}"/>
              </a:ext>
            </a:extLst>
          </p:cNvPr>
          <p:cNvSpPr/>
          <p:nvPr/>
        </p:nvSpPr>
        <p:spPr>
          <a:xfrm>
            <a:off x="-365897" y="1595252"/>
            <a:ext cx="2071467" cy="2071467"/>
          </a:xfrm>
          <a:custGeom>
            <a:avLst/>
            <a:gdLst/>
            <a:ahLst/>
            <a:cxnLst/>
            <a:rect l="l" t="t" r="r" b="b"/>
            <a:pathLst>
              <a:path w="2071467" h="2071467">
                <a:moveTo>
                  <a:pt x="0" y="0"/>
                </a:moveTo>
                <a:lnTo>
                  <a:pt x="2071467" y="0"/>
                </a:lnTo>
                <a:lnTo>
                  <a:pt x="2071467" y="2071468"/>
                </a:lnTo>
                <a:lnTo>
                  <a:pt x="0" y="207146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grpSp>
        <p:nvGrpSpPr>
          <p:cNvPr id="44" name="Group 14">
            <a:extLst>
              <a:ext uri="{FF2B5EF4-FFF2-40B4-BE49-F238E27FC236}">
                <a16:creationId xmlns:a16="http://schemas.microsoft.com/office/drawing/2014/main" id="{0557191C-B85E-2D73-DA70-67C2525C42EB}"/>
              </a:ext>
            </a:extLst>
          </p:cNvPr>
          <p:cNvGrpSpPr/>
          <p:nvPr/>
        </p:nvGrpSpPr>
        <p:grpSpPr>
          <a:xfrm>
            <a:off x="366013" y="-22860"/>
            <a:ext cx="17015084" cy="5943600"/>
            <a:chOff x="0" y="0"/>
            <a:chExt cx="4481339" cy="1626079"/>
          </a:xfrm>
        </p:grpSpPr>
        <p:sp>
          <p:nvSpPr>
            <p:cNvPr id="45" name="Freeform 15">
              <a:extLst>
                <a:ext uri="{FF2B5EF4-FFF2-40B4-BE49-F238E27FC236}">
                  <a16:creationId xmlns:a16="http://schemas.microsoft.com/office/drawing/2014/main" id="{82549A91-4429-2EE9-00C8-2C4849222449}"/>
                </a:ext>
              </a:extLst>
            </p:cNvPr>
            <p:cNvSpPr/>
            <p:nvPr/>
          </p:nvSpPr>
          <p:spPr>
            <a:xfrm>
              <a:off x="0" y="0"/>
              <a:ext cx="4481339" cy="1626079"/>
            </a:xfrm>
            <a:custGeom>
              <a:avLst/>
              <a:gdLst/>
              <a:ahLst/>
              <a:cxnLst/>
              <a:rect l="l" t="t" r="r" b="b"/>
              <a:pathLst>
                <a:path w="4481339" h="1626079">
                  <a:moveTo>
                    <a:pt x="0" y="0"/>
                  </a:moveTo>
                  <a:lnTo>
                    <a:pt x="4481339" y="0"/>
                  </a:lnTo>
                  <a:lnTo>
                    <a:pt x="4481339" y="1626079"/>
                  </a:lnTo>
                  <a:lnTo>
                    <a:pt x="0" y="1626079"/>
                  </a:lnTo>
                  <a:close/>
                </a:path>
              </a:pathLst>
            </a:custGeom>
            <a:solidFill>
              <a:srgbClr val="FFFFFF">
                <a:alpha val="95686"/>
              </a:srgbClr>
            </a:solidFill>
            <a:ln w="38100" cap="sq">
              <a:solidFill>
                <a:srgbClr val="4877BA">
                  <a:alpha val="95686"/>
                </a:srgbClr>
              </a:solidFill>
              <a:prstDash val="dash"/>
              <a:miter/>
            </a:ln>
          </p:spPr>
        </p:sp>
        <p:sp>
          <p:nvSpPr>
            <p:cNvPr id="46" name="TextBox 16">
              <a:extLst>
                <a:ext uri="{FF2B5EF4-FFF2-40B4-BE49-F238E27FC236}">
                  <a16:creationId xmlns:a16="http://schemas.microsoft.com/office/drawing/2014/main" id="{E2B64BE2-29E9-E5F6-5094-35AACB1F0181}"/>
                </a:ext>
              </a:extLst>
            </p:cNvPr>
            <p:cNvSpPr txBox="1"/>
            <p:nvPr/>
          </p:nvSpPr>
          <p:spPr>
            <a:xfrm>
              <a:off x="0" y="-38100"/>
              <a:ext cx="4481339" cy="1664179"/>
            </a:xfrm>
            <a:prstGeom prst="rect">
              <a:avLst/>
            </a:prstGeom>
          </p:spPr>
          <p:txBody>
            <a:bodyPr lIns="50800" tIns="50800" rIns="50800" bIns="50800" rtlCol="0" anchor="ctr"/>
            <a:lstStyle/>
            <a:p>
              <a:pPr algn="ctr">
                <a:lnSpc>
                  <a:spcPts val="2659"/>
                </a:lnSpc>
                <a:spcBef>
                  <a:spcPct val="0"/>
                </a:spcBef>
              </a:pPr>
              <a:endParaRPr/>
            </a:p>
          </p:txBody>
        </p:sp>
      </p:grpSp>
      <p:sp>
        <p:nvSpPr>
          <p:cNvPr id="47" name="TextBox 22">
            <a:extLst>
              <a:ext uri="{FF2B5EF4-FFF2-40B4-BE49-F238E27FC236}">
                <a16:creationId xmlns:a16="http://schemas.microsoft.com/office/drawing/2014/main" id="{80A5D46F-2AD7-4BFE-74F6-2F2FDA12494C}"/>
              </a:ext>
            </a:extLst>
          </p:cNvPr>
          <p:cNvSpPr txBox="1"/>
          <p:nvPr/>
        </p:nvSpPr>
        <p:spPr>
          <a:xfrm>
            <a:off x="594613" y="129540"/>
            <a:ext cx="16535400" cy="5160580"/>
          </a:xfrm>
          <a:prstGeom prst="rect">
            <a:avLst/>
          </a:prstGeom>
        </p:spPr>
        <p:txBody>
          <a:bodyPr wrap="square" lIns="0" tIns="0" rIns="0" bIns="0" rtlCol="0" anchor="t">
            <a:spAutoFit/>
          </a:bodyPr>
          <a:lstStyle/>
          <a:p>
            <a:pPr marL="914400" indent="-914400" algn="just">
              <a:lnSpc>
                <a:spcPts val="5750"/>
              </a:lnSpc>
              <a:buAutoNum type="alphaLcPeriod"/>
            </a:pPr>
            <a:r>
              <a:rPr lang="vi-VN" sz="4800" b="1" dirty="0">
                <a:solidFill>
                  <a:srgbClr val="357527"/>
                </a:solidFill>
                <a:latin typeface="Cambria Bold"/>
                <a:ea typeface="Cambria Bold"/>
                <a:cs typeface="Cambria Bold"/>
                <a:sym typeface="Cambria Bold"/>
              </a:rPr>
              <a:t>Ngày chưa tắt hẳn, trăng đã lên rồi.</a:t>
            </a:r>
            <a:endParaRPr lang="en-US" sz="4800" b="1" dirty="0">
              <a:solidFill>
                <a:srgbClr val="357527"/>
              </a:solidFill>
              <a:latin typeface="Cambria Bold"/>
              <a:ea typeface="Cambria Bold"/>
              <a:cs typeface="Cambria Bold"/>
              <a:sym typeface="Cambria Bold"/>
            </a:endParaRPr>
          </a:p>
          <a:p>
            <a:pPr marL="914400" indent="-914400" algn="just">
              <a:lnSpc>
                <a:spcPts val="5750"/>
              </a:lnSpc>
              <a:buAutoNum type="alphaLcPeriod"/>
            </a:pPr>
            <a:r>
              <a:rPr lang="vi-VN" sz="4800" b="1" dirty="0">
                <a:solidFill>
                  <a:srgbClr val="357527"/>
                </a:solidFill>
                <a:latin typeface="Cambria Bold"/>
                <a:ea typeface="Cambria Bold"/>
                <a:cs typeface="Cambria Bold"/>
                <a:sym typeface="Cambria Bold"/>
              </a:rPr>
              <a:t>(Theo Thạch Lam)</a:t>
            </a:r>
          </a:p>
          <a:p>
            <a:pPr algn="just">
              <a:lnSpc>
                <a:spcPts val="5750"/>
              </a:lnSpc>
            </a:pPr>
            <a:r>
              <a:rPr lang="vi-VN" sz="4800" b="1" dirty="0">
                <a:solidFill>
                  <a:srgbClr val="357527"/>
                </a:solidFill>
                <a:latin typeface="Cambria Bold"/>
                <a:ea typeface="Cambria Bold"/>
                <a:cs typeface="Cambria Bold"/>
                <a:sym typeface="Cambria Bold"/>
              </a:rPr>
              <a:t>b. Trăng đi đến đâu, luỹ tre được tắm đẫm màu sữa đến đó.</a:t>
            </a:r>
            <a:endParaRPr lang="en-US" sz="4800" b="1" dirty="0">
              <a:solidFill>
                <a:srgbClr val="357527"/>
              </a:solidFill>
              <a:latin typeface="Cambria Bold"/>
              <a:ea typeface="Cambria Bold"/>
              <a:cs typeface="Cambria Bold"/>
              <a:sym typeface="Cambria Bold"/>
            </a:endParaRPr>
          </a:p>
          <a:p>
            <a:pPr algn="r">
              <a:lnSpc>
                <a:spcPts val="5750"/>
              </a:lnSpc>
            </a:pPr>
            <a:r>
              <a:rPr lang="vi-VN" sz="4800" b="1" dirty="0">
                <a:solidFill>
                  <a:srgbClr val="357527"/>
                </a:solidFill>
                <a:latin typeface="Cambria Bold"/>
                <a:ea typeface="Cambria Bold"/>
                <a:cs typeface="Cambria Bold"/>
                <a:sym typeface="Cambria Bold"/>
              </a:rPr>
              <a:t>(Theo Phan Sĩ Châu)</a:t>
            </a:r>
          </a:p>
          <a:p>
            <a:pPr algn="just">
              <a:lnSpc>
                <a:spcPts val="5750"/>
              </a:lnSpc>
            </a:pPr>
            <a:r>
              <a:rPr lang="vi-VN" sz="4800" b="1" dirty="0">
                <a:solidFill>
                  <a:srgbClr val="357527"/>
                </a:solidFill>
                <a:latin typeface="Cambria Bold"/>
                <a:ea typeface="Cambria Bold"/>
                <a:cs typeface="Cambria Bold"/>
                <a:sym typeface="Cambria Bold"/>
              </a:rPr>
              <a:t>c. Nước dâng lên cao bao nhiêu, Sơn Tinh lại làm cho đồi, núi mọc cao lên bấy nhiêu.</a:t>
            </a:r>
            <a:endParaRPr lang="en-US" sz="4800" b="1" dirty="0">
              <a:solidFill>
                <a:srgbClr val="357527"/>
              </a:solidFill>
              <a:latin typeface="Cambria Bold"/>
              <a:ea typeface="Cambria Bold"/>
              <a:cs typeface="Cambria Bold"/>
              <a:sym typeface="Cambria Bold"/>
            </a:endParaRPr>
          </a:p>
          <a:p>
            <a:pPr algn="r">
              <a:lnSpc>
                <a:spcPts val="5750"/>
              </a:lnSpc>
            </a:pPr>
            <a:r>
              <a:rPr lang="vi-VN" sz="4800" b="1" dirty="0">
                <a:solidFill>
                  <a:srgbClr val="357527"/>
                </a:solidFill>
                <a:latin typeface="Cambria Bold"/>
                <a:ea typeface="Cambria Bold"/>
                <a:cs typeface="Cambria Bold"/>
                <a:sym typeface="Cambria Bold"/>
              </a:rPr>
              <a:t>(Truyện Sơn Thủy, Thủy Tinh)</a:t>
            </a:r>
            <a:endParaRPr lang="en-US" sz="4800" b="1" dirty="0">
              <a:solidFill>
                <a:srgbClr val="357527"/>
              </a:solidFill>
              <a:latin typeface="Cambria Bold"/>
              <a:ea typeface="Cambria Bold"/>
              <a:cs typeface="Cambria Bold"/>
              <a:sym typeface="Cambria Bold"/>
            </a:endParaRPr>
          </a:p>
        </p:txBody>
      </p:sp>
      <p:grpSp>
        <p:nvGrpSpPr>
          <p:cNvPr id="48" name="Group 47">
            <a:extLst>
              <a:ext uri="{FF2B5EF4-FFF2-40B4-BE49-F238E27FC236}">
                <a16:creationId xmlns:a16="http://schemas.microsoft.com/office/drawing/2014/main" id="{AC51A6A8-06C0-F627-0568-442F3798633C}"/>
              </a:ext>
            </a:extLst>
          </p:cNvPr>
          <p:cNvGrpSpPr/>
          <p:nvPr/>
        </p:nvGrpSpPr>
        <p:grpSpPr>
          <a:xfrm>
            <a:off x="2971800" y="0"/>
            <a:ext cx="1524000" cy="853440"/>
            <a:chOff x="10809358" y="1015880"/>
            <a:chExt cx="997131" cy="805401"/>
          </a:xfrm>
        </p:grpSpPr>
        <p:sp>
          <p:nvSpPr>
            <p:cNvPr id="49" name="Rectangle 48">
              <a:extLst>
                <a:ext uri="{FF2B5EF4-FFF2-40B4-BE49-F238E27FC236}">
                  <a16:creationId xmlns:a16="http://schemas.microsoft.com/office/drawing/2014/main" id="{868BC421-CDC2-340C-7462-B45441991B0E}"/>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18">
              <a:extLst>
                <a:ext uri="{FF2B5EF4-FFF2-40B4-BE49-F238E27FC236}">
                  <a16:creationId xmlns:a16="http://schemas.microsoft.com/office/drawing/2014/main" id="{58F6533B-127F-8953-E4A1-68EB76D90643}"/>
                </a:ext>
              </a:extLst>
            </p:cNvPr>
            <p:cNvSpPr/>
            <p:nvPr/>
          </p:nvSpPr>
          <p:spPr>
            <a:xfrm>
              <a:off x="10875542" y="1073992"/>
              <a:ext cx="802458" cy="747289"/>
            </a:xfrm>
            <a:prstGeom prst="rect">
              <a:avLst/>
            </a:prstGeom>
            <a:blipFill>
              <a:blip r:embed="rId11">
                <a:extLst>
                  <a:ext uri="{96DAC541-7B7A-43D3-8B79-37D633B846F1}">
                    <asvg:svgBlip xmlns:asvg="http://schemas.microsoft.com/office/drawing/2016/SVG/main" xmlns="" r:embed="rId12"/>
                  </a:ext>
                </a:extLst>
              </a:blip>
              <a:stretch>
                <a:fillRect/>
              </a:stretch>
            </a:blipFill>
          </p:spPr>
        </p:sp>
      </p:grpSp>
      <p:grpSp>
        <p:nvGrpSpPr>
          <p:cNvPr id="51" name="Group 50">
            <a:extLst>
              <a:ext uri="{FF2B5EF4-FFF2-40B4-BE49-F238E27FC236}">
                <a16:creationId xmlns:a16="http://schemas.microsoft.com/office/drawing/2014/main" id="{DF2E3243-7064-9CDB-AF48-624F32212730}"/>
              </a:ext>
            </a:extLst>
          </p:cNvPr>
          <p:cNvGrpSpPr/>
          <p:nvPr/>
        </p:nvGrpSpPr>
        <p:grpSpPr>
          <a:xfrm>
            <a:off x="4800600" y="1485900"/>
            <a:ext cx="1143000" cy="914400"/>
            <a:chOff x="10809358" y="1015880"/>
            <a:chExt cx="997131" cy="805401"/>
          </a:xfrm>
        </p:grpSpPr>
        <p:sp>
          <p:nvSpPr>
            <p:cNvPr id="52" name="Rectangle 51">
              <a:extLst>
                <a:ext uri="{FF2B5EF4-FFF2-40B4-BE49-F238E27FC236}">
                  <a16:creationId xmlns:a16="http://schemas.microsoft.com/office/drawing/2014/main" id="{BE5B8B99-C0DE-D030-48AB-876E9FBF057F}"/>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18">
              <a:extLst>
                <a:ext uri="{FF2B5EF4-FFF2-40B4-BE49-F238E27FC236}">
                  <a16:creationId xmlns:a16="http://schemas.microsoft.com/office/drawing/2014/main" id="{21BB8419-816C-9A73-304E-63A31A4DAECB}"/>
                </a:ext>
              </a:extLst>
            </p:cNvPr>
            <p:cNvSpPr/>
            <p:nvPr/>
          </p:nvSpPr>
          <p:spPr>
            <a:xfrm>
              <a:off x="10875542" y="1073992"/>
              <a:ext cx="802458" cy="747289"/>
            </a:xfrm>
            <a:prstGeom prst="rect">
              <a:avLst/>
            </a:prstGeom>
            <a:blipFill>
              <a:blip r:embed="rId11">
                <a:extLst>
                  <a:ext uri="{96DAC541-7B7A-43D3-8B79-37D633B846F1}">
                    <asvg:svgBlip xmlns:asvg="http://schemas.microsoft.com/office/drawing/2016/SVG/main" xmlns="" r:embed="rId12"/>
                  </a:ext>
                </a:extLst>
              </a:blip>
              <a:stretch>
                <a:fillRect/>
              </a:stretch>
            </a:blipFill>
          </p:spPr>
        </p:sp>
      </p:grpSp>
      <p:grpSp>
        <p:nvGrpSpPr>
          <p:cNvPr id="54" name="Group 53">
            <a:extLst>
              <a:ext uri="{FF2B5EF4-FFF2-40B4-BE49-F238E27FC236}">
                <a16:creationId xmlns:a16="http://schemas.microsoft.com/office/drawing/2014/main" id="{6151E6B0-C531-B684-46F4-EA50EC8D07EF}"/>
              </a:ext>
            </a:extLst>
          </p:cNvPr>
          <p:cNvGrpSpPr/>
          <p:nvPr/>
        </p:nvGrpSpPr>
        <p:grpSpPr>
          <a:xfrm>
            <a:off x="16078200" y="1485900"/>
            <a:ext cx="990600" cy="838200"/>
            <a:chOff x="10809358" y="1015880"/>
            <a:chExt cx="997131" cy="805401"/>
          </a:xfrm>
        </p:grpSpPr>
        <p:sp>
          <p:nvSpPr>
            <p:cNvPr id="55" name="Rectangle 54">
              <a:extLst>
                <a:ext uri="{FF2B5EF4-FFF2-40B4-BE49-F238E27FC236}">
                  <a16:creationId xmlns:a16="http://schemas.microsoft.com/office/drawing/2014/main" id="{663AC75A-307D-EF5A-7AAC-4DD04BCCD183}"/>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18">
              <a:extLst>
                <a:ext uri="{FF2B5EF4-FFF2-40B4-BE49-F238E27FC236}">
                  <a16:creationId xmlns:a16="http://schemas.microsoft.com/office/drawing/2014/main" id="{E33EF1DE-4C44-E063-13A2-6F4C4D32813A}"/>
                </a:ext>
              </a:extLst>
            </p:cNvPr>
            <p:cNvSpPr/>
            <p:nvPr/>
          </p:nvSpPr>
          <p:spPr>
            <a:xfrm>
              <a:off x="10875542" y="1073992"/>
              <a:ext cx="802458" cy="747289"/>
            </a:xfrm>
            <a:prstGeom prst="rect">
              <a:avLst/>
            </a:prstGeom>
            <a:blipFill>
              <a:blip r:embed="rId11">
                <a:extLst>
                  <a:ext uri="{96DAC541-7B7A-43D3-8B79-37D633B846F1}">
                    <asvg:svgBlip xmlns:asvg="http://schemas.microsoft.com/office/drawing/2016/SVG/main" xmlns="" r:embed="rId12"/>
                  </a:ext>
                </a:extLst>
              </a:blip>
              <a:stretch>
                <a:fillRect/>
              </a:stretch>
            </a:blipFill>
          </p:spPr>
        </p:sp>
      </p:grpSp>
      <p:grpSp>
        <p:nvGrpSpPr>
          <p:cNvPr id="57" name="Group 56">
            <a:extLst>
              <a:ext uri="{FF2B5EF4-FFF2-40B4-BE49-F238E27FC236}">
                <a16:creationId xmlns:a16="http://schemas.microsoft.com/office/drawing/2014/main" id="{C3E38E88-4187-3C53-3ABB-4002DB1A91F4}"/>
              </a:ext>
            </a:extLst>
          </p:cNvPr>
          <p:cNvGrpSpPr/>
          <p:nvPr/>
        </p:nvGrpSpPr>
        <p:grpSpPr>
          <a:xfrm>
            <a:off x="6781800" y="2705100"/>
            <a:ext cx="2819400" cy="1143000"/>
            <a:chOff x="10809358" y="1015880"/>
            <a:chExt cx="997131" cy="805401"/>
          </a:xfrm>
        </p:grpSpPr>
        <p:sp>
          <p:nvSpPr>
            <p:cNvPr id="58" name="Rectangle 57">
              <a:extLst>
                <a:ext uri="{FF2B5EF4-FFF2-40B4-BE49-F238E27FC236}">
                  <a16:creationId xmlns:a16="http://schemas.microsoft.com/office/drawing/2014/main" id="{C1DD25A8-B23C-AAEB-8A7D-23011FCC5B14}"/>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8">
              <a:extLst>
                <a:ext uri="{FF2B5EF4-FFF2-40B4-BE49-F238E27FC236}">
                  <a16:creationId xmlns:a16="http://schemas.microsoft.com/office/drawing/2014/main" id="{164BC1A0-145E-6589-9D0B-20C7D4FDF43C}"/>
                </a:ext>
              </a:extLst>
            </p:cNvPr>
            <p:cNvSpPr/>
            <p:nvPr/>
          </p:nvSpPr>
          <p:spPr>
            <a:xfrm>
              <a:off x="10875542" y="1073992"/>
              <a:ext cx="802458" cy="747289"/>
            </a:xfrm>
            <a:prstGeom prst="rect">
              <a:avLst/>
            </a:prstGeom>
            <a:blipFill>
              <a:blip r:embed="rId11">
                <a:extLst>
                  <a:ext uri="{96DAC541-7B7A-43D3-8B79-37D633B846F1}">
                    <asvg:svgBlip xmlns:asvg="http://schemas.microsoft.com/office/drawing/2016/SVG/main" xmlns="" r:embed="rId12"/>
                  </a:ext>
                </a:extLst>
              </a:blip>
              <a:stretch>
                <a:fillRect/>
              </a:stretch>
            </a:blipFill>
          </p:spPr>
        </p:sp>
      </p:grpSp>
      <p:grpSp>
        <p:nvGrpSpPr>
          <p:cNvPr id="60" name="Group 59">
            <a:extLst>
              <a:ext uri="{FF2B5EF4-FFF2-40B4-BE49-F238E27FC236}">
                <a16:creationId xmlns:a16="http://schemas.microsoft.com/office/drawing/2014/main" id="{478D4A17-1320-9DF9-067C-14314FA39658}"/>
              </a:ext>
            </a:extLst>
          </p:cNvPr>
          <p:cNvGrpSpPr/>
          <p:nvPr/>
        </p:nvGrpSpPr>
        <p:grpSpPr>
          <a:xfrm>
            <a:off x="4953000" y="3771900"/>
            <a:ext cx="2971800" cy="838200"/>
            <a:chOff x="10809358" y="1015880"/>
            <a:chExt cx="997131" cy="805401"/>
          </a:xfrm>
        </p:grpSpPr>
        <p:sp>
          <p:nvSpPr>
            <p:cNvPr id="61" name="Rectangle 60">
              <a:extLst>
                <a:ext uri="{FF2B5EF4-FFF2-40B4-BE49-F238E27FC236}">
                  <a16:creationId xmlns:a16="http://schemas.microsoft.com/office/drawing/2014/main" id="{A116F9DB-4C8D-D713-40EB-9ABC0BAE8ED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18">
              <a:extLst>
                <a:ext uri="{FF2B5EF4-FFF2-40B4-BE49-F238E27FC236}">
                  <a16:creationId xmlns:a16="http://schemas.microsoft.com/office/drawing/2014/main" id="{7943D905-FE3F-1B1E-54F1-66501FD7B74C}"/>
                </a:ext>
              </a:extLst>
            </p:cNvPr>
            <p:cNvSpPr/>
            <p:nvPr/>
          </p:nvSpPr>
          <p:spPr>
            <a:xfrm>
              <a:off x="10875542" y="1073992"/>
              <a:ext cx="802458" cy="747289"/>
            </a:xfrm>
            <a:prstGeom prst="rect">
              <a:avLst/>
            </a:prstGeom>
            <a:blipFill>
              <a:blip r:embed="rId11">
                <a:extLst>
                  <a:ext uri="{96DAC541-7B7A-43D3-8B79-37D633B846F1}">
                    <asvg:svgBlip xmlns:asvg="http://schemas.microsoft.com/office/drawing/2016/SVG/main" xmlns="" r:embed="rId12"/>
                  </a:ext>
                </a:extLst>
              </a:blip>
              <a:stretch>
                <a:fillRect/>
              </a:stretch>
            </a:blipFill>
          </p:spPr>
        </p:sp>
      </p:grpSp>
      <p:grpSp>
        <p:nvGrpSpPr>
          <p:cNvPr id="63" name="Group 62"/>
          <p:cNvGrpSpPr/>
          <p:nvPr/>
        </p:nvGrpSpPr>
        <p:grpSpPr>
          <a:xfrm>
            <a:off x="6096000" y="5448300"/>
            <a:ext cx="6109669" cy="4814592"/>
            <a:chOff x="5621234" y="4715534"/>
            <a:chExt cx="6584435" cy="5547358"/>
          </a:xfrm>
        </p:grpSpPr>
        <p:pic>
          <p:nvPicPr>
            <p:cNvPr id="64" name="Picture 63"/>
            <p:cNvPicPr>
              <a:picLocks noChangeAspect="1"/>
            </p:cNvPicPr>
            <p:nvPr/>
          </p:nvPicPr>
          <p:blipFill>
            <a:blip r:embed="rId13"/>
            <a:stretch>
              <a:fillRect/>
            </a:stretch>
          </p:blipFill>
          <p:spPr>
            <a:xfrm>
              <a:off x="5621234" y="4715534"/>
              <a:ext cx="6584435" cy="2344372"/>
            </a:xfrm>
            <a:prstGeom prst="rect">
              <a:avLst/>
            </a:prstGeom>
          </p:spPr>
        </p:pic>
        <p:sp>
          <p:nvSpPr>
            <p:cNvPr id="65" name="Freeform 49"/>
            <p:cNvSpPr/>
            <p:nvPr/>
          </p:nvSpPr>
          <p:spPr>
            <a:xfrm>
              <a:off x="7328274" y="6764621"/>
              <a:ext cx="3585361" cy="3498271"/>
            </a:xfrm>
            <a:custGeom>
              <a:avLst/>
              <a:gdLst/>
              <a:ahLst/>
              <a:cxnLst/>
              <a:rect l="l" t="t" r="r" b="b"/>
              <a:pathLst>
                <a:path w="4232711" h="4420586">
                  <a:moveTo>
                    <a:pt x="0" y="0"/>
                  </a:moveTo>
                  <a:lnTo>
                    <a:pt x="4232711" y="0"/>
                  </a:lnTo>
                  <a:lnTo>
                    <a:pt x="4232711" y="4420586"/>
                  </a:lnTo>
                  <a:lnTo>
                    <a:pt x="0" y="4420586"/>
                  </a:lnTo>
                  <a:lnTo>
                    <a:pt x="0" y="0"/>
                  </a:lnTo>
                  <a:close/>
                </a:path>
              </a:pathLst>
            </a:custGeom>
            <a:blipFill>
              <a:blip r:embed="rId14"/>
              <a:stretch>
                <a:fillRect/>
              </a:stretch>
            </a:blipFill>
          </p:spPr>
        </p:sp>
      </p:grpSp>
      <p:grpSp>
        <p:nvGrpSpPr>
          <p:cNvPr id="66" name="Group 65">
            <a:extLst>
              <a:ext uri="{FF2B5EF4-FFF2-40B4-BE49-F238E27FC236}">
                <a16:creationId xmlns:a16="http://schemas.microsoft.com/office/drawing/2014/main" id="{89916952-2C55-5692-13EF-30E6CF25E763}"/>
              </a:ext>
            </a:extLst>
          </p:cNvPr>
          <p:cNvGrpSpPr/>
          <p:nvPr/>
        </p:nvGrpSpPr>
        <p:grpSpPr>
          <a:xfrm>
            <a:off x="8305800" y="114300"/>
            <a:ext cx="990600" cy="876300"/>
            <a:chOff x="10809358" y="1015880"/>
            <a:chExt cx="997131" cy="805401"/>
          </a:xfrm>
        </p:grpSpPr>
        <p:sp>
          <p:nvSpPr>
            <p:cNvPr id="67" name="Rectangle 66">
              <a:extLst>
                <a:ext uri="{FF2B5EF4-FFF2-40B4-BE49-F238E27FC236}">
                  <a16:creationId xmlns:a16="http://schemas.microsoft.com/office/drawing/2014/main" id="{2CA459F8-E321-EB51-BC2D-B14C74DAD193}"/>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8">
              <a:extLst>
                <a:ext uri="{FF2B5EF4-FFF2-40B4-BE49-F238E27FC236}">
                  <a16:creationId xmlns:a16="http://schemas.microsoft.com/office/drawing/2014/main" id="{852F8765-BFA1-9E64-E2E1-8660FFBCADB9}"/>
                </a:ext>
              </a:extLst>
            </p:cNvPr>
            <p:cNvSpPr/>
            <p:nvPr/>
          </p:nvSpPr>
          <p:spPr>
            <a:xfrm>
              <a:off x="10875542" y="1073992"/>
              <a:ext cx="802458" cy="747289"/>
            </a:xfrm>
            <a:prstGeom prst="rect">
              <a:avLst/>
            </a:prstGeom>
            <a:blipFill>
              <a:blip r:embed="rId11">
                <a:extLst>
                  <a:ext uri="{96DAC541-7B7A-43D3-8B79-37D633B846F1}">
                    <asvg:svgBlip xmlns:asvg="http://schemas.microsoft.com/office/drawing/2016/SVG/main" xmlns="" r:embed="rId12"/>
                  </a:ext>
                </a:extLst>
              </a:blip>
              <a:stretch>
                <a:fillRect/>
              </a:stretch>
            </a:blip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48"/>
                                        </p:tgtEl>
                                        <p:attrNameLst>
                                          <p:attrName>ppt_w</p:attrName>
                                        </p:attrNameLst>
                                      </p:cBhvr>
                                      <p:tavLst>
                                        <p:tav tm="0">
                                          <p:val>
                                            <p:strVal val="ppt_w"/>
                                          </p:val>
                                        </p:tav>
                                        <p:tav tm="100000">
                                          <p:val>
                                            <p:fltVal val="0"/>
                                          </p:val>
                                        </p:tav>
                                      </p:tavLst>
                                    </p:anim>
                                    <p:anim calcmode="lin" valueType="num">
                                      <p:cBhvr>
                                        <p:cTn id="14" dur="500"/>
                                        <p:tgtEl>
                                          <p:spTgt spid="48"/>
                                        </p:tgtEl>
                                        <p:attrNameLst>
                                          <p:attrName>ppt_h</p:attrName>
                                        </p:attrNameLst>
                                      </p:cBhvr>
                                      <p:tavLst>
                                        <p:tav tm="0">
                                          <p:val>
                                            <p:strVal val="ppt_h"/>
                                          </p:val>
                                        </p:tav>
                                        <p:tav tm="100000">
                                          <p:val>
                                            <p:fltVal val="0"/>
                                          </p:val>
                                        </p:tav>
                                      </p:tavLst>
                                    </p:anim>
                                    <p:animEffect transition="out" filter="fade">
                                      <p:cBhvr>
                                        <p:cTn id="15" dur="500"/>
                                        <p:tgtEl>
                                          <p:spTgt spid="48"/>
                                        </p:tgtEl>
                                      </p:cBhvr>
                                    </p:animEffect>
                                    <p:set>
                                      <p:cBhvr>
                                        <p:cTn id="16" dur="1" fill="hold">
                                          <p:stCondLst>
                                            <p:cond delay="499"/>
                                          </p:stCondLst>
                                        </p:cTn>
                                        <p:tgtEl>
                                          <p:spTgt spid="4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66"/>
                                        </p:tgtEl>
                                        <p:attrNameLst>
                                          <p:attrName>ppt_w</p:attrName>
                                        </p:attrNameLst>
                                      </p:cBhvr>
                                      <p:tavLst>
                                        <p:tav tm="0">
                                          <p:val>
                                            <p:strVal val="ppt_w"/>
                                          </p:val>
                                        </p:tav>
                                        <p:tav tm="100000">
                                          <p:val>
                                            <p:fltVal val="0"/>
                                          </p:val>
                                        </p:tav>
                                      </p:tavLst>
                                    </p:anim>
                                    <p:anim calcmode="lin" valueType="num">
                                      <p:cBhvr>
                                        <p:cTn id="21" dur="500"/>
                                        <p:tgtEl>
                                          <p:spTgt spid="66"/>
                                        </p:tgtEl>
                                        <p:attrNameLst>
                                          <p:attrName>ppt_h</p:attrName>
                                        </p:attrNameLst>
                                      </p:cBhvr>
                                      <p:tavLst>
                                        <p:tav tm="0">
                                          <p:val>
                                            <p:strVal val="ppt_h"/>
                                          </p:val>
                                        </p:tav>
                                        <p:tav tm="100000">
                                          <p:val>
                                            <p:fltVal val="0"/>
                                          </p:val>
                                        </p:tav>
                                      </p:tavLst>
                                    </p:anim>
                                    <p:animEffect transition="out" filter="fade">
                                      <p:cBhvr>
                                        <p:cTn id="22" dur="500"/>
                                        <p:tgtEl>
                                          <p:spTgt spid="66"/>
                                        </p:tgtEl>
                                      </p:cBhvr>
                                    </p:animEffect>
                                    <p:set>
                                      <p:cBhvr>
                                        <p:cTn id="23" dur="1" fill="hold">
                                          <p:stCondLst>
                                            <p:cond delay="499"/>
                                          </p:stCondLst>
                                        </p:cTn>
                                        <p:tgtEl>
                                          <p:spTgt spid="6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66"/>
                                        </p:tgtEl>
                                        <p:attrNameLst>
                                          <p:attrName>ppt_w</p:attrName>
                                        </p:attrNameLst>
                                      </p:cBhvr>
                                      <p:tavLst>
                                        <p:tav tm="0">
                                          <p:val>
                                            <p:strVal val="ppt_w"/>
                                          </p:val>
                                        </p:tav>
                                        <p:tav tm="100000">
                                          <p:val>
                                            <p:fltVal val="0"/>
                                          </p:val>
                                        </p:tav>
                                      </p:tavLst>
                                    </p:anim>
                                    <p:anim calcmode="lin" valueType="num">
                                      <p:cBhvr>
                                        <p:cTn id="28" dur="500"/>
                                        <p:tgtEl>
                                          <p:spTgt spid="66"/>
                                        </p:tgtEl>
                                        <p:attrNameLst>
                                          <p:attrName>ppt_h</p:attrName>
                                        </p:attrNameLst>
                                      </p:cBhvr>
                                      <p:tavLst>
                                        <p:tav tm="0">
                                          <p:val>
                                            <p:strVal val="ppt_h"/>
                                          </p:val>
                                        </p:tav>
                                        <p:tav tm="100000">
                                          <p:val>
                                            <p:fltVal val="0"/>
                                          </p:val>
                                        </p:tav>
                                      </p:tavLst>
                                    </p:anim>
                                    <p:animEffect transition="out" filter="fade">
                                      <p:cBhvr>
                                        <p:cTn id="29" dur="500"/>
                                        <p:tgtEl>
                                          <p:spTgt spid="66"/>
                                        </p:tgtEl>
                                      </p:cBhvr>
                                    </p:animEffect>
                                    <p:set>
                                      <p:cBhvr>
                                        <p:cTn id="30" dur="1" fill="hold">
                                          <p:stCondLst>
                                            <p:cond delay="499"/>
                                          </p:stCondLst>
                                        </p:cTn>
                                        <p:tgtEl>
                                          <p:spTgt spid="6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51"/>
                                        </p:tgtEl>
                                        <p:attrNameLst>
                                          <p:attrName>ppt_w</p:attrName>
                                        </p:attrNameLst>
                                      </p:cBhvr>
                                      <p:tavLst>
                                        <p:tav tm="0">
                                          <p:val>
                                            <p:strVal val="ppt_w"/>
                                          </p:val>
                                        </p:tav>
                                        <p:tav tm="100000">
                                          <p:val>
                                            <p:fltVal val="0"/>
                                          </p:val>
                                        </p:tav>
                                      </p:tavLst>
                                    </p:anim>
                                    <p:anim calcmode="lin" valueType="num">
                                      <p:cBhvr>
                                        <p:cTn id="35" dur="500"/>
                                        <p:tgtEl>
                                          <p:spTgt spid="51"/>
                                        </p:tgtEl>
                                        <p:attrNameLst>
                                          <p:attrName>ppt_h</p:attrName>
                                        </p:attrNameLst>
                                      </p:cBhvr>
                                      <p:tavLst>
                                        <p:tav tm="0">
                                          <p:val>
                                            <p:strVal val="ppt_h"/>
                                          </p:val>
                                        </p:tav>
                                        <p:tav tm="100000">
                                          <p:val>
                                            <p:fltVal val="0"/>
                                          </p:val>
                                        </p:tav>
                                      </p:tavLst>
                                    </p:anim>
                                    <p:animEffect transition="out" filter="fade">
                                      <p:cBhvr>
                                        <p:cTn id="36" dur="500"/>
                                        <p:tgtEl>
                                          <p:spTgt spid="51"/>
                                        </p:tgtEl>
                                      </p:cBhvr>
                                    </p:animEffect>
                                    <p:set>
                                      <p:cBhvr>
                                        <p:cTn id="37" dur="1" fill="hold">
                                          <p:stCondLst>
                                            <p:cond delay="499"/>
                                          </p:stCondLst>
                                        </p:cTn>
                                        <p:tgtEl>
                                          <p:spTgt spid="5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54"/>
                                        </p:tgtEl>
                                        <p:attrNameLst>
                                          <p:attrName>ppt_w</p:attrName>
                                        </p:attrNameLst>
                                      </p:cBhvr>
                                      <p:tavLst>
                                        <p:tav tm="0">
                                          <p:val>
                                            <p:strVal val="ppt_w"/>
                                          </p:val>
                                        </p:tav>
                                        <p:tav tm="100000">
                                          <p:val>
                                            <p:fltVal val="0"/>
                                          </p:val>
                                        </p:tav>
                                      </p:tavLst>
                                    </p:anim>
                                    <p:anim calcmode="lin" valueType="num">
                                      <p:cBhvr>
                                        <p:cTn id="42" dur="500"/>
                                        <p:tgtEl>
                                          <p:spTgt spid="54"/>
                                        </p:tgtEl>
                                        <p:attrNameLst>
                                          <p:attrName>ppt_h</p:attrName>
                                        </p:attrNameLst>
                                      </p:cBhvr>
                                      <p:tavLst>
                                        <p:tav tm="0">
                                          <p:val>
                                            <p:strVal val="ppt_h"/>
                                          </p:val>
                                        </p:tav>
                                        <p:tav tm="100000">
                                          <p:val>
                                            <p:fltVal val="0"/>
                                          </p:val>
                                        </p:tav>
                                      </p:tavLst>
                                    </p:anim>
                                    <p:animEffect transition="out" filter="fade">
                                      <p:cBhvr>
                                        <p:cTn id="43" dur="500"/>
                                        <p:tgtEl>
                                          <p:spTgt spid="54"/>
                                        </p:tgtEl>
                                      </p:cBhvr>
                                    </p:animEffect>
                                    <p:set>
                                      <p:cBhvr>
                                        <p:cTn id="44" dur="1" fill="hold">
                                          <p:stCondLst>
                                            <p:cond delay="499"/>
                                          </p:stCondLst>
                                        </p:cTn>
                                        <p:tgtEl>
                                          <p:spTgt spid="5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57"/>
                                        </p:tgtEl>
                                        <p:attrNameLst>
                                          <p:attrName>ppt_w</p:attrName>
                                        </p:attrNameLst>
                                      </p:cBhvr>
                                      <p:tavLst>
                                        <p:tav tm="0">
                                          <p:val>
                                            <p:strVal val="ppt_w"/>
                                          </p:val>
                                        </p:tav>
                                        <p:tav tm="100000">
                                          <p:val>
                                            <p:fltVal val="0"/>
                                          </p:val>
                                        </p:tav>
                                      </p:tavLst>
                                    </p:anim>
                                    <p:anim calcmode="lin" valueType="num">
                                      <p:cBhvr>
                                        <p:cTn id="49" dur="500"/>
                                        <p:tgtEl>
                                          <p:spTgt spid="57"/>
                                        </p:tgtEl>
                                        <p:attrNameLst>
                                          <p:attrName>ppt_h</p:attrName>
                                        </p:attrNameLst>
                                      </p:cBhvr>
                                      <p:tavLst>
                                        <p:tav tm="0">
                                          <p:val>
                                            <p:strVal val="ppt_h"/>
                                          </p:val>
                                        </p:tav>
                                        <p:tav tm="100000">
                                          <p:val>
                                            <p:fltVal val="0"/>
                                          </p:val>
                                        </p:tav>
                                      </p:tavLst>
                                    </p:anim>
                                    <p:animEffect transition="out" filter="fade">
                                      <p:cBhvr>
                                        <p:cTn id="50" dur="500"/>
                                        <p:tgtEl>
                                          <p:spTgt spid="57"/>
                                        </p:tgtEl>
                                      </p:cBhvr>
                                    </p:animEffect>
                                    <p:set>
                                      <p:cBhvr>
                                        <p:cTn id="51" dur="1" fill="hold">
                                          <p:stCondLst>
                                            <p:cond delay="499"/>
                                          </p:stCondLst>
                                        </p:cTn>
                                        <p:tgtEl>
                                          <p:spTgt spid="5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nodeType="clickEffect">
                                  <p:stCondLst>
                                    <p:cond delay="0"/>
                                  </p:stCondLst>
                                  <p:childTnLst>
                                    <p:anim calcmode="lin" valueType="num">
                                      <p:cBhvr>
                                        <p:cTn id="55" dur="500"/>
                                        <p:tgtEl>
                                          <p:spTgt spid="60"/>
                                        </p:tgtEl>
                                        <p:attrNameLst>
                                          <p:attrName>ppt_w</p:attrName>
                                        </p:attrNameLst>
                                      </p:cBhvr>
                                      <p:tavLst>
                                        <p:tav tm="0">
                                          <p:val>
                                            <p:strVal val="ppt_w"/>
                                          </p:val>
                                        </p:tav>
                                        <p:tav tm="100000">
                                          <p:val>
                                            <p:fltVal val="0"/>
                                          </p:val>
                                        </p:tav>
                                      </p:tavLst>
                                    </p:anim>
                                    <p:anim calcmode="lin" valueType="num">
                                      <p:cBhvr>
                                        <p:cTn id="56" dur="500"/>
                                        <p:tgtEl>
                                          <p:spTgt spid="60"/>
                                        </p:tgtEl>
                                        <p:attrNameLst>
                                          <p:attrName>ppt_h</p:attrName>
                                        </p:attrNameLst>
                                      </p:cBhvr>
                                      <p:tavLst>
                                        <p:tav tm="0">
                                          <p:val>
                                            <p:strVal val="ppt_h"/>
                                          </p:val>
                                        </p:tav>
                                        <p:tav tm="100000">
                                          <p:val>
                                            <p:fltVal val="0"/>
                                          </p:val>
                                        </p:tav>
                                      </p:tavLst>
                                    </p:anim>
                                    <p:animEffect transition="out" filter="fade">
                                      <p:cBhvr>
                                        <p:cTn id="57" dur="500"/>
                                        <p:tgtEl>
                                          <p:spTgt spid="60"/>
                                        </p:tgtEl>
                                      </p:cBhvr>
                                    </p:animEffect>
                                    <p:set>
                                      <p:cBhvr>
                                        <p:cTn id="58" dur="1" fill="hold">
                                          <p:stCondLst>
                                            <p:cond delay="4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897904" y="2215904"/>
            <a:ext cx="20785675" cy="9405518"/>
          </a:xfrm>
          <a:custGeom>
            <a:avLst/>
            <a:gdLst/>
            <a:ahLst/>
            <a:cxnLst/>
            <a:rect l="l" t="t" r="r" b="b"/>
            <a:pathLst>
              <a:path w="20785675" h="9405518">
                <a:moveTo>
                  <a:pt x="0" y="0"/>
                </a:moveTo>
                <a:lnTo>
                  <a:pt x="20785675" y="0"/>
                </a:lnTo>
                <a:lnTo>
                  <a:pt x="20785675" y="9405518"/>
                </a:lnTo>
                <a:lnTo>
                  <a:pt x="0" y="9405518"/>
                </a:lnTo>
                <a:lnTo>
                  <a:pt x="0" y="0"/>
                </a:lnTo>
                <a:close/>
              </a:path>
            </a:pathLst>
          </a:custGeom>
          <a:blipFill>
            <a:blip r:embed="rId3">
              <a:alphaModFix amt="90000"/>
            </a:blip>
            <a:stretch>
              <a:fillRect/>
            </a:stretch>
          </a:blipFill>
        </p:spPr>
      </p:sp>
      <p:sp>
        <p:nvSpPr>
          <p:cNvPr id="4" name="Freeform 4"/>
          <p:cNvSpPr/>
          <p:nvPr/>
        </p:nvSpPr>
        <p:spPr>
          <a:xfrm>
            <a:off x="-348151" y="6265954"/>
            <a:ext cx="19846624" cy="4159522"/>
          </a:xfrm>
          <a:custGeom>
            <a:avLst/>
            <a:gdLst/>
            <a:ahLst/>
            <a:cxnLst/>
            <a:rect l="l" t="t" r="r" b="b"/>
            <a:pathLst>
              <a:path w="19846624" h="4159522">
                <a:moveTo>
                  <a:pt x="0" y="0"/>
                </a:moveTo>
                <a:lnTo>
                  <a:pt x="19846624" y="0"/>
                </a:lnTo>
                <a:lnTo>
                  <a:pt x="19846624" y="4159522"/>
                </a:lnTo>
                <a:lnTo>
                  <a:pt x="0" y="4159522"/>
                </a:lnTo>
                <a:lnTo>
                  <a:pt x="0" y="0"/>
                </a:lnTo>
                <a:close/>
              </a:path>
            </a:pathLst>
          </a:custGeom>
          <a:blipFill>
            <a:blip r:embed="rId4">
              <a:alphaModFix amt="90000"/>
            </a:blip>
            <a:stretch>
              <a:fillRect/>
            </a:stretch>
          </a:blipFill>
        </p:spPr>
      </p:sp>
      <p:sp>
        <p:nvSpPr>
          <p:cNvPr id="5" name="AutoShape 5"/>
          <p:cNvSpPr/>
          <p:nvPr/>
        </p:nvSpPr>
        <p:spPr>
          <a:xfrm>
            <a:off x="1028781" y="914400"/>
            <a:ext cx="16230600" cy="19050"/>
          </a:xfrm>
          <a:prstGeom prst="line">
            <a:avLst/>
          </a:prstGeom>
          <a:ln w="38100" cap="flat">
            <a:solidFill>
              <a:srgbClr val="333333"/>
            </a:solidFill>
            <a:prstDash val="solid"/>
            <a:headEnd type="none" w="sm" len="sm"/>
            <a:tailEnd type="none" w="sm" len="sm"/>
          </a:ln>
        </p:spPr>
      </p:sp>
      <p:sp>
        <p:nvSpPr>
          <p:cNvPr id="6" name="AutoShape 6"/>
          <p:cNvSpPr/>
          <p:nvPr/>
        </p:nvSpPr>
        <p:spPr>
          <a:xfrm>
            <a:off x="1028678" y="789918"/>
            <a:ext cx="16230600" cy="19050"/>
          </a:xfrm>
          <a:prstGeom prst="line">
            <a:avLst/>
          </a:prstGeom>
          <a:ln w="38100" cap="flat">
            <a:solidFill>
              <a:srgbClr val="333333"/>
            </a:solidFill>
            <a:prstDash val="solid"/>
            <a:headEnd type="none" w="sm" len="sm"/>
            <a:tailEnd type="none" w="sm" len="sm"/>
          </a:ln>
        </p:spPr>
      </p:sp>
      <p:sp>
        <p:nvSpPr>
          <p:cNvPr id="7" name="Freeform 7"/>
          <p:cNvSpPr/>
          <p:nvPr/>
        </p:nvSpPr>
        <p:spPr>
          <a:xfrm>
            <a:off x="4096057" y="1625943"/>
            <a:ext cx="10095886" cy="5598628"/>
          </a:xfrm>
          <a:custGeom>
            <a:avLst/>
            <a:gdLst/>
            <a:ahLst/>
            <a:cxnLst/>
            <a:rect l="l" t="t" r="r" b="b"/>
            <a:pathLst>
              <a:path w="10095886" h="5598628">
                <a:moveTo>
                  <a:pt x="0" y="0"/>
                </a:moveTo>
                <a:lnTo>
                  <a:pt x="10095886" y="0"/>
                </a:lnTo>
                <a:lnTo>
                  <a:pt x="10095886" y="5598628"/>
                </a:lnTo>
                <a:lnTo>
                  <a:pt x="0" y="5598628"/>
                </a:lnTo>
                <a:lnTo>
                  <a:pt x="0" y="0"/>
                </a:lnTo>
                <a:close/>
              </a:path>
            </a:pathLst>
          </a:custGeom>
          <a:blipFill>
            <a:blip r:embed="rId5">
              <a:alphaModFix amt="56000"/>
              <a:extLst>
                <a:ext uri="{96DAC541-7B7A-43D3-8B79-37D633B846F1}">
                  <asvg:svgBlip xmlns:asvg="http://schemas.microsoft.com/office/drawing/2016/SVG/main" xmlns="" r:embed="rId6"/>
                </a:ext>
              </a:extLst>
            </a:blip>
            <a:stretch>
              <a:fillRect/>
            </a:stretch>
          </a:blipFill>
        </p:spPr>
      </p:sp>
      <p:sp>
        <p:nvSpPr>
          <p:cNvPr id="8" name="Freeform 8"/>
          <p:cNvSpPr/>
          <p:nvPr/>
        </p:nvSpPr>
        <p:spPr>
          <a:xfrm>
            <a:off x="12833264" y="2634201"/>
            <a:ext cx="615257" cy="615257"/>
          </a:xfrm>
          <a:custGeom>
            <a:avLst/>
            <a:gdLst/>
            <a:ahLst/>
            <a:cxnLst/>
            <a:rect l="l" t="t" r="r" b="b"/>
            <a:pathLst>
              <a:path w="615257" h="615257">
                <a:moveTo>
                  <a:pt x="0" y="0"/>
                </a:moveTo>
                <a:lnTo>
                  <a:pt x="615258" y="0"/>
                </a:lnTo>
                <a:lnTo>
                  <a:pt x="615258" y="615257"/>
                </a:lnTo>
                <a:lnTo>
                  <a:pt x="0" y="61525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Freeform 9"/>
          <p:cNvSpPr/>
          <p:nvPr/>
        </p:nvSpPr>
        <p:spPr>
          <a:xfrm>
            <a:off x="13448522" y="3425223"/>
            <a:ext cx="368008" cy="368008"/>
          </a:xfrm>
          <a:custGeom>
            <a:avLst/>
            <a:gdLst/>
            <a:ahLst/>
            <a:cxnLst/>
            <a:rect l="l" t="t" r="r" b="b"/>
            <a:pathLst>
              <a:path w="368008" h="368008">
                <a:moveTo>
                  <a:pt x="0" y="0"/>
                </a:moveTo>
                <a:lnTo>
                  <a:pt x="368008" y="0"/>
                </a:lnTo>
                <a:lnTo>
                  <a:pt x="368008" y="368008"/>
                </a:lnTo>
                <a:lnTo>
                  <a:pt x="0" y="36800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Freeform 10"/>
          <p:cNvSpPr/>
          <p:nvPr/>
        </p:nvSpPr>
        <p:spPr>
          <a:xfrm>
            <a:off x="3901187" y="5011730"/>
            <a:ext cx="838710" cy="838710"/>
          </a:xfrm>
          <a:custGeom>
            <a:avLst/>
            <a:gdLst/>
            <a:ahLst/>
            <a:cxnLst/>
            <a:rect l="l" t="t" r="r" b="b"/>
            <a:pathLst>
              <a:path w="838710" h="838710">
                <a:moveTo>
                  <a:pt x="0" y="0"/>
                </a:moveTo>
                <a:lnTo>
                  <a:pt x="838711" y="0"/>
                </a:lnTo>
                <a:lnTo>
                  <a:pt x="838711" y="838710"/>
                </a:lnTo>
                <a:lnTo>
                  <a:pt x="0" y="83871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1" name="Freeform 11"/>
          <p:cNvSpPr/>
          <p:nvPr/>
        </p:nvSpPr>
        <p:spPr>
          <a:xfrm>
            <a:off x="11550185" y="5924545"/>
            <a:ext cx="506458" cy="506458"/>
          </a:xfrm>
          <a:custGeom>
            <a:avLst/>
            <a:gdLst/>
            <a:ahLst/>
            <a:cxnLst/>
            <a:rect l="l" t="t" r="r" b="b"/>
            <a:pathLst>
              <a:path w="506458" h="506458">
                <a:moveTo>
                  <a:pt x="0" y="0"/>
                </a:moveTo>
                <a:lnTo>
                  <a:pt x="506458" y="0"/>
                </a:lnTo>
                <a:lnTo>
                  <a:pt x="506458" y="506458"/>
                </a:lnTo>
                <a:lnTo>
                  <a:pt x="0" y="50645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2" name="Freeform 12"/>
          <p:cNvSpPr/>
          <p:nvPr/>
        </p:nvSpPr>
        <p:spPr>
          <a:xfrm>
            <a:off x="16262643" y="4856612"/>
            <a:ext cx="2071467" cy="2071467"/>
          </a:xfrm>
          <a:custGeom>
            <a:avLst/>
            <a:gdLst/>
            <a:ahLst/>
            <a:cxnLst/>
            <a:rect l="l" t="t" r="r" b="b"/>
            <a:pathLst>
              <a:path w="2071467" h="2071467">
                <a:moveTo>
                  <a:pt x="0" y="0"/>
                </a:moveTo>
                <a:lnTo>
                  <a:pt x="2071467" y="0"/>
                </a:lnTo>
                <a:lnTo>
                  <a:pt x="2071467" y="2071468"/>
                </a:lnTo>
                <a:lnTo>
                  <a:pt x="0" y="207146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3" name="Freeform 13"/>
          <p:cNvSpPr/>
          <p:nvPr/>
        </p:nvSpPr>
        <p:spPr>
          <a:xfrm>
            <a:off x="-46110" y="4856612"/>
            <a:ext cx="2071467" cy="2071467"/>
          </a:xfrm>
          <a:custGeom>
            <a:avLst/>
            <a:gdLst/>
            <a:ahLst/>
            <a:cxnLst/>
            <a:rect l="l" t="t" r="r" b="b"/>
            <a:pathLst>
              <a:path w="2071467" h="2071467">
                <a:moveTo>
                  <a:pt x="0" y="0"/>
                </a:moveTo>
                <a:lnTo>
                  <a:pt x="2071467" y="0"/>
                </a:lnTo>
                <a:lnTo>
                  <a:pt x="2071467" y="2071468"/>
                </a:lnTo>
                <a:lnTo>
                  <a:pt x="0" y="207146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grpSp>
        <p:nvGrpSpPr>
          <p:cNvPr id="20" name="Group 19"/>
          <p:cNvGrpSpPr/>
          <p:nvPr/>
        </p:nvGrpSpPr>
        <p:grpSpPr>
          <a:xfrm>
            <a:off x="914401" y="2705101"/>
            <a:ext cx="16764000" cy="5181600"/>
            <a:chOff x="2153922" y="4175986"/>
            <a:chExt cx="13237349" cy="4416291"/>
          </a:xfrm>
        </p:grpSpPr>
        <p:grpSp>
          <p:nvGrpSpPr>
            <p:cNvPr id="42" name="Group 7"/>
            <p:cNvGrpSpPr/>
            <p:nvPr/>
          </p:nvGrpSpPr>
          <p:grpSpPr>
            <a:xfrm>
              <a:off x="2153922" y="4175986"/>
              <a:ext cx="13237349" cy="4416291"/>
              <a:chOff x="0" y="0"/>
              <a:chExt cx="2112964" cy="990306"/>
            </a:xfrm>
          </p:grpSpPr>
          <p:sp>
            <p:nvSpPr>
              <p:cNvPr id="43" name="Freeform 8"/>
              <p:cNvSpPr/>
              <p:nvPr/>
            </p:nvSpPr>
            <p:spPr>
              <a:xfrm>
                <a:off x="0" y="0"/>
                <a:ext cx="2112964" cy="990306"/>
              </a:xfrm>
              <a:custGeom>
                <a:avLst/>
                <a:gdLst/>
                <a:ahLst/>
                <a:cxnLst/>
                <a:rect l="l" t="t" r="r" b="b"/>
                <a:pathLst>
                  <a:path w="2112964" h="990306">
                    <a:moveTo>
                      <a:pt x="49215" y="0"/>
                    </a:moveTo>
                    <a:lnTo>
                      <a:pt x="2063748" y="0"/>
                    </a:lnTo>
                    <a:cubicBezTo>
                      <a:pt x="2090929" y="0"/>
                      <a:pt x="2112964" y="22034"/>
                      <a:pt x="2112964" y="49215"/>
                    </a:cubicBezTo>
                    <a:lnTo>
                      <a:pt x="2112964" y="941091"/>
                    </a:lnTo>
                    <a:cubicBezTo>
                      <a:pt x="2112964" y="968271"/>
                      <a:pt x="2090929" y="990306"/>
                      <a:pt x="2063748" y="990306"/>
                    </a:cubicBezTo>
                    <a:lnTo>
                      <a:pt x="49215" y="990306"/>
                    </a:lnTo>
                    <a:cubicBezTo>
                      <a:pt x="22034" y="990306"/>
                      <a:pt x="0" y="968271"/>
                      <a:pt x="0" y="941091"/>
                    </a:cubicBezTo>
                    <a:lnTo>
                      <a:pt x="0" y="49215"/>
                    </a:lnTo>
                    <a:cubicBezTo>
                      <a:pt x="0" y="22034"/>
                      <a:pt x="22034" y="0"/>
                      <a:pt x="49215" y="0"/>
                    </a:cubicBezTo>
                    <a:close/>
                  </a:path>
                </a:pathLst>
              </a:custGeom>
              <a:gradFill rotWithShape="1">
                <a:gsLst>
                  <a:gs pos="0">
                    <a:srgbClr val="FFFFFF">
                      <a:alpha val="60750"/>
                    </a:srgbClr>
                  </a:gs>
                  <a:gs pos="100000">
                    <a:srgbClr val="E8E3DC">
                      <a:alpha val="90000"/>
                    </a:srgbClr>
                  </a:gs>
                </a:gsLst>
                <a:lin ang="0"/>
              </a:gradFill>
              <a:ln w="19050" cap="rnd">
                <a:solidFill>
                  <a:srgbClr val="333333">
                    <a:alpha val="89804"/>
                  </a:srgbClr>
                </a:solidFill>
                <a:prstDash val="solid"/>
                <a:round/>
              </a:ln>
            </p:spPr>
          </p:sp>
          <p:sp>
            <p:nvSpPr>
              <p:cNvPr id="44" name="TextBox 9"/>
              <p:cNvSpPr txBox="1"/>
              <p:nvPr/>
            </p:nvSpPr>
            <p:spPr>
              <a:xfrm>
                <a:off x="0" y="-38100"/>
                <a:ext cx="2112964" cy="1028406"/>
              </a:xfrm>
              <a:prstGeom prst="rect">
                <a:avLst/>
              </a:prstGeom>
            </p:spPr>
            <p:txBody>
              <a:bodyPr lIns="50800" tIns="50800" rIns="50800" bIns="50800" rtlCol="0" anchor="ctr"/>
              <a:lstStyle/>
              <a:p>
                <a:pPr algn="ctr">
                  <a:lnSpc>
                    <a:spcPts val="2659"/>
                  </a:lnSpc>
                </a:pPr>
                <a:endParaRPr sz="1200"/>
              </a:p>
            </p:txBody>
          </p:sp>
        </p:grpSp>
        <p:sp>
          <p:nvSpPr>
            <p:cNvPr id="45" name="TextBox 23"/>
            <p:cNvSpPr txBox="1"/>
            <p:nvPr/>
          </p:nvSpPr>
          <p:spPr>
            <a:xfrm>
              <a:off x="2334431" y="4452857"/>
              <a:ext cx="12816160" cy="3313894"/>
            </a:xfrm>
            <a:prstGeom prst="rect">
              <a:avLst/>
            </a:prstGeom>
          </p:spPr>
          <p:txBody>
            <a:bodyPr wrap="square" lIns="0" tIns="0" rIns="0" bIns="0" rtlCol="0" anchor="t">
              <a:spAutoFit/>
            </a:bodyPr>
            <a:lstStyle/>
            <a:p>
              <a:pPr rtl="0">
                <a:spcBef>
                  <a:spcPts val="0"/>
                </a:spcBef>
                <a:spcAft>
                  <a:spcPts val="500"/>
                </a:spcAft>
              </a:pPr>
              <a:r>
                <a:rPr lang="vi-VN" sz="4800" b="1" i="0" u="none" strike="noStrike" dirty="0">
                  <a:solidFill>
                    <a:srgbClr val="434000"/>
                  </a:solidFill>
                  <a:effectLst/>
                  <a:latin typeface="Cambria" panose="02040503050406030204" pitchFamily="18" charset="0"/>
                  <a:ea typeface="Cambria" panose="02040503050406030204" pitchFamily="18" charset="0"/>
                </a:rPr>
                <a:t>Các vế của câu ghép có thể nối với nhau bằng các cặp từ:</a:t>
              </a:r>
              <a:endParaRPr lang="vi-VN" sz="16600" b="1" dirty="0">
                <a:effectLst/>
                <a:latin typeface="Cambria" panose="02040503050406030204" pitchFamily="18" charset="0"/>
                <a:ea typeface="Cambria" panose="02040503050406030204" pitchFamily="18" charset="0"/>
              </a:endParaRPr>
            </a:p>
            <a:p>
              <a:pPr rtl="0">
                <a:spcBef>
                  <a:spcPts val="0"/>
                </a:spcBef>
                <a:spcAft>
                  <a:spcPts val="500"/>
                </a:spcAft>
              </a:pPr>
              <a:r>
                <a:rPr lang="vi-VN" sz="4800" b="0" i="1" u="none" strike="noStrike" dirty="0">
                  <a:solidFill>
                    <a:srgbClr val="FF0000"/>
                  </a:solidFill>
                  <a:effectLst/>
                  <a:latin typeface="Cambria" panose="02040503050406030204" pitchFamily="18" charset="0"/>
                  <a:ea typeface="Cambria" panose="02040503050406030204" pitchFamily="18" charset="0"/>
                </a:rPr>
                <a:t>Các cặp kết từ: vì ... nên ..., bởi ... nên ..., nhờ ... nên (mà) ..., nếu ... thì ....., hễ ... thì ....., giá ... thì ..., tuy ... nhưng ..., mặc dù ... nhưng ..., dù ... nhưng ..., chẳng những ... mà ..., không chỉ ... mà</a:t>
              </a:r>
              <a:endParaRPr lang="vi-VN" sz="16600" b="0" dirty="0">
                <a:solidFill>
                  <a:srgbClr val="FF0000"/>
                </a:solidFill>
                <a:effectLst/>
                <a:latin typeface="Cambria" panose="02040503050406030204" pitchFamily="18" charset="0"/>
                <a:ea typeface="Cambria" panose="02040503050406030204" pitchFamily="18" charset="0"/>
              </a:endParaRPr>
            </a:p>
            <a:p>
              <a:pPr rtl="0">
                <a:spcBef>
                  <a:spcPts val="0"/>
                </a:spcBef>
                <a:spcAft>
                  <a:spcPts val="500"/>
                </a:spcAft>
              </a:pPr>
              <a:r>
                <a:rPr lang="vi-VN" sz="4800" b="0" i="1" u="none" strike="noStrike" dirty="0">
                  <a:solidFill>
                    <a:srgbClr val="FF0000"/>
                  </a:solidFill>
                  <a:effectLst/>
                  <a:latin typeface="Cambria" panose="02040503050406030204" pitchFamily="18" charset="0"/>
                  <a:ea typeface="Cambria" panose="02040503050406030204" pitchFamily="18" charset="0"/>
                </a:rPr>
                <a:t>Các cặp từ hô ứng: vừa ... đã ..., chưa ... đã ..., càng ... càng .., đâu ... đó ..., bao nhiêu ... bấy nhiêu ...,</a:t>
              </a:r>
              <a:endParaRPr lang="vi-VN" sz="16600" b="0" dirty="0">
                <a:solidFill>
                  <a:srgbClr val="FF0000"/>
                </a:solidFill>
                <a:effectLst/>
                <a:latin typeface="Cambria" panose="02040503050406030204" pitchFamily="18" charset="0"/>
                <a:ea typeface="Cambria" panose="02040503050406030204" pitchFamily="18" charset="0"/>
              </a:endParaRPr>
            </a:p>
          </p:txBody>
        </p:sp>
      </p:grpSp>
      <p:pic>
        <p:nvPicPr>
          <p:cNvPr id="15" name="Picture 14">
            <a:extLst>
              <a:ext uri="{FF2B5EF4-FFF2-40B4-BE49-F238E27FC236}">
                <a16:creationId xmlns:a16="http://schemas.microsoft.com/office/drawing/2014/main" id="{138300A3-0DB3-52BD-7FF4-C4AB7F87A24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91400" y="1181100"/>
            <a:ext cx="4109060" cy="1414395"/>
          </a:xfrm>
          <a:prstGeom prst="rect">
            <a:avLst/>
          </a:prstGeom>
        </p:spPr>
      </p:pic>
    </p:spTree>
    <p:extLst>
      <p:ext uri="{BB962C8B-B14F-4D97-AF65-F5344CB8AC3E}">
        <p14:creationId xmlns:p14="http://schemas.microsoft.com/office/powerpoint/2010/main" val="332064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897904" y="2215904"/>
            <a:ext cx="20785675" cy="9405518"/>
          </a:xfrm>
          <a:custGeom>
            <a:avLst/>
            <a:gdLst/>
            <a:ahLst/>
            <a:cxnLst/>
            <a:rect l="l" t="t" r="r" b="b"/>
            <a:pathLst>
              <a:path w="20785675" h="9405518">
                <a:moveTo>
                  <a:pt x="0" y="0"/>
                </a:moveTo>
                <a:lnTo>
                  <a:pt x="20785675" y="0"/>
                </a:lnTo>
                <a:lnTo>
                  <a:pt x="20785675" y="9405518"/>
                </a:lnTo>
                <a:lnTo>
                  <a:pt x="0" y="9405518"/>
                </a:lnTo>
                <a:lnTo>
                  <a:pt x="0" y="0"/>
                </a:lnTo>
                <a:close/>
              </a:path>
            </a:pathLst>
          </a:custGeom>
          <a:blipFill>
            <a:blip r:embed="rId3">
              <a:alphaModFix amt="90000"/>
            </a:blip>
            <a:stretch>
              <a:fillRect/>
            </a:stretch>
          </a:blipFill>
        </p:spPr>
      </p:sp>
      <p:sp>
        <p:nvSpPr>
          <p:cNvPr id="4" name="Freeform 4"/>
          <p:cNvSpPr/>
          <p:nvPr/>
        </p:nvSpPr>
        <p:spPr>
          <a:xfrm>
            <a:off x="-348151" y="6265954"/>
            <a:ext cx="19846624" cy="4159522"/>
          </a:xfrm>
          <a:custGeom>
            <a:avLst/>
            <a:gdLst/>
            <a:ahLst/>
            <a:cxnLst/>
            <a:rect l="l" t="t" r="r" b="b"/>
            <a:pathLst>
              <a:path w="19846624" h="4159522">
                <a:moveTo>
                  <a:pt x="0" y="0"/>
                </a:moveTo>
                <a:lnTo>
                  <a:pt x="19846624" y="0"/>
                </a:lnTo>
                <a:lnTo>
                  <a:pt x="19846624" y="4159522"/>
                </a:lnTo>
                <a:lnTo>
                  <a:pt x="0" y="4159522"/>
                </a:lnTo>
                <a:lnTo>
                  <a:pt x="0" y="0"/>
                </a:lnTo>
                <a:close/>
              </a:path>
            </a:pathLst>
          </a:custGeom>
          <a:blipFill>
            <a:blip r:embed="rId4">
              <a:alphaModFix amt="90000"/>
            </a:blip>
            <a:stretch>
              <a:fillRect/>
            </a:stretch>
          </a:blipFill>
        </p:spPr>
      </p:sp>
      <p:sp>
        <p:nvSpPr>
          <p:cNvPr id="5" name="AutoShape 5"/>
          <p:cNvSpPr/>
          <p:nvPr/>
        </p:nvSpPr>
        <p:spPr>
          <a:xfrm>
            <a:off x="1028781" y="914400"/>
            <a:ext cx="16230600" cy="19050"/>
          </a:xfrm>
          <a:prstGeom prst="line">
            <a:avLst/>
          </a:prstGeom>
          <a:ln w="38100" cap="flat">
            <a:solidFill>
              <a:srgbClr val="333333"/>
            </a:solidFill>
            <a:prstDash val="solid"/>
            <a:headEnd type="none" w="sm" len="sm"/>
            <a:tailEnd type="none" w="sm" len="sm"/>
          </a:ln>
        </p:spPr>
      </p:sp>
      <p:sp>
        <p:nvSpPr>
          <p:cNvPr id="6" name="AutoShape 6"/>
          <p:cNvSpPr/>
          <p:nvPr/>
        </p:nvSpPr>
        <p:spPr>
          <a:xfrm>
            <a:off x="1028678" y="789918"/>
            <a:ext cx="16230600" cy="19050"/>
          </a:xfrm>
          <a:prstGeom prst="line">
            <a:avLst/>
          </a:prstGeom>
          <a:ln w="38100" cap="flat">
            <a:solidFill>
              <a:srgbClr val="333333"/>
            </a:solidFill>
            <a:prstDash val="solid"/>
            <a:headEnd type="none" w="sm" len="sm"/>
            <a:tailEnd type="none" w="sm" len="sm"/>
          </a:ln>
        </p:spPr>
      </p:sp>
      <p:grpSp>
        <p:nvGrpSpPr>
          <p:cNvPr id="16" name="Group 16"/>
          <p:cNvGrpSpPr/>
          <p:nvPr/>
        </p:nvGrpSpPr>
        <p:grpSpPr>
          <a:xfrm>
            <a:off x="2025357" y="448627"/>
            <a:ext cx="15117742" cy="1189674"/>
            <a:chOff x="0" y="0"/>
            <a:chExt cx="3981627" cy="465456"/>
          </a:xfrm>
        </p:grpSpPr>
        <p:sp>
          <p:nvSpPr>
            <p:cNvPr id="17" name="Freeform 17"/>
            <p:cNvSpPr/>
            <p:nvPr/>
          </p:nvSpPr>
          <p:spPr>
            <a:xfrm>
              <a:off x="0" y="0"/>
              <a:ext cx="3981628" cy="465456"/>
            </a:xfrm>
            <a:custGeom>
              <a:avLst/>
              <a:gdLst/>
              <a:ahLst/>
              <a:cxnLst/>
              <a:rect l="l" t="t" r="r" b="b"/>
              <a:pathLst>
                <a:path w="3981628" h="465456">
                  <a:moveTo>
                    <a:pt x="0" y="0"/>
                  </a:moveTo>
                  <a:lnTo>
                    <a:pt x="3981628" y="0"/>
                  </a:lnTo>
                  <a:lnTo>
                    <a:pt x="3981628" y="465456"/>
                  </a:lnTo>
                  <a:lnTo>
                    <a:pt x="0" y="465456"/>
                  </a:lnTo>
                  <a:close/>
                </a:path>
              </a:pathLst>
            </a:custGeom>
            <a:solidFill>
              <a:srgbClr val="357527">
                <a:alpha val="95686"/>
              </a:srgbClr>
            </a:solidFill>
            <a:ln w="38100" cap="sq">
              <a:solidFill>
                <a:srgbClr val="FFFFFF">
                  <a:alpha val="95686"/>
                </a:srgbClr>
              </a:solidFill>
              <a:prstDash val="dash"/>
              <a:miter/>
            </a:ln>
          </p:spPr>
        </p:sp>
        <p:sp>
          <p:nvSpPr>
            <p:cNvPr id="18" name="TextBox 18"/>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a:p>
          </p:txBody>
        </p:sp>
      </p:grpSp>
      <p:sp>
        <p:nvSpPr>
          <p:cNvPr id="46" name="Freeform 46"/>
          <p:cNvSpPr/>
          <p:nvPr/>
        </p:nvSpPr>
        <p:spPr>
          <a:xfrm>
            <a:off x="636458" y="608054"/>
            <a:ext cx="1013895" cy="1448421"/>
          </a:xfrm>
          <a:custGeom>
            <a:avLst/>
            <a:gdLst/>
            <a:ahLst/>
            <a:cxnLst/>
            <a:rect l="l" t="t" r="r" b="b"/>
            <a:pathLst>
              <a:path w="1013895" h="1448421">
                <a:moveTo>
                  <a:pt x="0" y="0"/>
                </a:moveTo>
                <a:lnTo>
                  <a:pt x="1013895" y="0"/>
                </a:lnTo>
                <a:lnTo>
                  <a:pt x="1013895" y="1448421"/>
                </a:lnTo>
                <a:lnTo>
                  <a:pt x="0" y="144842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8" name="TextBox 48"/>
          <p:cNvSpPr txBox="1"/>
          <p:nvPr/>
        </p:nvSpPr>
        <p:spPr>
          <a:xfrm>
            <a:off x="2231705" y="620784"/>
            <a:ext cx="14526456" cy="769441"/>
          </a:xfrm>
          <a:prstGeom prst="rect">
            <a:avLst/>
          </a:prstGeom>
        </p:spPr>
        <p:txBody>
          <a:bodyPr lIns="0" tIns="0" rIns="0" bIns="0" rtlCol="0" anchor="t">
            <a:spAutoFit/>
          </a:bodyPr>
          <a:lstStyle/>
          <a:p>
            <a:pPr algn="just">
              <a:lnSpc>
                <a:spcPts val="5979"/>
              </a:lnSpc>
            </a:pPr>
            <a:r>
              <a:rPr lang="en-US" sz="5400" dirty="0" err="1">
                <a:solidFill>
                  <a:schemeClr val="bg1"/>
                </a:solidFill>
                <a:latin typeface="Cambria" panose="02040503050406030204" pitchFamily="18" charset="0"/>
                <a:ea typeface="Cambria" panose="02040503050406030204" pitchFamily="18" charset="0"/>
              </a:rPr>
              <a:t>Tìm</a:t>
            </a:r>
            <a:r>
              <a:rPr lang="en-US" sz="5400" dirty="0">
                <a:solidFill>
                  <a:schemeClr val="bg1"/>
                </a:solidFill>
                <a:latin typeface="Cambria" panose="02040503050406030204" pitchFamily="18" charset="0"/>
                <a:ea typeface="Cambria" panose="02040503050406030204" pitchFamily="18" charset="0"/>
              </a:rPr>
              <a:t> </a:t>
            </a:r>
            <a:r>
              <a:rPr lang="en-US" sz="5400" dirty="0" err="1">
                <a:solidFill>
                  <a:schemeClr val="bg1"/>
                </a:solidFill>
                <a:latin typeface="Cambria" panose="02040503050406030204" pitchFamily="18" charset="0"/>
                <a:ea typeface="Cambria" panose="02040503050406030204" pitchFamily="18" charset="0"/>
              </a:rPr>
              <a:t>vế</a:t>
            </a:r>
            <a:r>
              <a:rPr lang="en-US" sz="5400" dirty="0">
                <a:solidFill>
                  <a:schemeClr val="bg1"/>
                </a:solidFill>
                <a:latin typeface="Cambria" panose="02040503050406030204" pitchFamily="18" charset="0"/>
                <a:ea typeface="Cambria" panose="02040503050406030204" pitchFamily="18" charset="0"/>
              </a:rPr>
              <a:t> </a:t>
            </a:r>
            <a:r>
              <a:rPr lang="en-US" sz="5400" dirty="0" err="1">
                <a:solidFill>
                  <a:schemeClr val="bg1"/>
                </a:solidFill>
                <a:latin typeface="Cambria" panose="02040503050406030204" pitchFamily="18" charset="0"/>
                <a:ea typeface="Cambria" panose="02040503050406030204" pitchFamily="18" charset="0"/>
              </a:rPr>
              <a:t>câu</a:t>
            </a:r>
            <a:r>
              <a:rPr lang="en-US" sz="5400" dirty="0">
                <a:solidFill>
                  <a:schemeClr val="bg1"/>
                </a:solidFill>
                <a:latin typeface="Cambria" panose="02040503050406030204" pitchFamily="18" charset="0"/>
                <a:ea typeface="Cambria" panose="02040503050406030204" pitchFamily="18" charset="0"/>
              </a:rPr>
              <a:t> </a:t>
            </a:r>
            <a:r>
              <a:rPr lang="en-US" sz="5400" dirty="0" err="1">
                <a:solidFill>
                  <a:schemeClr val="bg1"/>
                </a:solidFill>
                <a:latin typeface="Cambria" panose="02040503050406030204" pitchFamily="18" charset="0"/>
                <a:ea typeface="Cambria" panose="02040503050406030204" pitchFamily="18" charset="0"/>
              </a:rPr>
              <a:t>thay</a:t>
            </a:r>
            <a:r>
              <a:rPr lang="en-US" sz="5400" dirty="0">
                <a:solidFill>
                  <a:schemeClr val="bg1"/>
                </a:solidFill>
                <a:latin typeface="Cambria" panose="02040503050406030204" pitchFamily="18" charset="0"/>
                <a:ea typeface="Cambria" panose="02040503050406030204" pitchFamily="18" charset="0"/>
              </a:rPr>
              <a:t> </a:t>
            </a:r>
            <a:r>
              <a:rPr lang="en-US" sz="5400" dirty="0" err="1">
                <a:solidFill>
                  <a:schemeClr val="bg1"/>
                </a:solidFill>
                <a:latin typeface="Cambria" panose="02040503050406030204" pitchFamily="18" charset="0"/>
                <a:ea typeface="Cambria" panose="02040503050406030204" pitchFamily="18" charset="0"/>
              </a:rPr>
              <a:t>cho</a:t>
            </a:r>
            <a:r>
              <a:rPr lang="en-US" sz="5400" dirty="0">
                <a:solidFill>
                  <a:schemeClr val="bg1"/>
                </a:solidFill>
                <a:latin typeface="Cambria" panose="02040503050406030204" pitchFamily="18" charset="0"/>
                <a:ea typeface="Cambria" panose="02040503050406030204" pitchFamily="18" charset="0"/>
              </a:rPr>
              <a:t> </a:t>
            </a:r>
            <a:r>
              <a:rPr lang="en-US" sz="5400" dirty="0" err="1">
                <a:solidFill>
                  <a:schemeClr val="bg1"/>
                </a:solidFill>
                <a:latin typeface="Cambria" panose="02040503050406030204" pitchFamily="18" charset="0"/>
                <a:ea typeface="Cambria" panose="02040503050406030204" pitchFamily="18" charset="0"/>
              </a:rPr>
              <a:t>bông</a:t>
            </a:r>
            <a:r>
              <a:rPr lang="en-US" sz="5400" dirty="0">
                <a:solidFill>
                  <a:schemeClr val="bg1"/>
                </a:solidFill>
                <a:latin typeface="Cambria" panose="02040503050406030204" pitchFamily="18" charset="0"/>
                <a:ea typeface="Cambria" panose="02040503050406030204" pitchFamily="18" charset="0"/>
              </a:rPr>
              <a:t> </a:t>
            </a:r>
            <a:r>
              <a:rPr lang="en-US" sz="5400" dirty="0" err="1">
                <a:solidFill>
                  <a:schemeClr val="bg1"/>
                </a:solidFill>
                <a:latin typeface="Cambria" panose="02040503050406030204" pitchFamily="18" charset="0"/>
                <a:ea typeface="Cambria" panose="02040503050406030204" pitchFamily="18" charset="0"/>
              </a:rPr>
              <a:t>hoa</a:t>
            </a:r>
            <a:r>
              <a:rPr lang="en-US" sz="5400" dirty="0">
                <a:solidFill>
                  <a:schemeClr val="bg1"/>
                </a:solidFill>
                <a:latin typeface="Cambria" panose="02040503050406030204" pitchFamily="18" charset="0"/>
                <a:ea typeface="Cambria" panose="02040503050406030204" pitchFamily="18" charset="0"/>
              </a:rPr>
              <a:t> </a:t>
            </a:r>
            <a:r>
              <a:rPr lang="en-US" sz="5400" dirty="0" err="1">
                <a:solidFill>
                  <a:schemeClr val="bg1"/>
                </a:solidFill>
                <a:latin typeface="Cambria" panose="02040503050406030204" pitchFamily="18" charset="0"/>
                <a:ea typeface="Cambria" panose="02040503050406030204" pitchFamily="18" charset="0"/>
              </a:rPr>
              <a:t>để</a:t>
            </a:r>
            <a:r>
              <a:rPr lang="en-US" sz="5400" dirty="0">
                <a:solidFill>
                  <a:schemeClr val="bg1"/>
                </a:solidFill>
                <a:latin typeface="Cambria" panose="02040503050406030204" pitchFamily="18" charset="0"/>
                <a:ea typeface="Cambria" panose="02040503050406030204" pitchFamily="18" charset="0"/>
              </a:rPr>
              <a:t> </a:t>
            </a:r>
            <a:r>
              <a:rPr lang="en-US" sz="5400" dirty="0" err="1">
                <a:solidFill>
                  <a:schemeClr val="bg1"/>
                </a:solidFill>
                <a:latin typeface="Cambria" panose="02040503050406030204" pitchFamily="18" charset="0"/>
                <a:ea typeface="Cambria" panose="02040503050406030204" pitchFamily="18" charset="0"/>
              </a:rPr>
              <a:t>tạo</a:t>
            </a:r>
            <a:r>
              <a:rPr lang="en-US" sz="5400" dirty="0">
                <a:solidFill>
                  <a:schemeClr val="bg1"/>
                </a:solidFill>
                <a:latin typeface="Cambria" panose="02040503050406030204" pitchFamily="18" charset="0"/>
                <a:ea typeface="Cambria" panose="02040503050406030204" pitchFamily="18" charset="0"/>
              </a:rPr>
              <a:t> </a:t>
            </a:r>
            <a:r>
              <a:rPr lang="en-US" sz="5400" dirty="0" err="1">
                <a:solidFill>
                  <a:schemeClr val="bg1"/>
                </a:solidFill>
                <a:latin typeface="Cambria" panose="02040503050406030204" pitchFamily="18" charset="0"/>
                <a:ea typeface="Cambria" panose="02040503050406030204" pitchFamily="18" charset="0"/>
              </a:rPr>
              <a:t>câu</a:t>
            </a:r>
            <a:r>
              <a:rPr lang="en-US" sz="5400" dirty="0">
                <a:solidFill>
                  <a:schemeClr val="bg1"/>
                </a:solidFill>
                <a:latin typeface="Cambria" panose="02040503050406030204" pitchFamily="18" charset="0"/>
                <a:ea typeface="Cambria" panose="02040503050406030204" pitchFamily="18" charset="0"/>
              </a:rPr>
              <a:t> </a:t>
            </a:r>
            <a:r>
              <a:rPr lang="en-US" sz="5400" dirty="0" err="1">
                <a:solidFill>
                  <a:schemeClr val="bg1"/>
                </a:solidFill>
                <a:latin typeface="Cambria" panose="02040503050406030204" pitchFamily="18" charset="0"/>
                <a:ea typeface="Cambria" panose="02040503050406030204" pitchFamily="18" charset="0"/>
              </a:rPr>
              <a:t>ghép</a:t>
            </a:r>
            <a:r>
              <a:rPr lang="en-US" sz="5400" dirty="0">
                <a:solidFill>
                  <a:schemeClr val="bg1"/>
                </a:solidFill>
                <a:latin typeface="Cambria" panose="02040503050406030204" pitchFamily="18" charset="0"/>
                <a:ea typeface="Cambria" panose="02040503050406030204" pitchFamily="18" charset="0"/>
              </a:rPr>
              <a:t>.</a:t>
            </a:r>
            <a:endParaRPr lang="en-US" sz="13800" b="1" dirty="0">
              <a:solidFill>
                <a:schemeClr val="bg1"/>
              </a:solidFill>
              <a:latin typeface="Cambria" panose="02040503050406030204" pitchFamily="18" charset="0"/>
              <a:ea typeface="Cambria" panose="02040503050406030204" pitchFamily="18" charset="0"/>
              <a:cs typeface="Cambria Bold"/>
              <a:sym typeface="Cambria Bold"/>
            </a:endParaRPr>
          </a:p>
        </p:txBody>
      </p:sp>
      <p:grpSp>
        <p:nvGrpSpPr>
          <p:cNvPr id="19" name="Group 14">
            <a:extLst>
              <a:ext uri="{FF2B5EF4-FFF2-40B4-BE49-F238E27FC236}">
                <a16:creationId xmlns:a16="http://schemas.microsoft.com/office/drawing/2014/main" id="{55BA2457-ECBD-9B12-6F09-785C5887878A}"/>
              </a:ext>
            </a:extLst>
          </p:cNvPr>
          <p:cNvGrpSpPr/>
          <p:nvPr/>
        </p:nvGrpSpPr>
        <p:grpSpPr>
          <a:xfrm>
            <a:off x="685800" y="2476500"/>
            <a:ext cx="17015084" cy="6858000"/>
            <a:chOff x="0" y="0"/>
            <a:chExt cx="4481339" cy="1626079"/>
          </a:xfrm>
        </p:grpSpPr>
        <p:sp>
          <p:nvSpPr>
            <p:cNvPr id="20" name="Freeform 15">
              <a:extLst>
                <a:ext uri="{FF2B5EF4-FFF2-40B4-BE49-F238E27FC236}">
                  <a16:creationId xmlns:a16="http://schemas.microsoft.com/office/drawing/2014/main" id="{D0062AB2-20C7-F25B-0859-22F5F0270A48}"/>
                </a:ext>
              </a:extLst>
            </p:cNvPr>
            <p:cNvSpPr/>
            <p:nvPr/>
          </p:nvSpPr>
          <p:spPr>
            <a:xfrm>
              <a:off x="0" y="0"/>
              <a:ext cx="4481339" cy="1626079"/>
            </a:xfrm>
            <a:custGeom>
              <a:avLst/>
              <a:gdLst/>
              <a:ahLst/>
              <a:cxnLst/>
              <a:rect l="l" t="t" r="r" b="b"/>
              <a:pathLst>
                <a:path w="4481339" h="1626079">
                  <a:moveTo>
                    <a:pt x="0" y="0"/>
                  </a:moveTo>
                  <a:lnTo>
                    <a:pt x="4481339" y="0"/>
                  </a:lnTo>
                  <a:lnTo>
                    <a:pt x="4481339" y="1626079"/>
                  </a:lnTo>
                  <a:lnTo>
                    <a:pt x="0" y="1626079"/>
                  </a:lnTo>
                  <a:close/>
                </a:path>
              </a:pathLst>
            </a:custGeom>
            <a:solidFill>
              <a:srgbClr val="FFFFFF">
                <a:alpha val="95686"/>
              </a:srgbClr>
            </a:solidFill>
            <a:ln w="38100" cap="sq">
              <a:solidFill>
                <a:srgbClr val="4877BA">
                  <a:alpha val="95686"/>
                </a:srgbClr>
              </a:solidFill>
              <a:prstDash val="dash"/>
              <a:miter/>
            </a:ln>
          </p:spPr>
        </p:sp>
        <p:sp>
          <p:nvSpPr>
            <p:cNvPr id="22" name="TextBox 16">
              <a:extLst>
                <a:ext uri="{FF2B5EF4-FFF2-40B4-BE49-F238E27FC236}">
                  <a16:creationId xmlns:a16="http://schemas.microsoft.com/office/drawing/2014/main" id="{A8A6E03F-FFCF-5C0A-D145-1558905C3040}"/>
                </a:ext>
              </a:extLst>
            </p:cNvPr>
            <p:cNvSpPr txBox="1"/>
            <p:nvPr/>
          </p:nvSpPr>
          <p:spPr>
            <a:xfrm>
              <a:off x="0" y="-38100"/>
              <a:ext cx="4481339" cy="1664179"/>
            </a:xfrm>
            <a:prstGeom prst="rect">
              <a:avLst/>
            </a:prstGeom>
          </p:spPr>
          <p:txBody>
            <a:bodyPr lIns="50800" tIns="50800" rIns="50800" bIns="50800" rtlCol="0" anchor="ctr"/>
            <a:lstStyle/>
            <a:p>
              <a:pPr algn="ctr">
                <a:lnSpc>
                  <a:spcPts val="2659"/>
                </a:lnSpc>
                <a:spcBef>
                  <a:spcPct val="0"/>
                </a:spcBef>
              </a:pPr>
              <a:endParaRPr/>
            </a:p>
          </p:txBody>
        </p:sp>
      </p:grpSp>
      <p:sp>
        <p:nvSpPr>
          <p:cNvPr id="24" name="TextBox 23">
            <a:extLst>
              <a:ext uri="{FF2B5EF4-FFF2-40B4-BE49-F238E27FC236}">
                <a16:creationId xmlns:a16="http://schemas.microsoft.com/office/drawing/2014/main" id="{074B6E54-E9D6-9F98-C981-468DA62EF460}"/>
              </a:ext>
            </a:extLst>
          </p:cNvPr>
          <p:cNvSpPr txBox="1"/>
          <p:nvPr/>
        </p:nvSpPr>
        <p:spPr>
          <a:xfrm>
            <a:off x="1143000" y="3238500"/>
            <a:ext cx="15925800" cy="3046988"/>
          </a:xfrm>
          <a:prstGeom prst="rect">
            <a:avLst/>
          </a:prstGeom>
          <a:noFill/>
        </p:spPr>
        <p:txBody>
          <a:bodyPr wrap="square" rtlCol="0">
            <a:spAutoFit/>
          </a:bodyPr>
          <a:lstStyle/>
          <a:p>
            <a:pPr algn="just"/>
            <a:r>
              <a:rPr lang="vi-VN" sz="4800" b="0" i="0" dirty="0">
                <a:solidFill>
                  <a:srgbClr val="000000"/>
                </a:solidFill>
                <a:effectLst/>
                <a:latin typeface="Cambria" panose="02040503050406030204" pitchFamily="18" charset="0"/>
                <a:ea typeface="Cambria" panose="02040503050406030204" pitchFamily="18" charset="0"/>
              </a:rPr>
              <a:t>a. Vào dịp lễ Mừng xuân, chẳng những trẻ em được vui đùa thoả thích mà </a:t>
            </a:r>
            <a:r>
              <a:rPr lang="en-US" sz="4800" b="0" i="0" dirty="0">
                <a:solidFill>
                  <a:srgbClr val="000000"/>
                </a:solidFill>
                <a:effectLst/>
                <a:latin typeface="Cambria" panose="02040503050406030204" pitchFamily="18" charset="0"/>
                <a:ea typeface="Cambria" panose="02040503050406030204" pitchFamily="18" charset="0"/>
              </a:rPr>
              <a:t>        .</a:t>
            </a:r>
            <a:endParaRPr lang="vi-VN" sz="4800" b="0" i="0" dirty="0">
              <a:solidFill>
                <a:srgbClr val="000000"/>
              </a:solidFill>
              <a:effectLst/>
              <a:latin typeface="Cambria" panose="02040503050406030204" pitchFamily="18" charset="0"/>
              <a:ea typeface="Cambria" panose="02040503050406030204" pitchFamily="18" charset="0"/>
            </a:endParaRPr>
          </a:p>
          <a:p>
            <a:pPr algn="just"/>
            <a:r>
              <a:rPr lang="vi-VN" sz="4800" b="0" i="0" dirty="0">
                <a:solidFill>
                  <a:srgbClr val="000000"/>
                </a:solidFill>
                <a:effectLst/>
                <a:latin typeface="Cambria" panose="02040503050406030204" pitchFamily="18" charset="0"/>
                <a:ea typeface="Cambria" panose="02040503050406030204" pitchFamily="18" charset="0"/>
              </a:rPr>
              <a:t>b. Mặc dù thiên nhiên khắc nghiệt nhưng </a:t>
            </a:r>
            <a:r>
              <a:rPr lang="en-US" sz="4800" b="1" dirty="0">
                <a:solidFill>
                  <a:srgbClr val="000000"/>
                </a:solidFill>
                <a:latin typeface="Cambria" panose="02040503050406030204" pitchFamily="18" charset="0"/>
                <a:ea typeface="Cambria" panose="02040503050406030204" pitchFamily="18" charset="0"/>
              </a:rPr>
              <a:t>       .</a:t>
            </a:r>
            <a:endParaRPr lang="vi-VN" sz="4800" b="0" i="0" dirty="0">
              <a:solidFill>
                <a:srgbClr val="000000"/>
              </a:solidFill>
              <a:effectLst/>
              <a:latin typeface="Cambria" panose="02040503050406030204" pitchFamily="18" charset="0"/>
              <a:ea typeface="Cambria" panose="02040503050406030204" pitchFamily="18" charset="0"/>
            </a:endParaRPr>
          </a:p>
          <a:p>
            <a:pPr algn="just"/>
            <a:r>
              <a:rPr lang="vi-VN" sz="4800" b="0" i="0" dirty="0">
                <a:solidFill>
                  <a:srgbClr val="000000"/>
                </a:solidFill>
                <a:effectLst/>
                <a:latin typeface="Cambria" panose="02040503050406030204" pitchFamily="18" charset="0"/>
                <a:ea typeface="Cambria" panose="02040503050406030204" pitchFamily="18" charset="0"/>
              </a:rPr>
              <a:t>c. Nhờ bố kể những câu chuyện cổ tích mà </a:t>
            </a:r>
            <a:r>
              <a:rPr lang="en-US" sz="4800" b="1" i="0" dirty="0">
                <a:solidFill>
                  <a:srgbClr val="000000"/>
                </a:solidFill>
                <a:effectLst/>
                <a:latin typeface="Cambria" panose="02040503050406030204" pitchFamily="18" charset="0"/>
                <a:ea typeface="Cambria" panose="02040503050406030204" pitchFamily="18" charset="0"/>
              </a:rPr>
              <a:t>       .</a:t>
            </a:r>
            <a:endParaRPr lang="vi-VN" sz="4800" b="0" i="0" dirty="0">
              <a:solidFill>
                <a:srgbClr val="000000"/>
              </a:solidFill>
              <a:effectLst/>
              <a:latin typeface="Cambria" panose="02040503050406030204" pitchFamily="18" charset="0"/>
              <a:ea typeface="Cambria" panose="02040503050406030204" pitchFamily="18" charset="0"/>
            </a:endParaRPr>
          </a:p>
        </p:txBody>
      </p:sp>
      <p:grpSp>
        <p:nvGrpSpPr>
          <p:cNvPr id="25" name="Group 24">
            <a:extLst>
              <a:ext uri="{FF2B5EF4-FFF2-40B4-BE49-F238E27FC236}">
                <a16:creationId xmlns:a16="http://schemas.microsoft.com/office/drawing/2014/main" id="{F132ECA1-6817-5C67-A313-683BC710EFAA}"/>
              </a:ext>
            </a:extLst>
          </p:cNvPr>
          <p:cNvGrpSpPr/>
          <p:nvPr/>
        </p:nvGrpSpPr>
        <p:grpSpPr>
          <a:xfrm>
            <a:off x="11887200" y="4457700"/>
            <a:ext cx="990600" cy="914400"/>
            <a:chOff x="10809358" y="1015880"/>
            <a:chExt cx="997131" cy="805401"/>
          </a:xfrm>
        </p:grpSpPr>
        <p:sp>
          <p:nvSpPr>
            <p:cNvPr id="26" name="Rectangle 25">
              <a:extLst>
                <a:ext uri="{FF2B5EF4-FFF2-40B4-BE49-F238E27FC236}">
                  <a16:creationId xmlns:a16="http://schemas.microsoft.com/office/drawing/2014/main" id="{76FA943A-4BFA-E811-AD16-F9E26EDE2CEB}"/>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8">
              <a:extLst>
                <a:ext uri="{FF2B5EF4-FFF2-40B4-BE49-F238E27FC236}">
                  <a16:creationId xmlns:a16="http://schemas.microsoft.com/office/drawing/2014/main" id="{023506C3-0FE5-B2B7-FB36-C7B0493640D6}"/>
                </a:ext>
              </a:extLst>
            </p:cNvPr>
            <p:cNvSpPr/>
            <p:nvPr/>
          </p:nvSpPr>
          <p:spPr>
            <a:xfrm>
              <a:off x="10875542" y="1073992"/>
              <a:ext cx="802458" cy="747289"/>
            </a:xfrm>
            <a:prstGeom prst="rect">
              <a:avLst/>
            </a:prstGeom>
            <a:blipFill>
              <a:blip r:embed="rId7">
                <a:extLst>
                  <a:ext uri="{96DAC541-7B7A-43D3-8B79-37D633B846F1}">
                    <asvg:svgBlip xmlns:asvg="http://schemas.microsoft.com/office/drawing/2016/SVG/main" xmlns="" r:embed="rId8"/>
                  </a:ext>
                </a:extLst>
              </a:blip>
              <a:stretch>
                <a:fillRect/>
              </a:stretch>
            </a:blipFill>
          </p:spPr>
        </p:sp>
      </p:grpSp>
      <p:grpSp>
        <p:nvGrpSpPr>
          <p:cNvPr id="28" name="Group 27">
            <a:extLst>
              <a:ext uri="{FF2B5EF4-FFF2-40B4-BE49-F238E27FC236}">
                <a16:creationId xmlns:a16="http://schemas.microsoft.com/office/drawing/2014/main" id="{5C450F37-EA21-D00E-9D79-24E586568DFA}"/>
              </a:ext>
            </a:extLst>
          </p:cNvPr>
          <p:cNvGrpSpPr/>
          <p:nvPr/>
        </p:nvGrpSpPr>
        <p:grpSpPr>
          <a:xfrm>
            <a:off x="4953000" y="3924300"/>
            <a:ext cx="990600" cy="914400"/>
            <a:chOff x="10809358" y="1015880"/>
            <a:chExt cx="997131" cy="805401"/>
          </a:xfrm>
        </p:grpSpPr>
        <p:sp>
          <p:nvSpPr>
            <p:cNvPr id="29" name="Rectangle 28">
              <a:extLst>
                <a:ext uri="{FF2B5EF4-FFF2-40B4-BE49-F238E27FC236}">
                  <a16:creationId xmlns:a16="http://schemas.microsoft.com/office/drawing/2014/main" id="{10D5906B-3CC1-96A5-67DA-1600B636CFE9}"/>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18">
              <a:extLst>
                <a:ext uri="{FF2B5EF4-FFF2-40B4-BE49-F238E27FC236}">
                  <a16:creationId xmlns:a16="http://schemas.microsoft.com/office/drawing/2014/main" id="{20B3DA27-E2DE-26B0-13F4-03B9A5E2668C}"/>
                </a:ext>
              </a:extLst>
            </p:cNvPr>
            <p:cNvSpPr/>
            <p:nvPr/>
          </p:nvSpPr>
          <p:spPr>
            <a:xfrm>
              <a:off x="10875542" y="1073992"/>
              <a:ext cx="802458" cy="747289"/>
            </a:xfrm>
            <a:prstGeom prst="rect">
              <a:avLst/>
            </a:prstGeom>
            <a:blipFill>
              <a:blip r:embed="rId7">
                <a:extLst>
                  <a:ext uri="{96DAC541-7B7A-43D3-8B79-37D633B846F1}">
                    <asvg:svgBlip xmlns:asvg="http://schemas.microsoft.com/office/drawing/2016/SVG/main" xmlns="" r:embed="rId8"/>
                  </a:ext>
                </a:extLst>
              </a:blip>
              <a:stretch>
                <a:fillRect/>
              </a:stretch>
            </a:blipFill>
          </p:spPr>
        </p:sp>
      </p:grpSp>
      <p:grpSp>
        <p:nvGrpSpPr>
          <p:cNvPr id="31" name="Group 30">
            <a:extLst>
              <a:ext uri="{FF2B5EF4-FFF2-40B4-BE49-F238E27FC236}">
                <a16:creationId xmlns:a16="http://schemas.microsoft.com/office/drawing/2014/main" id="{C92D83E5-318F-92C5-6B4D-0FA94C75F872}"/>
              </a:ext>
            </a:extLst>
          </p:cNvPr>
          <p:cNvGrpSpPr/>
          <p:nvPr/>
        </p:nvGrpSpPr>
        <p:grpSpPr>
          <a:xfrm>
            <a:off x="12192000" y="5448300"/>
            <a:ext cx="990600" cy="914400"/>
            <a:chOff x="10809358" y="1015880"/>
            <a:chExt cx="997131" cy="805401"/>
          </a:xfrm>
        </p:grpSpPr>
        <p:sp>
          <p:nvSpPr>
            <p:cNvPr id="32" name="Rectangle 31">
              <a:extLst>
                <a:ext uri="{FF2B5EF4-FFF2-40B4-BE49-F238E27FC236}">
                  <a16:creationId xmlns:a16="http://schemas.microsoft.com/office/drawing/2014/main" id="{E50CA7F9-BE01-F37A-EBCF-CFCF0AE061A0}"/>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8">
              <a:extLst>
                <a:ext uri="{FF2B5EF4-FFF2-40B4-BE49-F238E27FC236}">
                  <a16:creationId xmlns:a16="http://schemas.microsoft.com/office/drawing/2014/main" id="{0235C234-230D-9E1C-26EB-43CD922A0784}"/>
                </a:ext>
              </a:extLst>
            </p:cNvPr>
            <p:cNvSpPr/>
            <p:nvPr/>
          </p:nvSpPr>
          <p:spPr>
            <a:xfrm>
              <a:off x="10875542" y="1073992"/>
              <a:ext cx="802458" cy="747289"/>
            </a:xfrm>
            <a:prstGeom prst="rect">
              <a:avLst/>
            </a:prstGeom>
            <a:blipFill>
              <a:blip r:embed="rId7">
                <a:extLst>
                  <a:ext uri="{96DAC541-7B7A-43D3-8B79-37D633B846F1}">
                    <asvg:svgBlip xmlns:asvg="http://schemas.microsoft.com/office/drawing/2016/SVG/main" xmlns="" r:embed="rId8"/>
                  </a:ext>
                </a:extLst>
              </a:blip>
              <a:stretch>
                <a:fillRect/>
              </a:stretch>
            </a:blip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897904" y="2215904"/>
            <a:ext cx="20785675" cy="9405518"/>
          </a:xfrm>
          <a:custGeom>
            <a:avLst/>
            <a:gdLst/>
            <a:ahLst/>
            <a:cxnLst/>
            <a:rect l="l" t="t" r="r" b="b"/>
            <a:pathLst>
              <a:path w="20785675" h="9405518">
                <a:moveTo>
                  <a:pt x="0" y="0"/>
                </a:moveTo>
                <a:lnTo>
                  <a:pt x="20785675" y="0"/>
                </a:lnTo>
                <a:lnTo>
                  <a:pt x="20785675" y="9405518"/>
                </a:lnTo>
                <a:lnTo>
                  <a:pt x="0" y="9405518"/>
                </a:lnTo>
                <a:lnTo>
                  <a:pt x="0" y="0"/>
                </a:lnTo>
                <a:close/>
              </a:path>
            </a:pathLst>
          </a:custGeom>
          <a:blipFill>
            <a:blip r:embed="rId3">
              <a:alphaModFix amt="90000"/>
            </a:blip>
            <a:stretch>
              <a:fillRect/>
            </a:stretch>
          </a:blipFill>
        </p:spPr>
      </p:sp>
      <p:sp>
        <p:nvSpPr>
          <p:cNvPr id="4" name="Freeform 4"/>
          <p:cNvSpPr/>
          <p:nvPr/>
        </p:nvSpPr>
        <p:spPr>
          <a:xfrm>
            <a:off x="-348151" y="6265954"/>
            <a:ext cx="19846624" cy="4159522"/>
          </a:xfrm>
          <a:custGeom>
            <a:avLst/>
            <a:gdLst/>
            <a:ahLst/>
            <a:cxnLst/>
            <a:rect l="l" t="t" r="r" b="b"/>
            <a:pathLst>
              <a:path w="19846624" h="4159522">
                <a:moveTo>
                  <a:pt x="0" y="0"/>
                </a:moveTo>
                <a:lnTo>
                  <a:pt x="19846624" y="0"/>
                </a:lnTo>
                <a:lnTo>
                  <a:pt x="19846624" y="4159522"/>
                </a:lnTo>
                <a:lnTo>
                  <a:pt x="0" y="4159522"/>
                </a:lnTo>
                <a:lnTo>
                  <a:pt x="0" y="0"/>
                </a:lnTo>
                <a:close/>
              </a:path>
            </a:pathLst>
          </a:custGeom>
          <a:blipFill>
            <a:blip r:embed="rId4">
              <a:alphaModFix amt="90000"/>
            </a:blip>
            <a:stretch>
              <a:fillRect/>
            </a:stretch>
          </a:blipFill>
        </p:spPr>
      </p:sp>
      <p:sp>
        <p:nvSpPr>
          <p:cNvPr id="5" name="AutoShape 5"/>
          <p:cNvSpPr/>
          <p:nvPr/>
        </p:nvSpPr>
        <p:spPr>
          <a:xfrm>
            <a:off x="1028781" y="914400"/>
            <a:ext cx="16230600" cy="19050"/>
          </a:xfrm>
          <a:prstGeom prst="line">
            <a:avLst/>
          </a:prstGeom>
          <a:ln w="38100" cap="flat">
            <a:solidFill>
              <a:srgbClr val="333333"/>
            </a:solidFill>
            <a:prstDash val="solid"/>
            <a:headEnd type="none" w="sm" len="sm"/>
            <a:tailEnd type="none" w="sm" len="sm"/>
          </a:ln>
        </p:spPr>
      </p:sp>
      <p:sp>
        <p:nvSpPr>
          <p:cNvPr id="6" name="AutoShape 6"/>
          <p:cNvSpPr/>
          <p:nvPr/>
        </p:nvSpPr>
        <p:spPr>
          <a:xfrm>
            <a:off x="1028678" y="789918"/>
            <a:ext cx="16230600" cy="19050"/>
          </a:xfrm>
          <a:prstGeom prst="line">
            <a:avLst/>
          </a:prstGeom>
          <a:ln w="38100" cap="flat">
            <a:solidFill>
              <a:srgbClr val="333333"/>
            </a:solidFill>
            <a:prstDash val="solid"/>
            <a:headEnd type="none" w="sm" len="sm"/>
            <a:tailEnd type="none" w="sm" len="sm"/>
          </a:ln>
        </p:spPr>
      </p:sp>
      <p:grpSp>
        <p:nvGrpSpPr>
          <p:cNvPr id="16" name="Group 16"/>
          <p:cNvGrpSpPr/>
          <p:nvPr/>
        </p:nvGrpSpPr>
        <p:grpSpPr>
          <a:xfrm>
            <a:off x="2025357" y="448627"/>
            <a:ext cx="15117742" cy="1189674"/>
            <a:chOff x="0" y="0"/>
            <a:chExt cx="3981627" cy="465456"/>
          </a:xfrm>
        </p:grpSpPr>
        <p:sp>
          <p:nvSpPr>
            <p:cNvPr id="17" name="Freeform 17"/>
            <p:cNvSpPr/>
            <p:nvPr/>
          </p:nvSpPr>
          <p:spPr>
            <a:xfrm>
              <a:off x="0" y="0"/>
              <a:ext cx="3981628" cy="465456"/>
            </a:xfrm>
            <a:custGeom>
              <a:avLst/>
              <a:gdLst/>
              <a:ahLst/>
              <a:cxnLst/>
              <a:rect l="l" t="t" r="r" b="b"/>
              <a:pathLst>
                <a:path w="3981628" h="465456">
                  <a:moveTo>
                    <a:pt x="0" y="0"/>
                  </a:moveTo>
                  <a:lnTo>
                    <a:pt x="3981628" y="0"/>
                  </a:lnTo>
                  <a:lnTo>
                    <a:pt x="3981628" y="465456"/>
                  </a:lnTo>
                  <a:lnTo>
                    <a:pt x="0" y="465456"/>
                  </a:lnTo>
                  <a:close/>
                </a:path>
              </a:pathLst>
            </a:custGeom>
            <a:solidFill>
              <a:srgbClr val="357527">
                <a:alpha val="95686"/>
              </a:srgbClr>
            </a:solidFill>
            <a:ln w="38100" cap="sq">
              <a:solidFill>
                <a:srgbClr val="FFFFFF">
                  <a:alpha val="95686"/>
                </a:srgbClr>
              </a:solidFill>
              <a:prstDash val="dash"/>
              <a:miter/>
            </a:ln>
          </p:spPr>
        </p:sp>
        <p:sp>
          <p:nvSpPr>
            <p:cNvPr id="18" name="TextBox 18"/>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6" name="Freeform 46"/>
          <p:cNvSpPr/>
          <p:nvPr/>
        </p:nvSpPr>
        <p:spPr>
          <a:xfrm>
            <a:off x="636458" y="608054"/>
            <a:ext cx="1013895" cy="1448421"/>
          </a:xfrm>
          <a:custGeom>
            <a:avLst/>
            <a:gdLst/>
            <a:ahLst/>
            <a:cxnLst/>
            <a:rect l="l" t="t" r="r" b="b"/>
            <a:pathLst>
              <a:path w="1013895" h="1448421">
                <a:moveTo>
                  <a:pt x="0" y="0"/>
                </a:moveTo>
                <a:lnTo>
                  <a:pt x="1013895" y="0"/>
                </a:lnTo>
                <a:lnTo>
                  <a:pt x="1013895" y="1448421"/>
                </a:lnTo>
                <a:lnTo>
                  <a:pt x="0" y="144842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8" name="TextBox 48"/>
          <p:cNvSpPr txBox="1"/>
          <p:nvPr/>
        </p:nvSpPr>
        <p:spPr>
          <a:xfrm>
            <a:off x="2231705" y="620784"/>
            <a:ext cx="14526456" cy="769441"/>
          </a:xfrm>
          <a:prstGeom prst="rect">
            <a:avLst/>
          </a:prstGeom>
        </p:spPr>
        <p:txBody>
          <a:bodyPr lIns="0" tIns="0" rIns="0" bIns="0" rtlCol="0" anchor="t">
            <a:spAutoFit/>
          </a:bodyPr>
          <a:lstStyle/>
          <a:p>
            <a:pPr marL="0" marR="0" lvl="0" indent="0" algn="just" defTabSz="914400" rtl="0" eaLnBrk="1" fontAlgn="auto" latinLnBrk="0" hangingPunct="1">
              <a:lnSpc>
                <a:spcPts val="5979"/>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Tìm</a:t>
            </a:r>
            <a:r>
              <a:rPr kumimoji="0" lang="en-US" sz="5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vế</a:t>
            </a:r>
            <a:r>
              <a:rPr kumimoji="0" lang="en-US" sz="5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câu</a:t>
            </a:r>
            <a:r>
              <a:rPr kumimoji="0" lang="en-US" sz="5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thay</a:t>
            </a:r>
            <a:r>
              <a:rPr kumimoji="0" lang="en-US" sz="5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cho</a:t>
            </a:r>
            <a:r>
              <a:rPr kumimoji="0" lang="en-US" sz="5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bông</a:t>
            </a:r>
            <a:r>
              <a:rPr kumimoji="0" lang="en-US" sz="5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hoa</a:t>
            </a:r>
            <a:r>
              <a:rPr kumimoji="0" lang="en-US" sz="5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để</a:t>
            </a:r>
            <a:r>
              <a:rPr kumimoji="0" lang="en-US" sz="5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tạo</a:t>
            </a:r>
            <a:r>
              <a:rPr kumimoji="0" lang="en-US" sz="5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câu</a:t>
            </a:r>
            <a:r>
              <a:rPr kumimoji="0" lang="en-US" sz="5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ghép</a:t>
            </a:r>
            <a:r>
              <a:rPr kumimoji="0" lang="en-US" sz="5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en-US" sz="1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mbria Bold"/>
              <a:sym typeface="Cambria Bold"/>
            </a:endParaRPr>
          </a:p>
        </p:txBody>
      </p:sp>
      <p:grpSp>
        <p:nvGrpSpPr>
          <p:cNvPr id="19" name="Group 14">
            <a:extLst>
              <a:ext uri="{FF2B5EF4-FFF2-40B4-BE49-F238E27FC236}">
                <a16:creationId xmlns:a16="http://schemas.microsoft.com/office/drawing/2014/main" id="{55BA2457-ECBD-9B12-6F09-785C5887878A}"/>
              </a:ext>
            </a:extLst>
          </p:cNvPr>
          <p:cNvGrpSpPr/>
          <p:nvPr/>
        </p:nvGrpSpPr>
        <p:grpSpPr>
          <a:xfrm>
            <a:off x="685800" y="2476500"/>
            <a:ext cx="17221200" cy="6858000"/>
            <a:chOff x="0" y="0"/>
            <a:chExt cx="4481339" cy="1626079"/>
          </a:xfrm>
        </p:grpSpPr>
        <p:sp>
          <p:nvSpPr>
            <p:cNvPr id="20" name="Freeform 15">
              <a:extLst>
                <a:ext uri="{FF2B5EF4-FFF2-40B4-BE49-F238E27FC236}">
                  <a16:creationId xmlns:a16="http://schemas.microsoft.com/office/drawing/2014/main" id="{D0062AB2-20C7-F25B-0859-22F5F0270A48}"/>
                </a:ext>
              </a:extLst>
            </p:cNvPr>
            <p:cNvSpPr/>
            <p:nvPr/>
          </p:nvSpPr>
          <p:spPr>
            <a:xfrm>
              <a:off x="0" y="0"/>
              <a:ext cx="4481339" cy="1626079"/>
            </a:xfrm>
            <a:custGeom>
              <a:avLst/>
              <a:gdLst/>
              <a:ahLst/>
              <a:cxnLst/>
              <a:rect l="l" t="t" r="r" b="b"/>
              <a:pathLst>
                <a:path w="4481339" h="1626079">
                  <a:moveTo>
                    <a:pt x="0" y="0"/>
                  </a:moveTo>
                  <a:lnTo>
                    <a:pt x="4481339" y="0"/>
                  </a:lnTo>
                  <a:lnTo>
                    <a:pt x="4481339" y="1626079"/>
                  </a:lnTo>
                  <a:lnTo>
                    <a:pt x="0" y="1626079"/>
                  </a:lnTo>
                  <a:close/>
                </a:path>
              </a:pathLst>
            </a:custGeom>
            <a:solidFill>
              <a:srgbClr val="FFFFFF">
                <a:alpha val="95686"/>
              </a:srgbClr>
            </a:solidFill>
            <a:ln w="38100" cap="sq">
              <a:solidFill>
                <a:srgbClr val="4877BA">
                  <a:alpha val="95686"/>
                </a:srgbClr>
              </a:solidFill>
              <a:prstDash val="dash"/>
              <a:miter/>
            </a:ln>
          </p:spPr>
        </p:sp>
        <p:sp>
          <p:nvSpPr>
            <p:cNvPr id="22" name="TextBox 16">
              <a:extLst>
                <a:ext uri="{FF2B5EF4-FFF2-40B4-BE49-F238E27FC236}">
                  <a16:creationId xmlns:a16="http://schemas.microsoft.com/office/drawing/2014/main" id="{A8A6E03F-FFCF-5C0A-D145-1558905C3040}"/>
                </a:ext>
              </a:extLst>
            </p:cNvPr>
            <p:cNvSpPr txBox="1"/>
            <p:nvPr/>
          </p:nvSpPr>
          <p:spPr>
            <a:xfrm>
              <a:off x="0" y="-38100"/>
              <a:ext cx="4481339" cy="166417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TextBox 23">
            <a:extLst>
              <a:ext uri="{FF2B5EF4-FFF2-40B4-BE49-F238E27FC236}">
                <a16:creationId xmlns:a16="http://schemas.microsoft.com/office/drawing/2014/main" id="{074B6E54-E9D6-9F98-C981-468DA62EF460}"/>
              </a:ext>
            </a:extLst>
          </p:cNvPr>
          <p:cNvSpPr txBox="1"/>
          <p:nvPr/>
        </p:nvSpPr>
        <p:spPr>
          <a:xfrm>
            <a:off x="1143000" y="3238500"/>
            <a:ext cx="15925800"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Vào dịp lễ Mừng xuân, chẳng những trẻ em được vui đùa thoả thích mà </a:t>
            </a:r>
            <a:r>
              <a:rPr kumimoji="0" lang="en-US" sz="4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endParaRPr kumimoji="0" lang="vi-VN" sz="4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Mặc dù thiên nhiên khắc nghiệt nhưng </a:t>
            </a:r>
            <a:r>
              <a:rPr kumimoji="0" lang="en-US" sz="4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endParaRPr kumimoji="0" lang="vi-VN" sz="4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Nhờ bố kể những câu chuyện cổ tích mà </a:t>
            </a:r>
            <a:r>
              <a:rPr kumimoji="0" lang="en-US" sz="4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endParaRPr kumimoji="0" lang="vi-VN" sz="4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nvGrpSpPr>
          <p:cNvPr id="25" name="Group 24">
            <a:extLst>
              <a:ext uri="{FF2B5EF4-FFF2-40B4-BE49-F238E27FC236}">
                <a16:creationId xmlns:a16="http://schemas.microsoft.com/office/drawing/2014/main" id="{F132ECA1-6817-5C67-A313-683BC710EFAA}"/>
              </a:ext>
            </a:extLst>
          </p:cNvPr>
          <p:cNvGrpSpPr/>
          <p:nvPr/>
        </p:nvGrpSpPr>
        <p:grpSpPr>
          <a:xfrm>
            <a:off x="11887200" y="4457700"/>
            <a:ext cx="990600" cy="914400"/>
            <a:chOff x="10809358" y="1015880"/>
            <a:chExt cx="997131" cy="805401"/>
          </a:xfrm>
        </p:grpSpPr>
        <p:sp>
          <p:nvSpPr>
            <p:cNvPr id="26" name="Rectangle 25">
              <a:extLst>
                <a:ext uri="{FF2B5EF4-FFF2-40B4-BE49-F238E27FC236}">
                  <a16:creationId xmlns:a16="http://schemas.microsoft.com/office/drawing/2014/main" id="{76FA943A-4BFA-E811-AD16-F9E26EDE2CEB}"/>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Freeform 18">
              <a:extLst>
                <a:ext uri="{FF2B5EF4-FFF2-40B4-BE49-F238E27FC236}">
                  <a16:creationId xmlns:a16="http://schemas.microsoft.com/office/drawing/2014/main" id="{023506C3-0FE5-B2B7-FB36-C7B0493640D6}"/>
                </a:ext>
              </a:extLst>
            </p:cNvPr>
            <p:cNvSpPr/>
            <p:nvPr/>
          </p:nvSpPr>
          <p:spPr>
            <a:xfrm>
              <a:off x="10875542" y="1073992"/>
              <a:ext cx="802458" cy="747289"/>
            </a:xfrm>
            <a:prstGeom prst="rect">
              <a:avLst/>
            </a:prstGeom>
            <a:blipFill>
              <a:blip r:embed="rId7">
                <a:extLst>
                  <a:ext uri="{96DAC541-7B7A-43D3-8B79-37D633B846F1}">
                    <asvg:svgBlip xmlns:asvg="http://schemas.microsoft.com/office/drawing/2016/SVG/main" xmlns="" r:embed="rId8"/>
                  </a:ext>
                </a:extLst>
              </a:blip>
              <a:stretch>
                <a:fillRect/>
              </a:stretch>
            </a:blipFill>
          </p:spPr>
        </p:sp>
      </p:grpSp>
      <p:grpSp>
        <p:nvGrpSpPr>
          <p:cNvPr id="28" name="Group 27">
            <a:extLst>
              <a:ext uri="{FF2B5EF4-FFF2-40B4-BE49-F238E27FC236}">
                <a16:creationId xmlns:a16="http://schemas.microsoft.com/office/drawing/2014/main" id="{5C450F37-EA21-D00E-9D79-24E586568DFA}"/>
              </a:ext>
            </a:extLst>
          </p:cNvPr>
          <p:cNvGrpSpPr/>
          <p:nvPr/>
        </p:nvGrpSpPr>
        <p:grpSpPr>
          <a:xfrm>
            <a:off x="4953000" y="3924300"/>
            <a:ext cx="990600" cy="914400"/>
            <a:chOff x="10809358" y="1015880"/>
            <a:chExt cx="997131" cy="805401"/>
          </a:xfrm>
        </p:grpSpPr>
        <p:sp>
          <p:nvSpPr>
            <p:cNvPr id="29" name="Rectangle 28">
              <a:extLst>
                <a:ext uri="{FF2B5EF4-FFF2-40B4-BE49-F238E27FC236}">
                  <a16:creationId xmlns:a16="http://schemas.microsoft.com/office/drawing/2014/main" id="{10D5906B-3CC1-96A5-67DA-1600B636CFE9}"/>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Freeform 18">
              <a:extLst>
                <a:ext uri="{FF2B5EF4-FFF2-40B4-BE49-F238E27FC236}">
                  <a16:creationId xmlns:a16="http://schemas.microsoft.com/office/drawing/2014/main" id="{20B3DA27-E2DE-26B0-13F4-03B9A5E2668C}"/>
                </a:ext>
              </a:extLst>
            </p:cNvPr>
            <p:cNvSpPr/>
            <p:nvPr/>
          </p:nvSpPr>
          <p:spPr>
            <a:xfrm>
              <a:off x="10875542" y="1073992"/>
              <a:ext cx="802458" cy="747289"/>
            </a:xfrm>
            <a:prstGeom prst="rect">
              <a:avLst/>
            </a:prstGeom>
            <a:blipFill>
              <a:blip r:embed="rId7">
                <a:extLst>
                  <a:ext uri="{96DAC541-7B7A-43D3-8B79-37D633B846F1}">
                    <asvg:svgBlip xmlns:asvg="http://schemas.microsoft.com/office/drawing/2016/SVG/main" xmlns="" r:embed="rId8"/>
                  </a:ext>
                </a:extLst>
              </a:blip>
              <a:stretch>
                <a:fillRect/>
              </a:stretch>
            </a:blipFill>
          </p:spPr>
        </p:sp>
      </p:grpSp>
      <p:grpSp>
        <p:nvGrpSpPr>
          <p:cNvPr id="31" name="Group 30">
            <a:extLst>
              <a:ext uri="{FF2B5EF4-FFF2-40B4-BE49-F238E27FC236}">
                <a16:creationId xmlns:a16="http://schemas.microsoft.com/office/drawing/2014/main" id="{C92D83E5-318F-92C5-6B4D-0FA94C75F872}"/>
              </a:ext>
            </a:extLst>
          </p:cNvPr>
          <p:cNvGrpSpPr/>
          <p:nvPr/>
        </p:nvGrpSpPr>
        <p:grpSpPr>
          <a:xfrm>
            <a:off x="12115800" y="6057900"/>
            <a:ext cx="990600" cy="914400"/>
            <a:chOff x="10809358" y="1015880"/>
            <a:chExt cx="997131" cy="805401"/>
          </a:xfrm>
        </p:grpSpPr>
        <p:sp>
          <p:nvSpPr>
            <p:cNvPr id="32" name="Rectangle 31">
              <a:extLst>
                <a:ext uri="{FF2B5EF4-FFF2-40B4-BE49-F238E27FC236}">
                  <a16:creationId xmlns:a16="http://schemas.microsoft.com/office/drawing/2014/main" id="{E50CA7F9-BE01-F37A-EBCF-CFCF0AE061A0}"/>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Freeform 18">
              <a:extLst>
                <a:ext uri="{FF2B5EF4-FFF2-40B4-BE49-F238E27FC236}">
                  <a16:creationId xmlns:a16="http://schemas.microsoft.com/office/drawing/2014/main" id="{0235C234-230D-9E1C-26EB-43CD922A0784}"/>
                </a:ext>
              </a:extLst>
            </p:cNvPr>
            <p:cNvSpPr/>
            <p:nvPr/>
          </p:nvSpPr>
          <p:spPr>
            <a:xfrm>
              <a:off x="10875542" y="1073992"/>
              <a:ext cx="802458" cy="747289"/>
            </a:xfrm>
            <a:prstGeom prst="rect">
              <a:avLst/>
            </a:prstGeom>
            <a:blipFill>
              <a:blip r:embed="rId7">
                <a:extLst>
                  <a:ext uri="{96DAC541-7B7A-43D3-8B79-37D633B846F1}">
                    <asvg:svgBlip xmlns:asvg="http://schemas.microsoft.com/office/drawing/2016/SVG/main" xmlns="" r:embed="rId8"/>
                  </a:ext>
                </a:extLst>
              </a:blip>
              <a:stretch>
                <a:fillRect/>
              </a:stretch>
            </a:blipFill>
          </p:spPr>
        </p:sp>
      </p:grpSp>
      <p:sp>
        <p:nvSpPr>
          <p:cNvPr id="7" name="TextBox 6">
            <a:extLst>
              <a:ext uri="{FF2B5EF4-FFF2-40B4-BE49-F238E27FC236}">
                <a16:creationId xmlns:a16="http://schemas.microsoft.com/office/drawing/2014/main" id="{AE766476-1791-C796-C066-687EAAEBC9EE}"/>
              </a:ext>
            </a:extLst>
          </p:cNvPr>
          <p:cNvSpPr txBox="1"/>
          <p:nvPr/>
        </p:nvSpPr>
        <p:spPr>
          <a:xfrm>
            <a:off x="4953000" y="4000500"/>
            <a:ext cx="9144000" cy="830997"/>
          </a:xfrm>
          <a:prstGeom prst="rect">
            <a:avLst/>
          </a:prstGeom>
          <a:noFill/>
        </p:spPr>
        <p:txBody>
          <a:bodyPr wrap="square" rtlCol="0">
            <a:spAutoFit/>
          </a:bodyPr>
          <a:lstStyle/>
          <a:p>
            <a:r>
              <a:rPr lang="vi-VN" sz="4800" dirty="0">
                <a:solidFill>
                  <a:srgbClr val="FF0000"/>
                </a:solidFill>
                <a:latin typeface="Cambria" panose="02040503050406030204" pitchFamily="18" charset="0"/>
                <a:ea typeface="Cambria" panose="02040503050406030204" pitchFamily="18" charset="0"/>
              </a:rPr>
              <a:t>trẻ em còn được tặng quà.</a:t>
            </a:r>
            <a:endParaRPr lang="en-US" sz="4800" dirty="0">
              <a:solidFill>
                <a:srgbClr val="FF000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DA9E7BC8-F837-EDA3-2854-3A4666C21F13}"/>
              </a:ext>
            </a:extLst>
          </p:cNvPr>
          <p:cNvSpPr txBox="1"/>
          <p:nvPr/>
        </p:nvSpPr>
        <p:spPr>
          <a:xfrm>
            <a:off x="11734800" y="4686300"/>
            <a:ext cx="9144000" cy="830997"/>
          </a:xfrm>
          <a:prstGeom prst="rect">
            <a:avLst/>
          </a:prstGeom>
          <a:noFill/>
        </p:spPr>
        <p:txBody>
          <a:bodyPr wrap="square" rtlCol="0">
            <a:spAutoFit/>
          </a:bodyPr>
          <a:lstStyle/>
          <a:p>
            <a:r>
              <a:rPr lang="vi-VN" sz="4800" dirty="0">
                <a:solidFill>
                  <a:srgbClr val="FF0000"/>
                </a:solidFill>
                <a:latin typeface="Cambria" panose="02040503050406030204" pitchFamily="18" charset="0"/>
                <a:ea typeface="Cambria" panose="02040503050406030204" pitchFamily="18" charset="0"/>
              </a:rPr>
              <a:t>con người đã tìm được</a:t>
            </a:r>
            <a:endParaRPr lang="en-US" sz="4800"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A599A29D-3E83-37E3-EBB1-7D2C22CE0C23}"/>
              </a:ext>
            </a:extLst>
          </p:cNvPr>
          <p:cNvSpPr txBox="1"/>
          <p:nvPr/>
        </p:nvSpPr>
        <p:spPr>
          <a:xfrm>
            <a:off x="1371600" y="5448300"/>
            <a:ext cx="9144000" cy="830997"/>
          </a:xfrm>
          <a:prstGeom prst="rect">
            <a:avLst/>
          </a:prstGeom>
          <a:noFill/>
        </p:spPr>
        <p:txBody>
          <a:bodyPr wrap="square" rtlCol="0">
            <a:spAutoFit/>
          </a:bodyPr>
          <a:lstStyle/>
          <a:p>
            <a:r>
              <a:rPr lang="en-US" sz="4800" dirty="0" err="1">
                <a:solidFill>
                  <a:srgbClr val="FF0000"/>
                </a:solidFill>
                <a:latin typeface="Cambria" panose="02040503050406030204" pitchFamily="18" charset="0"/>
                <a:ea typeface="Cambria" panose="02040503050406030204" pitchFamily="18" charset="0"/>
              </a:rPr>
              <a:t>cách</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khắc</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phục</a:t>
            </a:r>
            <a:r>
              <a:rPr lang="en-US" sz="4800" dirty="0">
                <a:solidFill>
                  <a:srgbClr val="FF0000"/>
                </a:solidFill>
                <a:latin typeface="Cambria" panose="02040503050406030204" pitchFamily="18" charset="0"/>
                <a:ea typeface="Cambria" panose="02040503050406030204" pitchFamily="18" charset="0"/>
              </a:rPr>
              <a:t>.</a:t>
            </a:r>
          </a:p>
        </p:txBody>
      </p:sp>
      <p:sp>
        <p:nvSpPr>
          <p:cNvPr id="10" name="TextBox 9">
            <a:extLst>
              <a:ext uri="{FF2B5EF4-FFF2-40B4-BE49-F238E27FC236}">
                <a16:creationId xmlns:a16="http://schemas.microsoft.com/office/drawing/2014/main" id="{06C8F01D-DAFA-C502-39A6-B344EBBAE6D6}"/>
              </a:ext>
            </a:extLst>
          </p:cNvPr>
          <p:cNvSpPr txBox="1"/>
          <p:nvPr/>
        </p:nvSpPr>
        <p:spPr>
          <a:xfrm>
            <a:off x="12039600" y="6134100"/>
            <a:ext cx="5867400" cy="830997"/>
          </a:xfrm>
          <a:prstGeom prst="rect">
            <a:avLst/>
          </a:prstGeom>
          <a:noFill/>
        </p:spPr>
        <p:txBody>
          <a:bodyPr wrap="square" rtlCol="0">
            <a:spAutoFit/>
          </a:bodyPr>
          <a:lstStyle/>
          <a:p>
            <a:r>
              <a:rPr lang="vi-VN" sz="4800" dirty="0">
                <a:solidFill>
                  <a:srgbClr val="FF0000"/>
                </a:solidFill>
                <a:latin typeface="Cambria" panose="02040503050406030204" pitchFamily="18" charset="0"/>
                <a:ea typeface="Cambria" panose="02040503050406030204" pitchFamily="18" charset="0"/>
              </a:rPr>
              <a:t>em có thêm những</a:t>
            </a:r>
            <a:endParaRPr lang="en-US" sz="4800"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4C246D7F-81FC-CFB9-33D3-019A82BDC16E}"/>
              </a:ext>
            </a:extLst>
          </p:cNvPr>
          <p:cNvSpPr txBox="1"/>
          <p:nvPr/>
        </p:nvSpPr>
        <p:spPr>
          <a:xfrm>
            <a:off x="1219200" y="6972300"/>
            <a:ext cx="7391400" cy="830997"/>
          </a:xfrm>
          <a:prstGeom prst="rect">
            <a:avLst/>
          </a:prstGeom>
          <a:noFill/>
        </p:spPr>
        <p:txBody>
          <a:bodyPr wrap="square" rtlCol="0">
            <a:spAutoFit/>
          </a:bodyPr>
          <a:lstStyle/>
          <a:p>
            <a:r>
              <a:rPr lang="vi-VN" sz="4800" dirty="0">
                <a:solidFill>
                  <a:srgbClr val="FF0000"/>
                </a:solidFill>
                <a:latin typeface="Cambria" panose="02040503050406030204" pitchFamily="18" charset="0"/>
                <a:ea typeface="Cambria" panose="02040503050406030204" pitchFamily="18" charset="0"/>
              </a:rPr>
              <a:t>hiểu biết về cuộc sống.</a:t>
            </a:r>
            <a:endParaRPr lang="en-US" sz="4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1720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p:cTn id="14" dur="500"/>
                                        <p:tgtEl>
                                          <p:spTgt spid="25"/>
                                        </p:tgtEl>
                                      </p:cBhvr>
                                    </p:animEffect>
                                    <p:set>
                                      <p:cBhvr>
                                        <p:cTn id="15" dur="1" fill="hold">
                                          <p:stCondLst>
                                            <p:cond delay="499"/>
                                          </p:stCondLst>
                                        </p:cTn>
                                        <p:tgtEl>
                                          <p:spTgt spid="25"/>
                                        </p:tgtEl>
                                        <p:attrNameLst>
                                          <p:attrName>style.visibility</p:attrName>
                                        </p:attrNameLst>
                                      </p:cBhvr>
                                      <p:to>
                                        <p:strVal val="hidden"/>
                                      </p:to>
                                    </p:se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xit" presetSubtype="4" fill="hold" nodeType="clickEffect">
                                  <p:stCondLst>
                                    <p:cond delay="0"/>
                                  </p:stCondLst>
                                  <p:childTnLst>
                                    <p:animEffect transition="out" filter="wipe(down)">
                                      <p:cBhvr>
                                        <p:cTn id="25" dur="500"/>
                                        <p:tgtEl>
                                          <p:spTgt spid="31"/>
                                        </p:tgtEl>
                                      </p:cBhvr>
                                    </p:animEffect>
                                    <p:set>
                                      <p:cBhvr>
                                        <p:cTn id="26" dur="1" fill="hold">
                                          <p:stCondLst>
                                            <p:cond delay="499"/>
                                          </p:stCondLst>
                                        </p:cTn>
                                        <p:tgtEl>
                                          <p:spTgt spid="31"/>
                                        </p:tgtEl>
                                        <p:attrNameLst>
                                          <p:attrName>style.visibility</p:attrName>
                                        </p:attrNameLst>
                                      </p:cBhvr>
                                      <p:to>
                                        <p:strVal val="hidden"/>
                                      </p:to>
                                    </p:se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480" y="228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4" name="Freeform 4"/>
          <p:cNvSpPr/>
          <p:nvPr/>
        </p:nvSpPr>
        <p:spPr>
          <a:xfrm>
            <a:off x="-348151" y="6265954"/>
            <a:ext cx="19846624" cy="4159522"/>
          </a:xfrm>
          <a:custGeom>
            <a:avLst/>
            <a:gdLst/>
            <a:ahLst/>
            <a:cxnLst/>
            <a:rect l="l" t="t" r="r" b="b"/>
            <a:pathLst>
              <a:path w="19846624" h="4159522">
                <a:moveTo>
                  <a:pt x="0" y="0"/>
                </a:moveTo>
                <a:lnTo>
                  <a:pt x="19846624" y="0"/>
                </a:lnTo>
                <a:lnTo>
                  <a:pt x="19846624" y="4159522"/>
                </a:lnTo>
                <a:lnTo>
                  <a:pt x="0" y="4159522"/>
                </a:lnTo>
                <a:lnTo>
                  <a:pt x="0" y="0"/>
                </a:lnTo>
                <a:close/>
              </a:path>
            </a:pathLst>
          </a:custGeom>
          <a:blipFill>
            <a:blip r:embed="rId3">
              <a:alphaModFix amt="90000"/>
            </a:blip>
            <a:stretch>
              <a:fillRect/>
            </a:stretch>
          </a:blipFill>
        </p:spPr>
      </p:sp>
      <p:sp>
        <p:nvSpPr>
          <p:cNvPr id="5" name="AutoShape 5"/>
          <p:cNvSpPr/>
          <p:nvPr/>
        </p:nvSpPr>
        <p:spPr>
          <a:xfrm>
            <a:off x="1028781" y="914400"/>
            <a:ext cx="16230600" cy="19050"/>
          </a:xfrm>
          <a:prstGeom prst="line">
            <a:avLst/>
          </a:prstGeom>
          <a:ln w="38100" cap="flat">
            <a:solidFill>
              <a:srgbClr val="333333"/>
            </a:solidFill>
            <a:prstDash val="solid"/>
            <a:headEnd type="none" w="sm" len="sm"/>
            <a:tailEnd type="none" w="sm" len="sm"/>
          </a:ln>
        </p:spPr>
      </p:sp>
      <p:sp>
        <p:nvSpPr>
          <p:cNvPr id="6" name="AutoShape 6"/>
          <p:cNvSpPr/>
          <p:nvPr/>
        </p:nvSpPr>
        <p:spPr>
          <a:xfrm>
            <a:off x="1028678" y="789918"/>
            <a:ext cx="16230600" cy="19050"/>
          </a:xfrm>
          <a:prstGeom prst="line">
            <a:avLst/>
          </a:prstGeom>
          <a:ln w="38100" cap="flat">
            <a:solidFill>
              <a:srgbClr val="333333"/>
            </a:solidFill>
            <a:prstDash val="solid"/>
            <a:headEnd type="none" w="sm" len="sm"/>
            <a:tailEnd type="none" w="sm" len="sm"/>
          </a:ln>
        </p:spPr>
      </p:sp>
      <p:grpSp>
        <p:nvGrpSpPr>
          <p:cNvPr id="16" name="Group 16"/>
          <p:cNvGrpSpPr/>
          <p:nvPr/>
        </p:nvGrpSpPr>
        <p:grpSpPr>
          <a:xfrm>
            <a:off x="2025357" y="448627"/>
            <a:ext cx="15117742" cy="1189674"/>
            <a:chOff x="0" y="0"/>
            <a:chExt cx="3981627" cy="465456"/>
          </a:xfrm>
        </p:grpSpPr>
        <p:sp>
          <p:nvSpPr>
            <p:cNvPr id="17" name="Freeform 17"/>
            <p:cNvSpPr/>
            <p:nvPr/>
          </p:nvSpPr>
          <p:spPr>
            <a:xfrm>
              <a:off x="0" y="0"/>
              <a:ext cx="3981628" cy="465456"/>
            </a:xfrm>
            <a:custGeom>
              <a:avLst/>
              <a:gdLst/>
              <a:ahLst/>
              <a:cxnLst/>
              <a:rect l="l" t="t" r="r" b="b"/>
              <a:pathLst>
                <a:path w="3981628" h="465456">
                  <a:moveTo>
                    <a:pt x="0" y="0"/>
                  </a:moveTo>
                  <a:lnTo>
                    <a:pt x="3981628" y="0"/>
                  </a:lnTo>
                  <a:lnTo>
                    <a:pt x="3981628" y="465456"/>
                  </a:lnTo>
                  <a:lnTo>
                    <a:pt x="0" y="465456"/>
                  </a:lnTo>
                  <a:close/>
                </a:path>
              </a:pathLst>
            </a:custGeom>
            <a:solidFill>
              <a:srgbClr val="357527">
                <a:alpha val="95686"/>
              </a:srgbClr>
            </a:solidFill>
            <a:ln w="38100" cap="sq">
              <a:solidFill>
                <a:srgbClr val="FFFFFF">
                  <a:alpha val="95686"/>
                </a:srgbClr>
              </a:solidFill>
              <a:prstDash val="dash"/>
              <a:miter/>
            </a:ln>
          </p:spPr>
        </p:sp>
        <p:sp>
          <p:nvSpPr>
            <p:cNvPr id="18" name="TextBox 18"/>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8" name="TextBox 48"/>
          <p:cNvSpPr txBox="1"/>
          <p:nvPr/>
        </p:nvSpPr>
        <p:spPr>
          <a:xfrm>
            <a:off x="2231705" y="620784"/>
            <a:ext cx="14526456" cy="769441"/>
          </a:xfrm>
          <a:prstGeom prst="rect">
            <a:avLst/>
          </a:prstGeom>
        </p:spPr>
        <p:txBody>
          <a:bodyPr lIns="0" tIns="0" rIns="0" bIns="0" rtlCol="0" anchor="t">
            <a:spAutoFit/>
          </a:bodyPr>
          <a:lstStyle/>
          <a:p>
            <a:pPr lvl="0" algn="ctr">
              <a:lnSpc>
                <a:spcPts val="5979"/>
              </a:lnSpc>
            </a:pPr>
            <a:r>
              <a:rPr lang="en-US" sz="5400" b="1" dirty="0">
                <a:solidFill>
                  <a:prstClr val="white"/>
                </a:solidFill>
                <a:latin typeface="Cambria" panose="02040503050406030204" pitchFamily="18" charset="0"/>
                <a:ea typeface="Cambria" panose="02040503050406030204" pitchFamily="18" charset="0"/>
              </a:rPr>
              <a:t>4. </a:t>
            </a:r>
            <a:r>
              <a:rPr lang="en-US" sz="5400" b="1" dirty="0" err="1">
                <a:solidFill>
                  <a:prstClr val="white"/>
                </a:solidFill>
                <a:latin typeface="Cambria" panose="02040503050406030204" pitchFamily="18" charset="0"/>
                <a:ea typeface="Cambria" panose="02040503050406030204" pitchFamily="18" charset="0"/>
              </a:rPr>
              <a:t>Đặt</a:t>
            </a:r>
            <a:r>
              <a:rPr lang="en-US" sz="5400" b="1" dirty="0">
                <a:solidFill>
                  <a:prstClr val="white"/>
                </a:solidFill>
                <a:latin typeface="Cambria" panose="02040503050406030204" pitchFamily="18" charset="0"/>
                <a:ea typeface="Cambria" panose="02040503050406030204" pitchFamily="18" charset="0"/>
              </a:rPr>
              <a:t> </a:t>
            </a:r>
            <a:r>
              <a:rPr lang="en-US" sz="5400" b="1" dirty="0" err="1">
                <a:solidFill>
                  <a:prstClr val="white"/>
                </a:solidFill>
                <a:latin typeface="Cambria" panose="02040503050406030204" pitchFamily="18" charset="0"/>
                <a:ea typeface="Cambria" panose="02040503050406030204" pitchFamily="18" charset="0"/>
              </a:rPr>
              <a:t>câu</a:t>
            </a:r>
            <a:r>
              <a:rPr lang="en-US" sz="5400" b="1" dirty="0">
                <a:solidFill>
                  <a:prstClr val="white"/>
                </a:solidFill>
                <a:latin typeface="Cambria" panose="02040503050406030204" pitchFamily="18" charset="0"/>
                <a:ea typeface="Cambria" panose="02040503050406030204" pitchFamily="18" charset="0"/>
              </a:rPr>
              <a:t> </a:t>
            </a:r>
            <a:r>
              <a:rPr lang="en-US" sz="5400" b="1" dirty="0" err="1">
                <a:solidFill>
                  <a:prstClr val="white"/>
                </a:solidFill>
                <a:latin typeface="Cambria" panose="02040503050406030204" pitchFamily="18" charset="0"/>
                <a:ea typeface="Cambria" panose="02040503050406030204" pitchFamily="18" charset="0"/>
              </a:rPr>
              <a:t>ghép</a:t>
            </a:r>
            <a:r>
              <a:rPr lang="en-US" sz="5400" b="1" dirty="0">
                <a:solidFill>
                  <a:prstClr val="white"/>
                </a:solidFill>
                <a:latin typeface="Cambria" panose="02040503050406030204" pitchFamily="18" charset="0"/>
                <a:ea typeface="Cambria" panose="02040503050406030204" pitchFamily="18" charset="0"/>
              </a:rPr>
              <a:t> </a:t>
            </a:r>
            <a:r>
              <a:rPr lang="en-US" sz="5400" b="1" dirty="0" err="1">
                <a:solidFill>
                  <a:prstClr val="white"/>
                </a:solidFill>
                <a:latin typeface="Cambria" panose="02040503050406030204" pitchFamily="18" charset="0"/>
                <a:ea typeface="Cambria" panose="02040503050406030204" pitchFamily="18" charset="0"/>
              </a:rPr>
              <a:t>theo</a:t>
            </a:r>
            <a:r>
              <a:rPr lang="en-US" sz="5400" b="1" dirty="0">
                <a:solidFill>
                  <a:prstClr val="white"/>
                </a:solidFill>
                <a:latin typeface="Cambria" panose="02040503050406030204" pitchFamily="18" charset="0"/>
                <a:ea typeface="Cambria" panose="02040503050406030204" pitchFamily="18" charset="0"/>
              </a:rPr>
              <a:t> </a:t>
            </a:r>
            <a:r>
              <a:rPr lang="en-US" sz="5400" b="1" dirty="0" err="1">
                <a:solidFill>
                  <a:prstClr val="white"/>
                </a:solidFill>
                <a:latin typeface="Cambria" panose="02040503050406030204" pitchFamily="18" charset="0"/>
                <a:ea typeface="Cambria" panose="02040503050406030204" pitchFamily="18" charset="0"/>
              </a:rPr>
              <a:t>các</a:t>
            </a:r>
            <a:r>
              <a:rPr lang="en-US" sz="5400" b="1" dirty="0">
                <a:solidFill>
                  <a:prstClr val="white"/>
                </a:solidFill>
                <a:latin typeface="Cambria" panose="02040503050406030204" pitchFamily="18" charset="0"/>
                <a:ea typeface="Cambria" panose="02040503050406030204" pitchFamily="18" charset="0"/>
              </a:rPr>
              <a:t> </a:t>
            </a:r>
            <a:r>
              <a:rPr lang="en-US" sz="5400" b="1" dirty="0" err="1">
                <a:solidFill>
                  <a:prstClr val="white"/>
                </a:solidFill>
                <a:latin typeface="Cambria" panose="02040503050406030204" pitchFamily="18" charset="0"/>
                <a:ea typeface="Cambria" panose="02040503050406030204" pitchFamily="18" charset="0"/>
              </a:rPr>
              <a:t>yêu</a:t>
            </a:r>
            <a:r>
              <a:rPr lang="en-US" sz="5400" b="1" dirty="0">
                <a:solidFill>
                  <a:prstClr val="white"/>
                </a:solidFill>
                <a:latin typeface="Cambria" panose="02040503050406030204" pitchFamily="18" charset="0"/>
                <a:ea typeface="Cambria" panose="02040503050406030204" pitchFamily="18" charset="0"/>
              </a:rPr>
              <a:t> </a:t>
            </a:r>
            <a:r>
              <a:rPr lang="en-US" sz="5400" b="1" dirty="0" err="1">
                <a:solidFill>
                  <a:prstClr val="white"/>
                </a:solidFill>
                <a:latin typeface="Cambria" panose="02040503050406030204" pitchFamily="18" charset="0"/>
                <a:ea typeface="Cambria" panose="02040503050406030204" pitchFamily="18" charset="0"/>
              </a:rPr>
              <a:t>cầu</a:t>
            </a:r>
            <a:r>
              <a:rPr lang="en-US" sz="5400" b="1" dirty="0">
                <a:solidFill>
                  <a:prstClr val="white"/>
                </a:solidFill>
                <a:latin typeface="Cambria" panose="02040503050406030204" pitchFamily="18" charset="0"/>
                <a:ea typeface="Cambria" panose="02040503050406030204" pitchFamily="18" charset="0"/>
              </a:rPr>
              <a:t> </a:t>
            </a:r>
            <a:r>
              <a:rPr lang="en-US" sz="5400" b="1" dirty="0" err="1">
                <a:solidFill>
                  <a:prstClr val="white"/>
                </a:solidFill>
                <a:latin typeface="Cambria" panose="02040503050406030204" pitchFamily="18" charset="0"/>
                <a:ea typeface="Cambria" panose="02040503050406030204" pitchFamily="18" charset="0"/>
              </a:rPr>
              <a:t>sau</a:t>
            </a:r>
            <a:r>
              <a:rPr lang="en-US" sz="5400" b="1" dirty="0">
                <a:solidFill>
                  <a:prstClr val="white"/>
                </a:solidFill>
                <a:latin typeface="Cambria" panose="02040503050406030204" pitchFamily="18" charset="0"/>
                <a:ea typeface="Cambria" panose="02040503050406030204" pitchFamily="18" charset="0"/>
              </a:rPr>
              <a:t>:</a:t>
            </a:r>
            <a:endParaRPr kumimoji="0" lang="en-US" sz="1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mbria Bold"/>
              <a:sym typeface="Cambria Bold"/>
            </a:endParaRPr>
          </a:p>
        </p:txBody>
      </p:sp>
      <p:grpSp>
        <p:nvGrpSpPr>
          <p:cNvPr id="19" name="Group 14">
            <a:extLst>
              <a:ext uri="{FF2B5EF4-FFF2-40B4-BE49-F238E27FC236}">
                <a16:creationId xmlns:a16="http://schemas.microsoft.com/office/drawing/2014/main" id="{55BA2457-ECBD-9B12-6F09-785C5887878A}"/>
              </a:ext>
            </a:extLst>
          </p:cNvPr>
          <p:cNvGrpSpPr/>
          <p:nvPr/>
        </p:nvGrpSpPr>
        <p:grpSpPr>
          <a:xfrm>
            <a:off x="685800" y="2476500"/>
            <a:ext cx="17221200" cy="6858000"/>
            <a:chOff x="0" y="0"/>
            <a:chExt cx="4481339" cy="1626079"/>
          </a:xfrm>
        </p:grpSpPr>
        <p:sp>
          <p:nvSpPr>
            <p:cNvPr id="20" name="Freeform 15">
              <a:extLst>
                <a:ext uri="{FF2B5EF4-FFF2-40B4-BE49-F238E27FC236}">
                  <a16:creationId xmlns:a16="http://schemas.microsoft.com/office/drawing/2014/main" id="{D0062AB2-20C7-F25B-0859-22F5F0270A48}"/>
                </a:ext>
              </a:extLst>
            </p:cNvPr>
            <p:cNvSpPr/>
            <p:nvPr/>
          </p:nvSpPr>
          <p:spPr>
            <a:xfrm>
              <a:off x="0" y="0"/>
              <a:ext cx="4481339" cy="1626079"/>
            </a:xfrm>
            <a:custGeom>
              <a:avLst/>
              <a:gdLst/>
              <a:ahLst/>
              <a:cxnLst/>
              <a:rect l="l" t="t" r="r" b="b"/>
              <a:pathLst>
                <a:path w="4481339" h="1626079">
                  <a:moveTo>
                    <a:pt x="0" y="0"/>
                  </a:moveTo>
                  <a:lnTo>
                    <a:pt x="4481339" y="0"/>
                  </a:lnTo>
                  <a:lnTo>
                    <a:pt x="4481339" y="1626079"/>
                  </a:lnTo>
                  <a:lnTo>
                    <a:pt x="0" y="1626079"/>
                  </a:lnTo>
                  <a:close/>
                </a:path>
              </a:pathLst>
            </a:custGeom>
            <a:solidFill>
              <a:srgbClr val="FFFFFF">
                <a:alpha val="95686"/>
              </a:srgbClr>
            </a:solidFill>
            <a:ln w="38100" cap="sq">
              <a:solidFill>
                <a:srgbClr val="4877BA">
                  <a:alpha val="95686"/>
                </a:srgbClr>
              </a:solidFill>
              <a:prstDash val="dash"/>
              <a:miter/>
            </a:ln>
          </p:spPr>
        </p:sp>
        <p:sp>
          <p:nvSpPr>
            <p:cNvPr id="22" name="TextBox 16">
              <a:extLst>
                <a:ext uri="{FF2B5EF4-FFF2-40B4-BE49-F238E27FC236}">
                  <a16:creationId xmlns:a16="http://schemas.microsoft.com/office/drawing/2014/main" id="{A8A6E03F-FFCF-5C0A-D145-1558905C3040}"/>
                </a:ext>
              </a:extLst>
            </p:cNvPr>
            <p:cNvSpPr txBox="1"/>
            <p:nvPr/>
          </p:nvSpPr>
          <p:spPr>
            <a:xfrm>
              <a:off x="0" y="-38100"/>
              <a:ext cx="4481339" cy="166417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626C7290-3DE2-38F6-EF1D-A37195670351}"/>
              </a:ext>
            </a:extLst>
          </p:cNvPr>
          <p:cNvSpPr txBox="1"/>
          <p:nvPr/>
        </p:nvSpPr>
        <p:spPr>
          <a:xfrm>
            <a:off x="1066800" y="3314700"/>
            <a:ext cx="16306800" cy="5078313"/>
          </a:xfrm>
          <a:prstGeom prst="rect">
            <a:avLst/>
          </a:prstGeom>
          <a:noFill/>
        </p:spPr>
        <p:txBody>
          <a:bodyPr wrap="square" rtlCol="0">
            <a:spAutoFit/>
          </a:bodyPr>
          <a:lstStyle/>
          <a:p>
            <a:pPr algn="just"/>
            <a:r>
              <a:rPr lang="en-US" sz="5400" b="0" i="0" dirty="0">
                <a:solidFill>
                  <a:srgbClr val="000000"/>
                </a:solidFill>
                <a:effectLst/>
                <a:latin typeface="Cambria" panose="02040503050406030204" pitchFamily="18" charset="0"/>
                <a:ea typeface="Cambria" panose="02040503050406030204" pitchFamily="18" charset="0"/>
              </a:rPr>
              <a:t>a. </a:t>
            </a:r>
            <a:r>
              <a:rPr lang="en-US" sz="5400" b="0" i="0" dirty="0" err="1">
                <a:solidFill>
                  <a:srgbClr val="000000"/>
                </a:solidFill>
                <a:effectLst/>
                <a:latin typeface="Cambria" panose="02040503050406030204" pitchFamily="18" charset="0"/>
                <a:ea typeface="Cambria" panose="02040503050406030204" pitchFamily="18" charset="0"/>
              </a:rPr>
              <a:t>Một</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câu</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ghép</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sử</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dụng</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một</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trong</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các</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cặp</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kết</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từ</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1" dirty="0" err="1">
                <a:solidFill>
                  <a:srgbClr val="000000"/>
                </a:solidFill>
                <a:effectLst/>
                <a:latin typeface="Cambria" panose="02040503050406030204" pitchFamily="18" charset="0"/>
                <a:ea typeface="Cambria" panose="02040503050406030204" pitchFamily="18" charset="0"/>
              </a:rPr>
              <a:t>vì</a:t>
            </a:r>
            <a:r>
              <a:rPr lang="en-US" sz="5400" b="0" i="1" dirty="0">
                <a:solidFill>
                  <a:srgbClr val="000000"/>
                </a:solidFill>
                <a:effectLst/>
                <a:latin typeface="Cambria" panose="02040503050406030204" pitchFamily="18" charset="0"/>
                <a:ea typeface="Cambria" panose="02040503050406030204" pitchFamily="18" charset="0"/>
              </a:rPr>
              <a:t> ... </a:t>
            </a:r>
            <a:r>
              <a:rPr lang="en-US" sz="5400" b="0" i="1" dirty="0" err="1">
                <a:solidFill>
                  <a:srgbClr val="000000"/>
                </a:solidFill>
                <a:effectLst/>
                <a:latin typeface="Cambria" panose="02040503050406030204" pitchFamily="18" charset="0"/>
                <a:ea typeface="Cambria" panose="02040503050406030204" pitchFamily="18" charset="0"/>
              </a:rPr>
              <a:t>nên</a:t>
            </a:r>
            <a:r>
              <a:rPr lang="en-US" sz="5400" b="0" i="1" dirty="0">
                <a:solidFill>
                  <a:srgbClr val="000000"/>
                </a:solidFill>
                <a:effectLst/>
                <a:latin typeface="Cambria" panose="02040503050406030204" pitchFamily="18" charset="0"/>
                <a:ea typeface="Cambria" panose="02040503050406030204" pitchFamily="18" charset="0"/>
              </a:rPr>
              <a:t> ..., </a:t>
            </a:r>
            <a:r>
              <a:rPr lang="en-US" sz="5400" b="0" i="1" dirty="0" err="1">
                <a:solidFill>
                  <a:srgbClr val="000000"/>
                </a:solidFill>
                <a:effectLst/>
                <a:latin typeface="Cambria" panose="02040503050406030204" pitchFamily="18" charset="0"/>
                <a:ea typeface="Cambria" panose="02040503050406030204" pitchFamily="18" charset="0"/>
              </a:rPr>
              <a:t>bởi</a:t>
            </a:r>
            <a:r>
              <a:rPr lang="en-US" sz="5400" b="0" i="1" dirty="0">
                <a:solidFill>
                  <a:srgbClr val="000000"/>
                </a:solidFill>
                <a:effectLst/>
                <a:latin typeface="Cambria" panose="02040503050406030204" pitchFamily="18" charset="0"/>
                <a:ea typeface="Cambria" panose="02040503050406030204" pitchFamily="18" charset="0"/>
              </a:rPr>
              <a:t>…</a:t>
            </a:r>
            <a:r>
              <a:rPr lang="en-US" sz="5400" b="0" i="1" dirty="0" err="1">
                <a:solidFill>
                  <a:srgbClr val="000000"/>
                </a:solidFill>
                <a:effectLst/>
                <a:latin typeface="Cambria" panose="02040503050406030204" pitchFamily="18" charset="0"/>
                <a:ea typeface="Cambria" panose="02040503050406030204" pitchFamily="18" charset="0"/>
              </a:rPr>
              <a:t>nên</a:t>
            </a:r>
            <a:r>
              <a:rPr lang="en-US" sz="5400" b="0" i="1" dirty="0">
                <a:solidFill>
                  <a:srgbClr val="000000"/>
                </a:solidFill>
                <a:effectLst/>
                <a:latin typeface="Cambria" panose="02040503050406030204" pitchFamily="18" charset="0"/>
                <a:ea typeface="Cambria" panose="02040503050406030204" pitchFamily="18" charset="0"/>
              </a:rPr>
              <a:t>..., </a:t>
            </a:r>
            <a:r>
              <a:rPr lang="en-US" sz="5400" b="0" i="1" dirty="0" err="1">
                <a:solidFill>
                  <a:srgbClr val="000000"/>
                </a:solidFill>
                <a:effectLst/>
                <a:latin typeface="Cambria" panose="02040503050406030204" pitchFamily="18" charset="0"/>
                <a:ea typeface="Cambria" panose="02040503050406030204" pitchFamily="18" charset="0"/>
              </a:rPr>
              <a:t>nhờ</a:t>
            </a:r>
            <a:r>
              <a:rPr lang="en-US" sz="5400" b="0" i="1" dirty="0">
                <a:solidFill>
                  <a:srgbClr val="000000"/>
                </a:solidFill>
                <a:effectLst/>
                <a:latin typeface="Cambria" panose="02040503050406030204" pitchFamily="18" charset="0"/>
                <a:ea typeface="Cambria" panose="02040503050406030204" pitchFamily="18" charset="0"/>
              </a:rPr>
              <a:t>...</a:t>
            </a:r>
            <a:r>
              <a:rPr lang="en-US" sz="5400" b="0" i="1" dirty="0" err="1">
                <a:solidFill>
                  <a:srgbClr val="000000"/>
                </a:solidFill>
                <a:effectLst/>
                <a:latin typeface="Cambria" panose="02040503050406030204" pitchFamily="18" charset="0"/>
                <a:ea typeface="Cambria" panose="02040503050406030204" pitchFamily="18" charset="0"/>
              </a:rPr>
              <a:t>nên</a:t>
            </a:r>
            <a:r>
              <a:rPr lang="en-US" sz="5400" b="0" i="1" dirty="0">
                <a:solidFill>
                  <a:srgbClr val="000000"/>
                </a:solidFill>
                <a:effectLst/>
                <a:latin typeface="Cambria" panose="02040503050406030204" pitchFamily="18" charset="0"/>
                <a:ea typeface="Cambria" panose="02040503050406030204" pitchFamily="18" charset="0"/>
              </a:rPr>
              <a:t> (</a:t>
            </a:r>
            <a:r>
              <a:rPr lang="en-US" sz="5400" b="0" i="1" dirty="0" err="1">
                <a:solidFill>
                  <a:srgbClr val="000000"/>
                </a:solidFill>
                <a:effectLst/>
                <a:latin typeface="Cambria" panose="02040503050406030204" pitchFamily="18" charset="0"/>
                <a:ea typeface="Cambria" panose="02040503050406030204" pitchFamily="18" charset="0"/>
              </a:rPr>
              <a:t>mà</a:t>
            </a:r>
            <a:r>
              <a:rPr lang="en-US" sz="5400" b="0" i="1" dirty="0">
                <a:solidFill>
                  <a:srgbClr val="000000"/>
                </a:solidFill>
                <a:effectLst/>
                <a:latin typeface="Cambria" panose="02040503050406030204" pitchFamily="18" charset="0"/>
                <a:ea typeface="Cambria" panose="02040503050406030204" pitchFamily="18" charset="0"/>
              </a:rPr>
              <a:t>) ...</a:t>
            </a:r>
            <a:endParaRPr lang="en-US" sz="5400" b="0" i="0" dirty="0">
              <a:solidFill>
                <a:srgbClr val="000000"/>
              </a:solidFill>
              <a:effectLst/>
              <a:latin typeface="Cambria" panose="02040503050406030204" pitchFamily="18" charset="0"/>
              <a:ea typeface="Cambria" panose="02040503050406030204" pitchFamily="18" charset="0"/>
            </a:endParaRPr>
          </a:p>
          <a:p>
            <a:pPr algn="just"/>
            <a:r>
              <a:rPr lang="en-US" sz="5400" b="0" i="0" dirty="0">
                <a:solidFill>
                  <a:srgbClr val="000000"/>
                </a:solidFill>
                <a:effectLst/>
                <a:latin typeface="Cambria" panose="02040503050406030204" pitchFamily="18" charset="0"/>
                <a:ea typeface="Cambria" panose="02040503050406030204" pitchFamily="18" charset="0"/>
              </a:rPr>
              <a:t>b. </a:t>
            </a:r>
            <a:r>
              <a:rPr lang="en-US" sz="5400" b="0" i="0" dirty="0" err="1">
                <a:solidFill>
                  <a:srgbClr val="000000"/>
                </a:solidFill>
                <a:effectLst/>
                <a:latin typeface="Cambria" panose="02040503050406030204" pitchFamily="18" charset="0"/>
                <a:ea typeface="Cambria" panose="02040503050406030204" pitchFamily="18" charset="0"/>
              </a:rPr>
              <a:t>Một</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câu</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ghép</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sử</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dụng</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một</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trong</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các</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cặp</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kết</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từ</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1" dirty="0" err="1">
                <a:solidFill>
                  <a:srgbClr val="000000"/>
                </a:solidFill>
                <a:effectLst/>
                <a:latin typeface="Cambria" panose="02040503050406030204" pitchFamily="18" charset="0"/>
                <a:ea typeface="Cambria" panose="02040503050406030204" pitchFamily="18" charset="0"/>
              </a:rPr>
              <a:t>nếu</a:t>
            </a:r>
            <a:r>
              <a:rPr lang="en-US" sz="5400" b="0" i="1" dirty="0">
                <a:solidFill>
                  <a:srgbClr val="000000"/>
                </a:solidFill>
                <a:effectLst/>
                <a:latin typeface="Cambria" panose="02040503050406030204" pitchFamily="18" charset="0"/>
                <a:ea typeface="Cambria" panose="02040503050406030204" pitchFamily="18" charset="0"/>
              </a:rPr>
              <a:t> .. </a:t>
            </a:r>
            <a:r>
              <a:rPr lang="en-US" sz="5400" b="0" i="1" dirty="0" err="1">
                <a:solidFill>
                  <a:srgbClr val="000000"/>
                </a:solidFill>
                <a:effectLst/>
                <a:latin typeface="Cambria" panose="02040503050406030204" pitchFamily="18" charset="0"/>
                <a:ea typeface="Cambria" panose="02040503050406030204" pitchFamily="18" charset="0"/>
              </a:rPr>
              <a:t>thì</a:t>
            </a:r>
            <a:r>
              <a:rPr lang="en-US" sz="5400" b="0" i="1" dirty="0">
                <a:solidFill>
                  <a:srgbClr val="000000"/>
                </a:solidFill>
                <a:effectLst/>
                <a:latin typeface="Cambria" panose="02040503050406030204" pitchFamily="18" charset="0"/>
                <a:ea typeface="Cambria" panose="02040503050406030204" pitchFamily="18" charset="0"/>
              </a:rPr>
              <a:t> ..., </a:t>
            </a:r>
            <a:r>
              <a:rPr lang="en-US" sz="5400" b="0" i="1" dirty="0" err="1">
                <a:solidFill>
                  <a:srgbClr val="000000"/>
                </a:solidFill>
                <a:effectLst/>
                <a:latin typeface="Cambria" panose="02040503050406030204" pitchFamily="18" charset="0"/>
                <a:ea typeface="Cambria" panose="02040503050406030204" pitchFamily="18" charset="0"/>
              </a:rPr>
              <a:t>hễ</a:t>
            </a:r>
            <a:r>
              <a:rPr lang="en-US" sz="5400" b="0" i="1" dirty="0">
                <a:solidFill>
                  <a:srgbClr val="000000"/>
                </a:solidFill>
                <a:effectLst/>
                <a:latin typeface="Cambria" panose="02040503050406030204" pitchFamily="18" charset="0"/>
                <a:ea typeface="Cambria" panose="02040503050406030204" pitchFamily="18" charset="0"/>
              </a:rPr>
              <a:t> ... </a:t>
            </a:r>
            <a:r>
              <a:rPr lang="en-US" sz="5400" b="0" i="1" dirty="0" err="1">
                <a:solidFill>
                  <a:srgbClr val="000000"/>
                </a:solidFill>
                <a:effectLst/>
                <a:latin typeface="Cambria" panose="02040503050406030204" pitchFamily="18" charset="0"/>
                <a:ea typeface="Cambria" panose="02040503050406030204" pitchFamily="18" charset="0"/>
              </a:rPr>
              <a:t>thì</a:t>
            </a:r>
            <a:r>
              <a:rPr lang="en-US" sz="5400" b="0" i="1" dirty="0">
                <a:solidFill>
                  <a:srgbClr val="000000"/>
                </a:solidFill>
                <a:effectLst/>
                <a:latin typeface="Cambria" panose="02040503050406030204" pitchFamily="18" charset="0"/>
                <a:ea typeface="Cambria" panose="02040503050406030204" pitchFamily="18" charset="0"/>
              </a:rPr>
              <a:t> ..., </a:t>
            </a:r>
            <a:r>
              <a:rPr lang="en-US" sz="5400" b="0" i="1" dirty="0" err="1">
                <a:solidFill>
                  <a:srgbClr val="000000"/>
                </a:solidFill>
                <a:effectLst/>
                <a:latin typeface="Cambria" panose="02040503050406030204" pitchFamily="18" charset="0"/>
                <a:ea typeface="Cambria" panose="02040503050406030204" pitchFamily="18" charset="0"/>
              </a:rPr>
              <a:t>giá</a:t>
            </a:r>
            <a:r>
              <a:rPr lang="en-US" sz="5400" b="0" i="1" dirty="0">
                <a:solidFill>
                  <a:srgbClr val="000000"/>
                </a:solidFill>
                <a:effectLst/>
                <a:latin typeface="Cambria" panose="02040503050406030204" pitchFamily="18" charset="0"/>
                <a:ea typeface="Cambria" panose="02040503050406030204" pitchFamily="18" charset="0"/>
              </a:rPr>
              <a:t> ... </a:t>
            </a:r>
            <a:r>
              <a:rPr lang="en-US" sz="5400" b="0" i="1" dirty="0" err="1">
                <a:solidFill>
                  <a:srgbClr val="000000"/>
                </a:solidFill>
                <a:effectLst/>
                <a:latin typeface="Cambria" panose="02040503050406030204" pitchFamily="18" charset="0"/>
                <a:ea typeface="Cambria" panose="02040503050406030204" pitchFamily="18" charset="0"/>
              </a:rPr>
              <a:t>thì</a:t>
            </a:r>
            <a:r>
              <a:rPr lang="en-US" sz="5400" b="0" i="1" dirty="0">
                <a:solidFill>
                  <a:srgbClr val="000000"/>
                </a:solidFill>
                <a:effectLst/>
                <a:latin typeface="Cambria" panose="02040503050406030204" pitchFamily="18" charset="0"/>
                <a:ea typeface="Cambria" panose="02040503050406030204" pitchFamily="18" charset="0"/>
              </a:rPr>
              <a:t> ...</a:t>
            </a:r>
            <a:endParaRPr lang="en-US" sz="5400" b="0" i="0" dirty="0">
              <a:solidFill>
                <a:srgbClr val="000000"/>
              </a:solidFill>
              <a:effectLst/>
              <a:latin typeface="Cambria" panose="02040503050406030204" pitchFamily="18" charset="0"/>
              <a:ea typeface="Cambria" panose="02040503050406030204" pitchFamily="18" charset="0"/>
            </a:endParaRPr>
          </a:p>
          <a:p>
            <a:pPr algn="just"/>
            <a:r>
              <a:rPr lang="en-US" sz="5400" b="0" i="0" dirty="0">
                <a:solidFill>
                  <a:srgbClr val="000000"/>
                </a:solidFill>
                <a:effectLst/>
                <a:latin typeface="Cambria" panose="02040503050406030204" pitchFamily="18" charset="0"/>
                <a:ea typeface="Cambria" panose="02040503050406030204" pitchFamily="18" charset="0"/>
              </a:rPr>
              <a:t>c. </a:t>
            </a:r>
            <a:r>
              <a:rPr lang="en-US" sz="5400" b="0" i="0" dirty="0" err="1">
                <a:solidFill>
                  <a:srgbClr val="000000"/>
                </a:solidFill>
                <a:effectLst/>
                <a:latin typeface="Cambria" panose="02040503050406030204" pitchFamily="18" charset="0"/>
                <a:ea typeface="Cambria" panose="02040503050406030204" pitchFamily="18" charset="0"/>
              </a:rPr>
              <a:t>Một</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câu</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ghép</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sử</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dụng</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một</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trong</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các</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cặp</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từ</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hô</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0" dirty="0" err="1">
                <a:solidFill>
                  <a:srgbClr val="000000"/>
                </a:solidFill>
                <a:effectLst/>
                <a:latin typeface="Cambria" panose="02040503050406030204" pitchFamily="18" charset="0"/>
                <a:ea typeface="Cambria" panose="02040503050406030204" pitchFamily="18" charset="0"/>
              </a:rPr>
              <a:t>ứng</a:t>
            </a:r>
            <a:r>
              <a:rPr lang="en-US" sz="5400" b="0" i="0" dirty="0">
                <a:solidFill>
                  <a:srgbClr val="000000"/>
                </a:solidFill>
                <a:effectLst/>
                <a:latin typeface="Cambria" panose="02040503050406030204" pitchFamily="18" charset="0"/>
                <a:ea typeface="Cambria" panose="02040503050406030204" pitchFamily="18" charset="0"/>
              </a:rPr>
              <a:t>: </a:t>
            </a:r>
            <a:r>
              <a:rPr lang="en-US" sz="5400" b="0" i="1" dirty="0" err="1">
                <a:solidFill>
                  <a:srgbClr val="000000"/>
                </a:solidFill>
                <a:effectLst/>
                <a:latin typeface="Cambria" panose="02040503050406030204" pitchFamily="18" charset="0"/>
                <a:ea typeface="Cambria" panose="02040503050406030204" pitchFamily="18" charset="0"/>
              </a:rPr>
              <a:t>vừa</a:t>
            </a:r>
            <a:r>
              <a:rPr lang="en-US" sz="5400" b="0" i="1" dirty="0">
                <a:solidFill>
                  <a:srgbClr val="000000"/>
                </a:solidFill>
                <a:effectLst/>
                <a:latin typeface="Cambria" panose="02040503050406030204" pitchFamily="18" charset="0"/>
                <a:ea typeface="Cambria" panose="02040503050406030204" pitchFamily="18" charset="0"/>
              </a:rPr>
              <a:t> ... </a:t>
            </a:r>
            <a:r>
              <a:rPr lang="en-US" sz="5400" b="0" i="1" dirty="0" err="1">
                <a:solidFill>
                  <a:srgbClr val="000000"/>
                </a:solidFill>
                <a:effectLst/>
                <a:latin typeface="Cambria" panose="02040503050406030204" pitchFamily="18" charset="0"/>
                <a:ea typeface="Cambria" panose="02040503050406030204" pitchFamily="18" charset="0"/>
              </a:rPr>
              <a:t>đã</a:t>
            </a:r>
            <a:r>
              <a:rPr lang="en-US" sz="5400" b="0" i="1" dirty="0">
                <a:solidFill>
                  <a:srgbClr val="000000"/>
                </a:solidFill>
                <a:effectLst/>
                <a:latin typeface="Cambria" panose="02040503050406030204" pitchFamily="18" charset="0"/>
                <a:ea typeface="Cambria" panose="02040503050406030204" pitchFamily="18" charset="0"/>
              </a:rPr>
              <a:t> ..., </a:t>
            </a:r>
            <a:r>
              <a:rPr lang="en-US" sz="5400" b="0" i="1" dirty="0" err="1">
                <a:solidFill>
                  <a:srgbClr val="000000"/>
                </a:solidFill>
                <a:effectLst/>
                <a:latin typeface="Cambria" panose="02040503050406030204" pitchFamily="18" charset="0"/>
                <a:ea typeface="Cambria" panose="02040503050406030204" pitchFamily="18" charset="0"/>
              </a:rPr>
              <a:t>càng</a:t>
            </a:r>
            <a:r>
              <a:rPr lang="en-US" sz="5400" b="0" i="1" dirty="0">
                <a:solidFill>
                  <a:srgbClr val="000000"/>
                </a:solidFill>
                <a:effectLst/>
                <a:latin typeface="Cambria" panose="02040503050406030204" pitchFamily="18" charset="0"/>
                <a:ea typeface="Cambria" panose="02040503050406030204" pitchFamily="18" charset="0"/>
              </a:rPr>
              <a:t> ... </a:t>
            </a:r>
            <a:r>
              <a:rPr lang="en-US" sz="5400" b="0" i="1" dirty="0" err="1">
                <a:solidFill>
                  <a:srgbClr val="000000"/>
                </a:solidFill>
                <a:effectLst/>
                <a:latin typeface="Cambria" panose="02040503050406030204" pitchFamily="18" charset="0"/>
                <a:ea typeface="Cambria" panose="02040503050406030204" pitchFamily="18" charset="0"/>
              </a:rPr>
              <a:t>càng</a:t>
            </a:r>
            <a:r>
              <a:rPr lang="en-US" sz="5400" b="0" i="1" dirty="0">
                <a:solidFill>
                  <a:srgbClr val="000000"/>
                </a:solidFill>
                <a:effectLst/>
                <a:latin typeface="Cambria" panose="02040503050406030204" pitchFamily="18" charset="0"/>
                <a:ea typeface="Cambria" panose="02040503050406030204" pitchFamily="18" charset="0"/>
              </a:rPr>
              <a:t> ...</a:t>
            </a:r>
            <a:endParaRPr lang="en-US" sz="5400"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24077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517</Words>
  <Application>Microsoft Office PowerPoint</Application>
  <PresentationFormat>Custom</PresentationFormat>
  <Paragraphs>55</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Cambria</vt:lpstr>
      <vt:lpstr>Cambria Bold</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tập về</dc:title>
  <dc:creator>thao</dc:creator>
  <cp:lastModifiedBy>Admin</cp:lastModifiedBy>
  <cp:revision>84</cp:revision>
  <dcterms:created xsi:type="dcterms:W3CDTF">2006-08-16T00:00:00Z</dcterms:created>
  <dcterms:modified xsi:type="dcterms:W3CDTF">2025-02-10T15:22:50Z</dcterms:modified>
  <dc:identifier>DAGWylfYuak</dc:identifier>
</cp:coreProperties>
</file>