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70" r:id="rId4"/>
    <p:sldId id="371" r:id="rId5"/>
    <p:sldId id="259" r:id="rId6"/>
    <p:sldId id="260" r:id="rId7"/>
    <p:sldId id="376" r:id="rId8"/>
    <p:sldId id="261" r:id="rId9"/>
    <p:sldId id="377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853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B42B-18CC-3EBE-665C-CAB51BF53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0BE95-065A-4FC8-D322-F52694F82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1924-BE9B-FA8E-710C-C74423A2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D1F2-3A78-D97C-B354-7C472D6C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33889-C4D1-464D-3A11-1EA38CD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85096-E723-6B56-1096-59E7F8CD4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715" y="561314"/>
            <a:ext cx="10484085" cy="58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5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DFDBC-1AE3-8D6C-0CB2-95282BD42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734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8633-3D02-04D6-9D60-9B340E5F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6" y="365126"/>
            <a:ext cx="10629664" cy="5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7C894-DCC9-6ED5-E319-7AA8863F4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239" y="365125"/>
            <a:ext cx="10599561" cy="59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6527F-4694-0296-648C-EDAC78A90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519833" cy="59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73675-7CC6-E6D6-CB16-BF82889E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156" y="365126"/>
            <a:ext cx="10893777" cy="612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69A307-09E7-2141-E7B8-3CECC21B12C0}"/>
              </a:ext>
            </a:extLst>
          </p:cNvPr>
          <p:cNvSpPr txBox="1"/>
          <p:nvPr userDrawn="1"/>
        </p:nvSpPr>
        <p:spPr>
          <a:xfrm>
            <a:off x="1066800" y="365125"/>
            <a:ext cx="4080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b="1" dirty="0">
                <a:solidFill>
                  <a:srgbClr val="FF0000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57287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3DAAC-E62A-2B49-4480-299FA9834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897" y="365125"/>
            <a:ext cx="10723504" cy="60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x-none" dirty="0"/>
              <a:t>WRAP-UP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65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99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200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111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2991-A753-D61A-6848-44A45AF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1937-B513-84C5-EBEE-8BDB1D81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0795-0527-3116-B539-36278E5B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EC82-DD48-3533-C8FA-11C3E6D3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7C104-FAB4-F843-D94C-7BEB468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6FD94-4070-6FDC-09F1-386A32EE5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719" y="363009"/>
            <a:ext cx="10468562" cy="58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928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66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082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484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873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923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249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780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9721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CC84-79F2-5F4F-43B2-E11E1D87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3EFCB-483E-5B55-CF87-59F69811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8FC3C-5B87-4C52-06A6-1E33A0AF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FDF86-F8FE-AEBE-0DA5-46521C2E5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524D7-B4F7-AA51-9880-49DA23370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BFC16-02A9-2ADB-9436-01BE74D2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DE0F2-68CC-07E5-6121-58826248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DD165-3C35-4E10-B428-45F2F03D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18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8633-3D02-04D6-9D60-9B340E5F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6" y="365126"/>
            <a:ext cx="10629664" cy="5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8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79847-DA2C-9FC0-23B8-1C54E83A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29B47-339B-BBDB-4A92-6D2CD6A8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B27A3-ABF7-6284-99C0-35220B2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8042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81CD-2286-4D34-8B6F-05DD8A35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AC2-A882-9346-3F99-6ABDD1D1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3313-C1FB-5DCA-5590-E16B5577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50E4E-4C0A-B581-36E9-960D6CDD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A8996-C2C8-08D2-CF3F-E1A3D202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1A82C-0BAB-9D87-E799-78B557B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21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3164-E481-CE4F-B4C5-28E3F90F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D884B-BF42-DF1E-7C7E-A173FDFA5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8AFCD-7393-5926-A293-3CDC191B9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E53F9-6A53-DCFE-1C6A-B4D0D278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3DD1C-80ED-8D88-5A22-7F7CC296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13C2B-7DB5-49B6-B0D8-7C28813C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563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F5EC-8CBB-8E46-9229-E9A17D01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AE299-923E-E4EE-167D-0D943D04A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39804-0AFE-0333-0850-B52CD655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6F486-C8A2-0CC3-E069-D200122F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3F46-1636-CFBE-3512-0B140FD0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32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AD777-A3E3-893E-099B-FEA0982FD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F0EF6-036B-7E57-8EBA-0B6167D4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E933-BA02-52B4-B5FA-52B9DCF0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12AE-CFCD-2FE7-E84A-C68AEB5D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0AE5-7247-D32E-F891-F808068E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5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BBD4-5AB5-5216-A62D-FB6B1153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43A9-6AC8-4E6D-83D1-EEB52FC9A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D36E1-D736-6618-12C7-980CAEB51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BDB38-2A65-E41B-296F-00F73A68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842FC-64AA-E2EA-A273-610FABE8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BF36-1460-A9A6-F67A-CDB7011A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8ED74-694B-B173-75EC-7C92AEC6F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26219"/>
            <a:ext cx="10738556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01E36-7EF6-6C71-1EA8-93EF2363C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533930"/>
            <a:ext cx="10113902" cy="56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5F58-FFF1-3977-0671-68191C431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E3716-40B3-43D5-3C06-D5CAD2F59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928" y="365125"/>
            <a:ext cx="10503605" cy="59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1D103-68F3-175E-4F03-596C1B823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915" y="365125"/>
            <a:ext cx="10534885" cy="59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2DC28-A3A8-64CC-3625-E56F203C2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668001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C299D-37EB-E144-49D6-BA008D71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A6D9-314B-C3AF-593F-087EE251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5DD-6D9F-C172-9532-A9068DEB8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DC63A-18BE-CB4E-ACBE-4821D8236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55077-5E60-D78C-D436-AE520181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63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52" r:id="rId4"/>
    <p:sldLayoutId id="2147483660" r:id="rId5"/>
    <p:sldLayoutId id="2147483667" r:id="rId6"/>
    <p:sldLayoutId id="2147483668" r:id="rId7"/>
    <p:sldLayoutId id="2147483670" r:id="rId8"/>
    <p:sldLayoutId id="2147483669" r:id="rId9"/>
    <p:sldLayoutId id="2147483671" r:id="rId10"/>
    <p:sldLayoutId id="2147483673" r:id="rId11"/>
    <p:sldLayoutId id="2147483654" r:id="rId12"/>
    <p:sldLayoutId id="2147483672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5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53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7AFC8E-30CF-F356-7E48-54B62759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82" y="1197077"/>
            <a:ext cx="3820436" cy="5406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06A0D0-A3F8-87A9-0B52-D0715A85C3D9}"/>
              </a:ext>
            </a:extLst>
          </p:cNvPr>
          <p:cNvSpPr/>
          <p:nvPr/>
        </p:nvSpPr>
        <p:spPr>
          <a:xfrm>
            <a:off x="4352482" y="1158640"/>
            <a:ext cx="2444244" cy="54448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47388D-907D-FBF9-5537-953727D8331B}"/>
              </a:ext>
            </a:extLst>
          </p:cNvPr>
          <p:cNvSpPr txBox="1">
            <a:spLocks/>
          </p:cNvSpPr>
          <p:nvPr/>
        </p:nvSpPr>
        <p:spPr>
          <a:xfrm>
            <a:off x="3747502" y="-37834"/>
            <a:ext cx="5579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 smtClean="0">
                <a:solidFill>
                  <a:srgbClr val="FF0000"/>
                </a:solidFill>
              </a:rPr>
              <a:t>GUESS THE JOB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x-none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2598" y="3242821"/>
            <a:ext cx="21964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  <a:r>
              <a:rPr lang="en-US" sz="4400" smtClean="0"/>
              <a:t> </a:t>
            </a:r>
            <a:r>
              <a:rPr lang="en-US" sz="4400" dirty="0" smtClean="0"/>
              <a:t>farmer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27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F7CB9-682E-8D8A-3F5F-2B251529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26" y="960832"/>
            <a:ext cx="4167238" cy="589716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126F3E-597E-640C-60F0-262E33555CC2}"/>
              </a:ext>
            </a:extLst>
          </p:cNvPr>
          <p:cNvSpPr/>
          <p:nvPr/>
        </p:nvSpPr>
        <p:spPr>
          <a:xfrm>
            <a:off x="4225579" y="2162086"/>
            <a:ext cx="3268730" cy="2162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47388D-907D-FBF9-5537-953727D8331B}"/>
              </a:ext>
            </a:extLst>
          </p:cNvPr>
          <p:cNvSpPr txBox="1">
            <a:spLocks/>
          </p:cNvSpPr>
          <p:nvPr/>
        </p:nvSpPr>
        <p:spPr>
          <a:xfrm>
            <a:off x="3530687" y="-125069"/>
            <a:ext cx="5579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 smtClean="0">
                <a:solidFill>
                  <a:srgbClr val="FF0000"/>
                </a:solidFill>
              </a:rPr>
              <a:t>GUESS THE JOB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x-none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2598" y="3242821"/>
            <a:ext cx="232274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  <a:r>
              <a:rPr lang="en-US" sz="4400" smtClean="0"/>
              <a:t>n </a:t>
            </a:r>
            <a:r>
              <a:rPr lang="en-US" sz="4400" dirty="0" smtClean="0"/>
              <a:t>office worker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48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51C36-562E-3F09-DA3A-B6637B56F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" t="21457" r="4553" b="4019"/>
          <a:stretch/>
        </p:blipFill>
        <p:spPr>
          <a:xfrm>
            <a:off x="4329824" y="1564072"/>
            <a:ext cx="4209492" cy="4901464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id="{298D642F-E1FC-3591-C3E9-FE06B9F3A72B}"/>
              </a:ext>
            </a:extLst>
          </p:cNvPr>
          <p:cNvSpPr/>
          <p:nvPr/>
        </p:nvSpPr>
        <p:spPr>
          <a:xfrm>
            <a:off x="4763451" y="2058744"/>
            <a:ext cx="3342238" cy="3679679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/>
          <p:cNvSpPr txBox="1"/>
          <p:nvPr/>
        </p:nvSpPr>
        <p:spPr>
          <a:xfrm>
            <a:off x="9002598" y="3242821"/>
            <a:ext cx="21964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  <a:r>
              <a:rPr lang="en-US" sz="4400" smtClean="0"/>
              <a:t> </a:t>
            </a:r>
            <a:r>
              <a:rPr lang="en-US" sz="4400" dirty="0" smtClean="0"/>
              <a:t>singer</a:t>
            </a:r>
            <a:endParaRPr lang="en-US" sz="4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47388D-907D-FBF9-5537-953727D8331B}"/>
              </a:ext>
            </a:extLst>
          </p:cNvPr>
          <p:cNvSpPr txBox="1">
            <a:spLocks/>
          </p:cNvSpPr>
          <p:nvPr/>
        </p:nvSpPr>
        <p:spPr>
          <a:xfrm>
            <a:off x="3747502" y="-37834"/>
            <a:ext cx="5579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 smtClean="0">
                <a:solidFill>
                  <a:srgbClr val="FF0000"/>
                </a:solidFill>
              </a:rPr>
              <a:t>GUESS THE JOB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x-non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2127"/>
            <a:ext cx="12192129" cy="31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453"/>
            <a:ext cx="12192000" cy="4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453"/>
            <a:ext cx="12192000" cy="41629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41568" y="3402979"/>
            <a:ext cx="486032" cy="601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55414" y="4227013"/>
            <a:ext cx="486032" cy="601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06" y="-18669"/>
            <a:ext cx="9071172" cy="6876669"/>
          </a:xfrm>
          <a:prstGeom prst="rect">
            <a:avLst/>
          </a:prstGeom>
        </p:spPr>
      </p:pic>
      <p:pic>
        <p:nvPicPr>
          <p:cNvPr id="4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6816" y="-79397"/>
            <a:ext cx="751037" cy="7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06" y="-18669"/>
            <a:ext cx="9071172" cy="6876669"/>
          </a:xfrm>
          <a:prstGeom prst="rect">
            <a:avLst/>
          </a:prstGeom>
        </p:spPr>
      </p:pic>
      <p:pic>
        <p:nvPicPr>
          <p:cNvPr id="3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6816" y="-79397"/>
            <a:ext cx="751037" cy="751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0531" y="1343278"/>
            <a:ext cx="1189529" cy="30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4740" y="2159225"/>
            <a:ext cx="2128205" cy="30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7766" y="3737172"/>
            <a:ext cx="907657" cy="30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1515" y="4546375"/>
            <a:ext cx="1037129" cy="30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</Words>
  <Application>Microsoft Office PowerPoint</Application>
  <PresentationFormat>Widescreen</PresentationFormat>
  <Paragraphs>6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Admin</cp:lastModifiedBy>
  <cp:revision>14</cp:revision>
  <dcterms:created xsi:type="dcterms:W3CDTF">2022-12-25T10:34:30Z</dcterms:created>
  <dcterms:modified xsi:type="dcterms:W3CDTF">2025-02-14T15:06:01Z</dcterms:modified>
</cp:coreProperties>
</file>