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56" r:id="rId2"/>
    <p:sldId id="257" r:id="rId3"/>
    <p:sldId id="259" r:id="rId4"/>
    <p:sldId id="272" r:id="rId5"/>
    <p:sldId id="279" r:id="rId6"/>
    <p:sldId id="336" r:id="rId7"/>
    <p:sldId id="337" r:id="rId8"/>
    <p:sldId id="338" r:id="rId9"/>
    <p:sldId id="390" r:id="rId10"/>
    <p:sldId id="39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010" autoAdjust="0"/>
  </p:normalViewPr>
  <p:slideViewPr>
    <p:cSldViewPr snapToGrid="0">
      <p:cViewPr varScale="1">
        <p:scale>
          <a:sx n="68" d="100"/>
          <a:sy n="68" d="100"/>
        </p:scale>
        <p:origin x="7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16/2/2025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16/2/2025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16/2/2025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16/2/2025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16/2/2025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0E1CEC85-B290-176E-4285-C3CA5DA548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19.png"/><Relationship Id="rId4" Type="http://schemas.openxmlformats.org/officeDocument/2006/relationships/notesSlide" Target="../notesSlides/notesSlide1.xm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6.emf"/><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926080"/>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1821</TotalTime>
  <Words>367</Words>
  <Application>Microsoft Office PowerPoint</Application>
  <PresentationFormat>Widescreen</PresentationFormat>
  <Paragraphs>56</Paragraphs>
  <Slides>10</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#9Slide02 Noi dung dai</vt:lpstr>
      <vt:lpstr>#9Slide02 Tieu de dai</vt:lpstr>
      <vt:lpstr>Arial</vt:lpstr>
      <vt:lpstr>Calibri</vt:lpstr>
      <vt:lpstr>Cambria</vt:lpstr>
      <vt:lpstr>Cambria Math</vt:lpstr>
      <vt:lpstr>iCiel Cadena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14</cp:revision>
  <dcterms:created xsi:type="dcterms:W3CDTF">2021-12-04T14:01:21Z</dcterms:created>
  <dcterms:modified xsi:type="dcterms:W3CDTF">2025-02-16T15:00:45Z</dcterms:modified>
</cp:coreProperties>
</file>