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89" r:id="rId2"/>
    <p:sldId id="385" r:id="rId3"/>
    <p:sldId id="392" r:id="rId4"/>
    <p:sldId id="393" r:id="rId5"/>
    <p:sldId id="396" r:id="rId6"/>
    <p:sldId id="413" r:id="rId7"/>
    <p:sldId id="394" r:id="rId8"/>
    <p:sldId id="4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3447" autoAdjust="0"/>
  </p:normalViewPr>
  <p:slideViewPr>
    <p:cSldViewPr snapToGrid="0">
      <p:cViewPr varScale="1">
        <p:scale>
          <a:sx n="65" d="100"/>
          <a:sy n="65" d="100"/>
        </p:scale>
        <p:origin x="10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16/2/2025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5</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16/02/2025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1483</TotalTime>
  <Words>430</Words>
  <Application>Microsoft Office PowerPoint</Application>
  <PresentationFormat>Widescreen</PresentationFormat>
  <Paragraphs>30</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56</cp:revision>
  <dcterms:created xsi:type="dcterms:W3CDTF">2024-06-03T14:24:44Z</dcterms:created>
  <dcterms:modified xsi:type="dcterms:W3CDTF">2025-02-16T15:03:35Z</dcterms:modified>
</cp:coreProperties>
</file>