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79" r:id="rId2"/>
    <p:sldId id="260" r:id="rId3"/>
    <p:sldId id="261" r:id="rId4"/>
    <p:sldId id="297" r:id="rId5"/>
    <p:sldId id="298" r:id="rId6"/>
    <p:sldId id="300" r:id="rId7"/>
    <p:sldId id="301" r:id="rId8"/>
    <p:sldId id="308" r:id="rId9"/>
    <p:sldId id="326" r:id="rId10"/>
    <p:sldId id="303" r:id="rId11"/>
    <p:sldId id="304" r:id="rId12"/>
    <p:sldId id="302" r:id="rId13"/>
    <p:sldId id="305" r:id="rId14"/>
  </p:sldIdLst>
  <p:sldSz cx="9144000" cy="5143500" type="screen16x9"/>
  <p:notesSz cx="6858000" cy="9144000"/>
  <p:embeddedFontLst>
    <p:embeddedFont>
      <p:font typeface="Londrina Solid" panose="020B0604020202020204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Barlow" panose="020B0604020202020204" charset="0"/>
      <p:regular r:id="rId21"/>
      <p:bold r:id="rId22"/>
      <p:italic r:id="rId23"/>
      <p:boldItalic r:id="rId24"/>
    </p:embeddedFont>
    <p:embeddedFont>
      <p:font typeface="Sport Day" panose="020B0604020202020204" charset="0"/>
      <p:regular r:id="rId25"/>
      <p:bold r:id="rId26"/>
      <p:italic r:id="rId27"/>
      <p:boldItalic r:id="rId28"/>
    </p:embeddedFont>
    <p:embeddedFont>
      <p:font typeface="Script MT Bold" panose="020B0604020202020204" charset="0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34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39238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575998" y="226207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3068250" y="32698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Say the chant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3" y="1193897"/>
            <a:ext cx="4368437" cy="369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listen and repeat. 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246207" y="61281"/>
            <a:ext cx="4576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16370" y="87719"/>
            <a:ext cx="5081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70" y="1137929"/>
            <a:ext cx="4488756" cy="3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5" grpId="2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" y="970346"/>
            <a:ext cx="2594409" cy="17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97034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7725" y="0"/>
            <a:ext cx="80418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76</Words>
  <Application>Microsoft Office PowerPoint</Application>
  <PresentationFormat>On-screen Show (16:9)</PresentationFormat>
  <Paragraphs>22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Londrina Solid</vt:lpstr>
      <vt:lpstr>Comic Sans MS</vt:lpstr>
      <vt:lpstr>Barlow</vt:lpstr>
      <vt:lpstr>Sport Day</vt:lpstr>
      <vt:lpstr>Arial</vt:lpstr>
      <vt:lpstr>Script MT Bold</vt:lpstr>
      <vt:lpstr>Economics Lesson for Pre-K by Slidesgo</vt:lpstr>
      <vt:lpstr>PowerPoint Presentation</vt:lpstr>
      <vt:lpstr>Warm-up  and review</vt:lpstr>
      <vt:lpstr>Say the chant</vt:lpstr>
      <vt:lpstr>Look, listen and repeat. .</vt:lpstr>
      <vt:lpstr>PowerPoint Presentation</vt:lpstr>
      <vt:lpstr>PowerPoint Presentation</vt:lpstr>
      <vt:lpstr>Listen, point and say..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</cp:lastModifiedBy>
  <cp:revision>39</cp:revision>
  <dcterms:modified xsi:type="dcterms:W3CDTF">2025-02-16T15:12:31Z</dcterms:modified>
</cp:coreProperties>
</file>