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4" r:id="rId1"/>
  </p:sldMasterIdLst>
  <p:notesMasterIdLst>
    <p:notesMasterId r:id="rId14"/>
  </p:notesMasterIdLst>
  <p:sldIdLst>
    <p:sldId id="294" r:id="rId2"/>
    <p:sldId id="256" r:id="rId3"/>
    <p:sldId id="257" r:id="rId4"/>
    <p:sldId id="258" r:id="rId5"/>
    <p:sldId id="302" r:id="rId6"/>
    <p:sldId id="263" r:id="rId7"/>
    <p:sldId id="317" r:id="rId8"/>
    <p:sldId id="268" r:id="rId9"/>
    <p:sldId id="299" r:id="rId10"/>
    <p:sldId id="300" r:id="rId11"/>
    <p:sldId id="271" r:id="rId12"/>
    <p:sldId id="301" r:id="rId13"/>
  </p:sldIdLst>
  <p:sldSz cx="9144000" cy="5143500" type="screen16x9"/>
  <p:notesSz cx="6858000" cy="9144000"/>
  <p:embeddedFontLst>
    <p:embeddedFont>
      <p:font typeface="Ravie" panose="04040805050809020602" pitchFamily="82" charset="0"/>
      <p:regular r:id="rId15"/>
    </p:embeddedFont>
    <p:embeddedFont>
      <p:font typeface="Fredoka One" panose="020B0604020202020204" charset="0"/>
      <p:regular r:id="rId16"/>
    </p:embeddedFont>
    <p:embeddedFont>
      <p:font typeface="Nunito" panose="00000500000000000000" pitchFamily="2" charset="0"/>
      <p:regular r:id="rId17"/>
      <p:bold r:id="rId18"/>
      <p:italic r:id="rId19"/>
      <p:boldItalic r:id="rId20"/>
    </p:embeddedFont>
    <p:embeddedFont>
      <p:font typeface="Bebas Neue" panose="020B0604020202020204" charset="0"/>
      <p:regular r:id="rId21"/>
    </p:embeddedFont>
    <p:embeddedFont>
      <p:font typeface="Anaheim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448"/>
    <a:srgbClr val="FFFCF6"/>
    <a:srgbClr val="1C375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DA301-1FF5-4A86-BFA5-2983F9AE365F}">
  <a:tblStyle styleId="{27EDA301-1FF5-4A86-BFA5-2983F9AE36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0" autoAdjust="0"/>
  </p:normalViewPr>
  <p:slideViewPr>
    <p:cSldViewPr>
      <p:cViewPr varScale="1">
        <p:scale>
          <a:sx n="92" d="100"/>
          <a:sy n="92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be795ac94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be795ac94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8be795ac94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8be795ac94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8be795ac94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8be795ac94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3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8be795ac94_1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8be795ac94_1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8be795ac94_1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18be795ac94_1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8be795ac94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8be795ac94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80600" y="539488"/>
            <a:ext cx="5182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26525" y="2768812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2" hasCustomPrompt="1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8005525" y="4528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 rot="1343586">
            <a:off x="402938" y="43563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 rot="-1540980">
            <a:off x="5517791" y="4501135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03575" y="1612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 hasCustomPrompt="1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9" name="Google Shape;79;p16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80" name="Google Shape;80;p16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89" name="Google Shape;89;p16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6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713225" y="534500"/>
            <a:ext cx="6806400" cy="11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25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152" name="Google Shape;152;p25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5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161" name="Google Shape;161;p25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5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169" name="Google Shape;169;p25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5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334663" y="2870513"/>
            <a:ext cx="38793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5657963" y="146990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>
            <a:off x="547675" y="3158800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63425" y="422247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79025" y="43522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4476525" y="19438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673600" y="42223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8304000" y="1930838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729844" y="1265926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729844" y="2194230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729844" y="3122545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578550" y="1197076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1578550" y="2125380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1578550" y="3053684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 hasCustomPrompt="1"/>
          </p:nvPr>
        </p:nvSpPr>
        <p:spPr>
          <a:xfrm>
            <a:off x="729844" y="4050838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1578550" y="3981988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33000" y="2946725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2" hasCustomPrompt="1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/>
          <p:nvPr/>
        </p:nvSpPr>
        <p:spPr>
          <a:xfrm rot="-1540980">
            <a:off x="494953" y="253389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23962" y="619126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8146050" y="709651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2700000">
            <a:off x="8329592" y="4160375"/>
            <a:ext cx="430612" cy="597313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2904557">
            <a:off x="530457" y="4233862"/>
            <a:ext cx="471346" cy="450322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1FC4FC1-8012-4E91-B6BF-B191E3850B02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70" r:id="rId13"/>
    <p:sldLayoutId id="214748367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E152BE-BA27-4C7B-8797-AE5962152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62" y="1092893"/>
            <a:ext cx="8509938" cy="30028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1045C8-EF50-47BB-A5DC-D422C6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99" y="209550"/>
            <a:ext cx="6806400" cy="609600"/>
          </a:xfrm>
        </p:spPr>
        <p:txBody>
          <a:bodyPr/>
          <a:lstStyle/>
          <a:p>
            <a:pPr algn="ctr"/>
            <a:r>
              <a:rPr lang="en-US" dirty="0"/>
              <a:t>Read and complete.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E90A2-4D78-AB62-0C49-2C5E9B776E93}"/>
              </a:ext>
            </a:extLst>
          </p:cNvPr>
          <p:cNvSpPr txBox="1"/>
          <p:nvPr/>
        </p:nvSpPr>
        <p:spPr>
          <a:xfrm>
            <a:off x="3200400" y="2876550"/>
            <a:ext cx="1905000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on Sports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E2B3B-AC22-1036-1DEC-05C4A912A97F}"/>
              </a:ext>
            </a:extLst>
          </p:cNvPr>
          <p:cNvSpPr txBox="1"/>
          <p:nvPr/>
        </p:nvSpPr>
        <p:spPr>
          <a:xfrm>
            <a:off x="838200" y="3333750"/>
            <a:ext cx="1422402" cy="33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3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We’ll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67291-09D4-D505-0C3C-35F2BE3B9234}"/>
              </a:ext>
            </a:extLst>
          </p:cNvPr>
          <p:cNvSpPr txBox="1"/>
          <p:nvPr/>
        </p:nvSpPr>
        <p:spPr>
          <a:xfrm>
            <a:off x="5499100" y="2800350"/>
            <a:ext cx="1981200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What will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4F3DD-378E-16D1-DC27-CD3F6DB4D73B}"/>
              </a:ext>
            </a:extLst>
          </p:cNvPr>
          <p:cNvSpPr txBox="1"/>
          <p:nvPr/>
        </p:nvSpPr>
        <p:spPr>
          <a:xfrm>
            <a:off x="6781800" y="3633326"/>
            <a:ext cx="2057400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sing and dance</a:t>
            </a:r>
          </a:p>
        </p:txBody>
      </p:sp>
    </p:spTree>
    <p:extLst>
      <p:ext uri="{BB962C8B-B14F-4D97-AF65-F5344CB8AC3E}">
        <p14:creationId xmlns:p14="http://schemas.microsoft.com/office/powerpoint/2010/main" val="2929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4"/>
          <p:cNvSpPr/>
          <p:nvPr/>
        </p:nvSpPr>
        <p:spPr>
          <a:xfrm>
            <a:off x="811625" y="1668948"/>
            <a:ext cx="1805909" cy="1805604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4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3</a:t>
            </a:r>
            <a:endParaRPr/>
          </a:p>
        </p:txBody>
      </p:sp>
      <p:sp>
        <p:nvSpPr>
          <p:cNvPr id="816" name="Google Shape;816;p44"/>
          <p:cNvSpPr txBox="1">
            <a:spLocks noGrp="1"/>
          </p:cNvSpPr>
          <p:nvPr>
            <p:ph type="title" idx="2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7" name="Google Shape;817;p44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4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819" name="Google Shape;819;p44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44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" name="Google Shape;828;p44"/>
          <p:cNvGrpSpPr/>
          <p:nvPr/>
        </p:nvGrpSpPr>
        <p:grpSpPr>
          <a:xfrm>
            <a:off x="6015175" y="831776"/>
            <a:ext cx="1869142" cy="620444"/>
            <a:chOff x="1985375" y="883325"/>
            <a:chExt cx="1316575" cy="437025"/>
          </a:xfrm>
        </p:grpSpPr>
        <p:sp>
          <p:nvSpPr>
            <p:cNvPr id="829" name="Google Shape;829;p44"/>
            <p:cNvSpPr/>
            <p:nvPr/>
          </p:nvSpPr>
          <p:spPr>
            <a:xfrm>
              <a:off x="2815425" y="912475"/>
              <a:ext cx="482400" cy="374450"/>
            </a:xfrm>
            <a:custGeom>
              <a:avLst/>
              <a:gdLst/>
              <a:ahLst/>
              <a:cxnLst/>
              <a:rect l="l" t="t" r="r" b="b"/>
              <a:pathLst>
                <a:path w="19296" h="14978" extrusionOk="0">
                  <a:moveTo>
                    <a:pt x="7726" y="1"/>
                  </a:moveTo>
                  <a:lnTo>
                    <a:pt x="1" y="11251"/>
                  </a:lnTo>
                  <a:lnTo>
                    <a:pt x="19295" y="14978"/>
                  </a:lnTo>
                  <a:lnTo>
                    <a:pt x="7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2867475" y="1186550"/>
              <a:ext cx="430350" cy="133800"/>
            </a:xfrm>
            <a:custGeom>
              <a:avLst/>
              <a:gdLst/>
              <a:ahLst/>
              <a:cxnLst/>
              <a:rect l="l" t="t" r="r" b="b"/>
              <a:pathLst>
                <a:path w="17214" h="5352" extrusionOk="0">
                  <a:moveTo>
                    <a:pt x="794" y="0"/>
                  </a:moveTo>
                  <a:lnTo>
                    <a:pt x="0" y="5351"/>
                  </a:lnTo>
                  <a:lnTo>
                    <a:pt x="17213" y="4015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2810250" y="1014925"/>
              <a:ext cx="491700" cy="281700"/>
            </a:xfrm>
            <a:custGeom>
              <a:avLst/>
              <a:gdLst/>
              <a:ahLst/>
              <a:cxnLst/>
              <a:rect l="l" t="t" r="r" b="b"/>
              <a:pathLst>
                <a:path w="19668" h="11268" extrusionOk="0">
                  <a:moveTo>
                    <a:pt x="5423" y="1"/>
                  </a:moveTo>
                  <a:cubicBezTo>
                    <a:pt x="5191" y="1"/>
                    <a:pt x="5006" y="319"/>
                    <a:pt x="5244" y="492"/>
                  </a:cubicBezTo>
                  <a:lnTo>
                    <a:pt x="10542" y="4374"/>
                  </a:lnTo>
                  <a:cubicBezTo>
                    <a:pt x="12304" y="5667"/>
                    <a:pt x="14072" y="6961"/>
                    <a:pt x="15839" y="8255"/>
                  </a:cubicBezTo>
                  <a:cubicBezTo>
                    <a:pt x="16313" y="8601"/>
                    <a:pt x="16787" y="8947"/>
                    <a:pt x="17261" y="9293"/>
                  </a:cubicBezTo>
                  <a:cubicBezTo>
                    <a:pt x="15925" y="8569"/>
                    <a:pt x="14594" y="7840"/>
                    <a:pt x="13268" y="7094"/>
                  </a:cubicBezTo>
                  <a:cubicBezTo>
                    <a:pt x="11303" y="5992"/>
                    <a:pt x="9355" y="4869"/>
                    <a:pt x="7411" y="3719"/>
                  </a:cubicBezTo>
                  <a:cubicBezTo>
                    <a:pt x="6325" y="3074"/>
                    <a:pt x="5244" y="2425"/>
                    <a:pt x="4163" y="1765"/>
                  </a:cubicBezTo>
                  <a:cubicBezTo>
                    <a:pt x="4107" y="1729"/>
                    <a:pt x="4044" y="1710"/>
                    <a:pt x="3983" y="1710"/>
                  </a:cubicBezTo>
                  <a:cubicBezTo>
                    <a:pt x="3906" y="1710"/>
                    <a:pt x="3831" y="1741"/>
                    <a:pt x="3775" y="1813"/>
                  </a:cubicBezTo>
                  <a:cubicBezTo>
                    <a:pt x="3690" y="1914"/>
                    <a:pt x="3695" y="2121"/>
                    <a:pt x="3823" y="2201"/>
                  </a:cubicBezTo>
                  <a:cubicBezTo>
                    <a:pt x="5766" y="3383"/>
                    <a:pt x="7720" y="4549"/>
                    <a:pt x="9690" y="5689"/>
                  </a:cubicBezTo>
                  <a:cubicBezTo>
                    <a:pt x="11649" y="6823"/>
                    <a:pt x="13619" y="7935"/>
                    <a:pt x="15605" y="9022"/>
                  </a:cubicBezTo>
                  <a:cubicBezTo>
                    <a:pt x="16569" y="9549"/>
                    <a:pt x="17538" y="10070"/>
                    <a:pt x="18507" y="10592"/>
                  </a:cubicBezTo>
                  <a:cubicBezTo>
                    <a:pt x="16276" y="10177"/>
                    <a:pt x="14050" y="9756"/>
                    <a:pt x="11830" y="9320"/>
                  </a:cubicBezTo>
                  <a:cubicBezTo>
                    <a:pt x="9392" y="8835"/>
                    <a:pt x="6959" y="8335"/>
                    <a:pt x="4531" y="7824"/>
                  </a:cubicBezTo>
                  <a:cubicBezTo>
                    <a:pt x="3157" y="7531"/>
                    <a:pt x="1784" y="7233"/>
                    <a:pt x="410" y="6929"/>
                  </a:cubicBezTo>
                  <a:cubicBezTo>
                    <a:pt x="388" y="6924"/>
                    <a:pt x="367" y="6922"/>
                    <a:pt x="347" y="6922"/>
                  </a:cubicBezTo>
                  <a:cubicBezTo>
                    <a:pt x="55" y="6922"/>
                    <a:pt x="1" y="7408"/>
                    <a:pt x="325" y="7478"/>
                  </a:cubicBezTo>
                  <a:cubicBezTo>
                    <a:pt x="2758" y="8015"/>
                    <a:pt x="5196" y="8532"/>
                    <a:pt x="7640" y="9038"/>
                  </a:cubicBezTo>
                  <a:cubicBezTo>
                    <a:pt x="10073" y="9538"/>
                    <a:pt x="12512" y="10023"/>
                    <a:pt x="14950" y="10486"/>
                  </a:cubicBezTo>
                  <a:cubicBezTo>
                    <a:pt x="16329" y="10752"/>
                    <a:pt x="17708" y="11008"/>
                    <a:pt x="19093" y="11263"/>
                  </a:cubicBezTo>
                  <a:cubicBezTo>
                    <a:pt x="19110" y="11266"/>
                    <a:pt x="19127" y="11267"/>
                    <a:pt x="19144" y="11267"/>
                  </a:cubicBezTo>
                  <a:cubicBezTo>
                    <a:pt x="19246" y="11267"/>
                    <a:pt x="19323" y="11213"/>
                    <a:pt x="19364" y="11135"/>
                  </a:cubicBezTo>
                  <a:cubicBezTo>
                    <a:pt x="19380" y="11130"/>
                    <a:pt x="19396" y="11130"/>
                    <a:pt x="19412" y="11119"/>
                  </a:cubicBezTo>
                  <a:cubicBezTo>
                    <a:pt x="19497" y="11082"/>
                    <a:pt x="19588" y="11023"/>
                    <a:pt x="19630" y="10933"/>
                  </a:cubicBezTo>
                  <a:cubicBezTo>
                    <a:pt x="19668" y="10837"/>
                    <a:pt x="19646" y="10741"/>
                    <a:pt x="19620" y="10645"/>
                  </a:cubicBezTo>
                  <a:cubicBezTo>
                    <a:pt x="19614" y="10614"/>
                    <a:pt x="19598" y="10587"/>
                    <a:pt x="19588" y="10555"/>
                  </a:cubicBezTo>
                  <a:cubicBezTo>
                    <a:pt x="19534" y="10459"/>
                    <a:pt x="19476" y="10374"/>
                    <a:pt x="19385" y="10305"/>
                  </a:cubicBezTo>
                  <a:cubicBezTo>
                    <a:pt x="19353" y="10273"/>
                    <a:pt x="19311" y="10246"/>
                    <a:pt x="19268" y="10225"/>
                  </a:cubicBezTo>
                  <a:cubicBezTo>
                    <a:pt x="19279" y="10150"/>
                    <a:pt x="19247" y="10065"/>
                    <a:pt x="19162" y="10001"/>
                  </a:cubicBezTo>
                  <a:lnTo>
                    <a:pt x="13864" y="6120"/>
                  </a:lnTo>
                  <a:cubicBezTo>
                    <a:pt x="12102" y="4826"/>
                    <a:pt x="10334" y="3532"/>
                    <a:pt x="8567" y="2239"/>
                  </a:cubicBezTo>
                  <a:cubicBezTo>
                    <a:pt x="7571" y="1514"/>
                    <a:pt x="6581" y="785"/>
                    <a:pt x="5585" y="56"/>
                  </a:cubicBezTo>
                  <a:cubicBezTo>
                    <a:pt x="5532" y="17"/>
                    <a:pt x="5476" y="1"/>
                    <a:pt x="542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2837525" y="1042650"/>
              <a:ext cx="27175" cy="31325"/>
            </a:xfrm>
            <a:custGeom>
              <a:avLst/>
              <a:gdLst/>
              <a:ahLst/>
              <a:cxnLst/>
              <a:rect l="l" t="t" r="r" b="b"/>
              <a:pathLst>
                <a:path w="1087" h="1253" extrusionOk="0">
                  <a:moveTo>
                    <a:pt x="634" y="1"/>
                  </a:moveTo>
                  <a:lnTo>
                    <a:pt x="0" y="315"/>
                  </a:lnTo>
                  <a:cubicBezTo>
                    <a:pt x="277" y="879"/>
                    <a:pt x="432" y="1252"/>
                    <a:pt x="432" y="1252"/>
                  </a:cubicBezTo>
                  <a:lnTo>
                    <a:pt x="1087" y="991"/>
                  </a:lnTo>
                  <a:cubicBezTo>
                    <a:pt x="1081" y="975"/>
                    <a:pt x="927" y="592"/>
                    <a:pt x="63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2269300" y="924325"/>
              <a:ext cx="56600" cy="29175"/>
            </a:xfrm>
            <a:custGeom>
              <a:avLst/>
              <a:gdLst/>
              <a:ahLst/>
              <a:cxnLst/>
              <a:rect l="l" t="t" r="r" b="b"/>
              <a:pathLst>
                <a:path w="2264" h="1167" extrusionOk="0">
                  <a:moveTo>
                    <a:pt x="2125" y="1"/>
                  </a:moveTo>
                  <a:cubicBezTo>
                    <a:pt x="1438" y="139"/>
                    <a:pt x="724" y="304"/>
                    <a:pt x="0" y="480"/>
                  </a:cubicBezTo>
                  <a:lnTo>
                    <a:pt x="165" y="1167"/>
                  </a:lnTo>
                  <a:cubicBezTo>
                    <a:pt x="884" y="991"/>
                    <a:pt x="1592" y="831"/>
                    <a:pt x="2263" y="698"/>
                  </a:cubicBezTo>
                  <a:lnTo>
                    <a:pt x="212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2376050" y="908225"/>
              <a:ext cx="55800" cy="23975"/>
            </a:xfrm>
            <a:custGeom>
              <a:avLst/>
              <a:gdLst/>
              <a:ahLst/>
              <a:cxnLst/>
              <a:rect l="l" t="t" r="r" b="b"/>
              <a:pathLst>
                <a:path w="2232" h="959" extrusionOk="0">
                  <a:moveTo>
                    <a:pt x="2173" y="0"/>
                  </a:moveTo>
                  <a:cubicBezTo>
                    <a:pt x="1491" y="59"/>
                    <a:pt x="762" y="144"/>
                    <a:pt x="0" y="261"/>
                  </a:cubicBezTo>
                  <a:lnTo>
                    <a:pt x="107" y="959"/>
                  </a:lnTo>
                  <a:cubicBezTo>
                    <a:pt x="852" y="847"/>
                    <a:pt x="1566" y="762"/>
                    <a:pt x="2231" y="709"/>
                  </a:cubicBezTo>
                  <a:lnTo>
                    <a:pt x="2173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2484525" y="906750"/>
              <a:ext cx="56475" cy="27725"/>
            </a:xfrm>
            <a:custGeom>
              <a:avLst/>
              <a:gdLst/>
              <a:ahLst/>
              <a:cxnLst/>
              <a:rect l="l" t="t" r="r" b="b"/>
              <a:pathLst>
                <a:path w="2259" h="1109" extrusionOk="0">
                  <a:moveTo>
                    <a:pt x="43" y="1"/>
                  </a:moveTo>
                  <a:lnTo>
                    <a:pt x="1" y="709"/>
                  </a:lnTo>
                  <a:cubicBezTo>
                    <a:pt x="719" y="752"/>
                    <a:pt x="1401" y="885"/>
                    <a:pt x="2018" y="1108"/>
                  </a:cubicBezTo>
                  <a:lnTo>
                    <a:pt x="2253" y="443"/>
                  </a:lnTo>
                  <a:lnTo>
                    <a:pt x="2258" y="443"/>
                  </a:lnTo>
                  <a:cubicBezTo>
                    <a:pt x="1577" y="198"/>
                    <a:pt x="831" y="49"/>
                    <a:pt x="4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2061375" y="981975"/>
              <a:ext cx="57000" cy="34350"/>
            </a:xfrm>
            <a:custGeom>
              <a:avLst/>
              <a:gdLst/>
              <a:ahLst/>
              <a:cxnLst/>
              <a:rect l="l" t="t" r="r" b="b"/>
              <a:pathLst>
                <a:path w="2280" h="1374" extrusionOk="0">
                  <a:moveTo>
                    <a:pt x="2056" y="0"/>
                  </a:moveTo>
                  <a:cubicBezTo>
                    <a:pt x="1380" y="224"/>
                    <a:pt x="688" y="463"/>
                    <a:pt x="1" y="708"/>
                  </a:cubicBezTo>
                  <a:lnTo>
                    <a:pt x="241" y="1374"/>
                  </a:lnTo>
                  <a:cubicBezTo>
                    <a:pt x="922" y="1129"/>
                    <a:pt x="1609" y="894"/>
                    <a:pt x="2280" y="671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2164550" y="950150"/>
              <a:ext cx="56850" cy="32225"/>
            </a:xfrm>
            <a:custGeom>
              <a:avLst/>
              <a:gdLst/>
              <a:ahLst/>
              <a:cxnLst/>
              <a:rect l="l" t="t" r="r" b="b"/>
              <a:pathLst>
                <a:path w="2274" h="1289" extrusionOk="0">
                  <a:moveTo>
                    <a:pt x="2082" y="1"/>
                  </a:moveTo>
                  <a:cubicBezTo>
                    <a:pt x="1411" y="187"/>
                    <a:pt x="708" y="395"/>
                    <a:pt x="0" y="613"/>
                  </a:cubicBezTo>
                  <a:lnTo>
                    <a:pt x="208" y="1289"/>
                  </a:lnTo>
                  <a:cubicBezTo>
                    <a:pt x="911" y="1071"/>
                    <a:pt x="1608" y="868"/>
                    <a:pt x="2274" y="682"/>
                  </a:cubicBezTo>
                  <a:lnTo>
                    <a:pt x="2082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2519925" y="1049325"/>
              <a:ext cx="45150" cy="50725"/>
            </a:xfrm>
            <a:custGeom>
              <a:avLst/>
              <a:gdLst/>
              <a:ahLst/>
              <a:cxnLst/>
              <a:rect l="l" t="t" r="r" b="b"/>
              <a:pathLst>
                <a:path w="1806" h="2029" extrusionOk="0">
                  <a:moveTo>
                    <a:pt x="688" y="0"/>
                  </a:moveTo>
                  <a:lnTo>
                    <a:pt x="1" y="160"/>
                  </a:lnTo>
                  <a:cubicBezTo>
                    <a:pt x="192" y="990"/>
                    <a:pt x="709" y="1640"/>
                    <a:pt x="1492" y="2029"/>
                  </a:cubicBezTo>
                  <a:lnTo>
                    <a:pt x="1806" y="1395"/>
                  </a:lnTo>
                  <a:cubicBezTo>
                    <a:pt x="1209" y="1097"/>
                    <a:pt x="831" y="628"/>
                    <a:pt x="68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2593000" y="883325"/>
              <a:ext cx="56075" cy="37700"/>
            </a:xfrm>
            <a:custGeom>
              <a:avLst/>
              <a:gdLst/>
              <a:ahLst/>
              <a:cxnLst/>
              <a:rect l="l" t="t" r="r" b="b"/>
              <a:pathLst>
                <a:path w="2243" h="1508" extrusionOk="0">
                  <a:moveTo>
                    <a:pt x="2093" y="1"/>
                  </a:moveTo>
                  <a:cubicBezTo>
                    <a:pt x="1369" y="155"/>
                    <a:pt x="666" y="469"/>
                    <a:pt x="1" y="927"/>
                  </a:cubicBezTo>
                  <a:lnTo>
                    <a:pt x="405" y="1508"/>
                  </a:lnTo>
                  <a:cubicBezTo>
                    <a:pt x="996" y="1103"/>
                    <a:pt x="1614" y="826"/>
                    <a:pt x="2242" y="693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2698150" y="884925"/>
              <a:ext cx="55550" cy="40350"/>
            </a:xfrm>
            <a:custGeom>
              <a:avLst/>
              <a:gdLst/>
              <a:ahLst/>
              <a:cxnLst/>
              <a:rect l="l" t="t" r="r" b="b"/>
              <a:pathLst>
                <a:path w="2222" h="1614" extrusionOk="0">
                  <a:moveTo>
                    <a:pt x="198" y="1"/>
                  </a:moveTo>
                  <a:lnTo>
                    <a:pt x="1" y="682"/>
                  </a:lnTo>
                  <a:cubicBezTo>
                    <a:pt x="597" y="847"/>
                    <a:pt x="1199" y="1161"/>
                    <a:pt x="1795" y="1614"/>
                  </a:cubicBezTo>
                  <a:lnTo>
                    <a:pt x="2221" y="1050"/>
                  </a:lnTo>
                  <a:cubicBezTo>
                    <a:pt x="1561" y="544"/>
                    <a:pt x="879" y="192"/>
                    <a:pt x="19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2524725" y="945500"/>
              <a:ext cx="41275" cy="55525"/>
            </a:xfrm>
            <a:custGeom>
              <a:avLst/>
              <a:gdLst/>
              <a:ahLst/>
              <a:cxnLst/>
              <a:rect l="l" t="t" r="r" b="b"/>
              <a:pathLst>
                <a:path w="1651" h="2221" extrusionOk="0">
                  <a:moveTo>
                    <a:pt x="1092" y="0"/>
                  </a:moveTo>
                  <a:cubicBezTo>
                    <a:pt x="613" y="623"/>
                    <a:pt x="235" y="1310"/>
                    <a:pt x="0" y="1991"/>
                  </a:cubicBezTo>
                  <a:lnTo>
                    <a:pt x="671" y="2220"/>
                  </a:lnTo>
                  <a:cubicBezTo>
                    <a:pt x="879" y="1613"/>
                    <a:pt x="1220" y="996"/>
                    <a:pt x="1651" y="437"/>
                  </a:cubicBezTo>
                  <a:lnTo>
                    <a:pt x="1092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2780425" y="950025"/>
              <a:ext cx="46075" cy="54200"/>
            </a:xfrm>
            <a:custGeom>
              <a:avLst/>
              <a:gdLst/>
              <a:ahLst/>
              <a:cxnLst/>
              <a:rect l="l" t="t" r="r" b="b"/>
              <a:pathLst>
                <a:path w="1843" h="2168" extrusionOk="0">
                  <a:moveTo>
                    <a:pt x="538" y="0"/>
                  </a:moveTo>
                  <a:lnTo>
                    <a:pt x="0" y="458"/>
                  </a:lnTo>
                  <a:cubicBezTo>
                    <a:pt x="426" y="959"/>
                    <a:pt x="842" y="1534"/>
                    <a:pt x="1246" y="2167"/>
                  </a:cubicBezTo>
                  <a:lnTo>
                    <a:pt x="1842" y="1789"/>
                  </a:lnTo>
                  <a:cubicBezTo>
                    <a:pt x="1422" y="1129"/>
                    <a:pt x="985" y="527"/>
                    <a:pt x="5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2579025" y="945900"/>
              <a:ext cx="47425" cy="52600"/>
            </a:xfrm>
            <a:custGeom>
              <a:avLst/>
              <a:gdLst/>
              <a:ahLst/>
              <a:cxnLst/>
              <a:rect l="l" t="t" r="r" b="b"/>
              <a:pathLst>
                <a:path w="1897" h="2104" extrusionOk="0">
                  <a:moveTo>
                    <a:pt x="453" y="0"/>
                  </a:moveTo>
                  <a:lnTo>
                    <a:pt x="1" y="543"/>
                  </a:lnTo>
                  <a:cubicBezTo>
                    <a:pt x="528" y="985"/>
                    <a:pt x="959" y="1507"/>
                    <a:pt x="1273" y="2103"/>
                  </a:cubicBezTo>
                  <a:lnTo>
                    <a:pt x="1896" y="1773"/>
                  </a:lnTo>
                  <a:cubicBezTo>
                    <a:pt x="1539" y="1097"/>
                    <a:pt x="1055" y="501"/>
                    <a:pt x="45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2607925" y="1045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1347" y="1"/>
                  </a:moveTo>
                  <a:lnTo>
                    <a:pt x="639" y="17"/>
                  </a:lnTo>
                  <a:cubicBezTo>
                    <a:pt x="655" y="762"/>
                    <a:pt x="421" y="1348"/>
                    <a:pt x="0" y="1625"/>
                  </a:cubicBezTo>
                  <a:lnTo>
                    <a:pt x="389" y="2216"/>
                  </a:lnTo>
                  <a:cubicBezTo>
                    <a:pt x="1017" y="1800"/>
                    <a:pt x="1363" y="996"/>
                    <a:pt x="134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1985375" y="1018575"/>
              <a:ext cx="31175" cy="26250"/>
            </a:xfrm>
            <a:custGeom>
              <a:avLst/>
              <a:gdLst/>
              <a:ahLst/>
              <a:cxnLst/>
              <a:rect l="l" t="t" r="r" b="b"/>
              <a:pathLst>
                <a:path w="1247" h="1050" extrusionOk="0">
                  <a:moveTo>
                    <a:pt x="991" y="0"/>
                  </a:moveTo>
                  <a:cubicBezTo>
                    <a:pt x="368" y="240"/>
                    <a:pt x="11" y="389"/>
                    <a:pt x="1" y="394"/>
                  </a:cubicBezTo>
                  <a:lnTo>
                    <a:pt x="267" y="1049"/>
                  </a:lnTo>
                  <a:cubicBezTo>
                    <a:pt x="272" y="1044"/>
                    <a:pt x="629" y="900"/>
                    <a:pt x="1247" y="66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>
            <a:off x="6550574" y="3512681"/>
            <a:ext cx="998511" cy="963736"/>
            <a:chOff x="3577050" y="812375"/>
            <a:chExt cx="645325" cy="622850"/>
          </a:xfrm>
        </p:grpSpPr>
        <p:sp>
          <p:nvSpPr>
            <p:cNvPr id="847" name="Google Shape;847;p44"/>
            <p:cNvSpPr/>
            <p:nvPr/>
          </p:nvSpPr>
          <p:spPr>
            <a:xfrm>
              <a:off x="3577050" y="812375"/>
              <a:ext cx="645325" cy="622850"/>
            </a:xfrm>
            <a:custGeom>
              <a:avLst/>
              <a:gdLst/>
              <a:ahLst/>
              <a:cxnLst/>
              <a:rect l="l" t="t" r="r" b="b"/>
              <a:pathLst>
                <a:path w="25813" h="24914" extrusionOk="0">
                  <a:moveTo>
                    <a:pt x="16389" y="1"/>
                  </a:moveTo>
                  <a:cubicBezTo>
                    <a:pt x="16172" y="1"/>
                    <a:pt x="15955" y="76"/>
                    <a:pt x="15782" y="230"/>
                  </a:cubicBezTo>
                  <a:lnTo>
                    <a:pt x="416" y="13791"/>
                  </a:lnTo>
                  <a:cubicBezTo>
                    <a:pt x="38" y="14126"/>
                    <a:pt x="1" y="14712"/>
                    <a:pt x="336" y="15090"/>
                  </a:cubicBezTo>
                  <a:lnTo>
                    <a:pt x="8738" y="24604"/>
                  </a:lnTo>
                  <a:cubicBezTo>
                    <a:pt x="8919" y="24809"/>
                    <a:pt x="9172" y="24913"/>
                    <a:pt x="9427" y="24913"/>
                  </a:cubicBezTo>
                  <a:cubicBezTo>
                    <a:pt x="9643" y="24913"/>
                    <a:pt x="9861" y="24838"/>
                    <a:pt x="10037" y="24684"/>
                  </a:cubicBezTo>
                  <a:lnTo>
                    <a:pt x="25397" y="11123"/>
                  </a:lnTo>
                  <a:cubicBezTo>
                    <a:pt x="25775" y="10788"/>
                    <a:pt x="25812" y="10202"/>
                    <a:pt x="25477" y="9824"/>
                  </a:cubicBezTo>
                  <a:lnTo>
                    <a:pt x="17081" y="310"/>
                  </a:lnTo>
                  <a:cubicBezTo>
                    <a:pt x="16899" y="105"/>
                    <a:pt x="16645" y="1"/>
                    <a:pt x="16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3686875" y="937075"/>
              <a:ext cx="425675" cy="373450"/>
            </a:xfrm>
            <a:custGeom>
              <a:avLst/>
              <a:gdLst/>
              <a:ahLst/>
              <a:cxnLst/>
              <a:rect l="l" t="t" r="r" b="b"/>
              <a:pathLst>
                <a:path w="17027" h="14938" extrusionOk="0">
                  <a:moveTo>
                    <a:pt x="16749" y="0"/>
                  </a:moveTo>
                  <a:cubicBezTo>
                    <a:pt x="16709" y="0"/>
                    <a:pt x="16667" y="15"/>
                    <a:pt x="16628" y="50"/>
                  </a:cubicBezTo>
                  <a:lnTo>
                    <a:pt x="144" y="14601"/>
                  </a:lnTo>
                  <a:cubicBezTo>
                    <a:pt x="1" y="14731"/>
                    <a:pt x="127" y="14938"/>
                    <a:pt x="278" y="14938"/>
                  </a:cubicBezTo>
                  <a:cubicBezTo>
                    <a:pt x="318" y="14938"/>
                    <a:pt x="360" y="14923"/>
                    <a:pt x="399" y="14888"/>
                  </a:cubicBezTo>
                  <a:lnTo>
                    <a:pt x="16883" y="337"/>
                  </a:lnTo>
                  <a:cubicBezTo>
                    <a:pt x="17026" y="207"/>
                    <a:pt x="16900" y="0"/>
                    <a:pt x="1674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3763800" y="1275175"/>
              <a:ext cx="96650" cy="95875"/>
            </a:xfrm>
            <a:custGeom>
              <a:avLst/>
              <a:gdLst/>
              <a:ahLst/>
              <a:cxnLst/>
              <a:rect l="l" t="t" r="r" b="b"/>
              <a:pathLst>
                <a:path w="3866" h="3835" extrusionOk="0">
                  <a:moveTo>
                    <a:pt x="1935" y="1"/>
                  </a:moveTo>
                  <a:cubicBezTo>
                    <a:pt x="889" y="1"/>
                    <a:pt x="32" y="836"/>
                    <a:pt x="16" y="1886"/>
                  </a:cubicBezTo>
                  <a:cubicBezTo>
                    <a:pt x="1" y="2940"/>
                    <a:pt x="842" y="3813"/>
                    <a:pt x="1896" y="3835"/>
                  </a:cubicBezTo>
                  <a:cubicBezTo>
                    <a:pt x="1906" y="3835"/>
                    <a:pt x="1916" y="3835"/>
                    <a:pt x="1926" y="3835"/>
                  </a:cubicBezTo>
                  <a:cubicBezTo>
                    <a:pt x="2972" y="3835"/>
                    <a:pt x="3829" y="2999"/>
                    <a:pt x="3845" y="1950"/>
                  </a:cubicBezTo>
                  <a:cubicBezTo>
                    <a:pt x="3866" y="896"/>
                    <a:pt x="3019" y="23"/>
                    <a:pt x="1965" y="1"/>
                  </a:cubicBezTo>
                  <a:cubicBezTo>
                    <a:pt x="1955" y="1"/>
                    <a:pt x="1945" y="1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3858300" y="1190975"/>
              <a:ext cx="98800" cy="95650"/>
            </a:xfrm>
            <a:custGeom>
              <a:avLst/>
              <a:gdLst/>
              <a:ahLst/>
              <a:cxnLst/>
              <a:rect l="l" t="t" r="r" b="b"/>
              <a:pathLst>
                <a:path w="3952" h="3826" extrusionOk="0">
                  <a:moveTo>
                    <a:pt x="1967" y="0"/>
                  </a:moveTo>
                  <a:cubicBezTo>
                    <a:pt x="967" y="0"/>
                    <a:pt x="131" y="781"/>
                    <a:pt x="65" y="1793"/>
                  </a:cubicBezTo>
                  <a:cubicBezTo>
                    <a:pt x="1" y="2847"/>
                    <a:pt x="805" y="3758"/>
                    <a:pt x="1859" y="3822"/>
                  </a:cubicBezTo>
                  <a:cubicBezTo>
                    <a:pt x="1901" y="3825"/>
                    <a:pt x="1943" y="3826"/>
                    <a:pt x="1985" y="3826"/>
                  </a:cubicBezTo>
                  <a:cubicBezTo>
                    <a:pt x="2985" y="3826"/>
                    <a:pt x="3826" y="3045"/>
                    <a:pt x="3887" y="2033"/>
                  </a:cubicBezTo>
                  <a:cubicBezTo>
                    <a:pt x="3951" y="979"/>
                    <a:pt x="3153" y="68"/>
                    <a:pt x="2093" y="4"/>
                  </a:cubicBezTo>
                  <a:cubicBezTo>
                    <a:pt x="2051" y="2"/>
                    <a:pt x="2009" y="0"/>
                    <a:pt x="1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3953875" y="1106600"/>
              <a:ext cx="98800" cy="95775"/>
            </a:xfrm>
            <a:custGeom>
              <a:avLst/>
              <a:gdLst/>
              <a:ahLst/>
              <a:cxnLst/>
              <a:rect l="l" t="t" r="r" b="b"/>
              <a:pathLst>
                <a:path w="3952" h="3831" extrusionOk="0">
                  <a:moveTo>
                    <a:pt x="1975" y="0"/>
                  </a:moveTo>
                  <a:cubicBezTo>
                    <a:pt x="972" y="0"/>
                    <a:pt x="126" y="778"/>
                    <a:pt x="64" y="1798"/>
                  </a:cubicBezTo>
                  <a:cubicBezTo>
                    <a:pt x="0" y="2852"/>
                    <a:pt x="799" y="3757"/>
                    <a:pt x="1859" y="3827"/>
                  </a:cubicBezTo>
                  <a:cubicBezTo>
                    <a:pt x="1898" y="3829"/>
                    <a:pt x="1937" y="3830"/>
                    <a:pt x="1976" y="3830"/>
                  </a:cubicBezTo>
                  <a:cubicBezTo>
                    <a:pt x="2980" y="3830"/>
                    <a:pt x="3826" y="3047"/>
                    <a:pt x="3887" y="2032"/>
                  </a:cubicBezTo>
                  <a:cubicBezTo>
                    <a:pt x="3951" y="978"/>
                    <a:pt x="3147" y="68"/>
                    <a:pt x="2093" y="4"/>
                  </a:cubicBezTo>
                  <a:cubicBezTo>
                    <a:pt x="2053" y="1"/>
                    <a:pt x="2014" y="0"/>
                    <a:pt x="1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4049850" y="1022225"/>
              <a:ext cx="98525" cy="95850"/>
            </a:xfrm>
            <a:custGeom>
              <a:avLst/>
              <a:gdLst/>
              <a:ahLst/>
              <a:cxnLst/>
              <a:rect l="l" t="t" r="r" b="b"/>
              <a:pathLst>
                <a:path w="3941" h="3834" extrusionOk="0">
                  <a:moveTo>
                    <a:pt x="1973" y="1"/>
                  </a:moveTo>
                  <a:cubicBezTo>
                    <a:pt x="961" y="1"/>
                    <a:pt x="110" y="792"/>
                    <a:pt x="59" y="1813"/>
                  </a:cubicBezTo>
                  <a:cubicBezTo>
                    <a:pt x="0" y="2868"/>
                    <a:pt x="810" y="3773"/>
                    <a:pt x="1864" y="3831"/>
                  </a:cubicBezTo>
                  <a:cubicBezTo>
                    <a:pt x="1897" y="3833"/>
                    <a:pt x="1930" y="3834"/>
                    <a:pt x="1962" y="3834"/>
                  </a:cubicBezTo>
                  <a:cubicBezTo>
                    <a:pt x="2979" y="3834"/>
                    <a:pt x="3825" y="3042"/>
                    <a:pt x="3882" y="2021"/>
                  </a:cubicBezTo>
                  <a:cubicBezTo>
                    <a:pt x="3940" y="967"/>
                    <a:pt x="3131" y="62"/>
                    <a:pt x="2071" y="3"/>
                  </a:cubicBezTo>
                  <a:cubicBezTo>
                    <a:pt x="2038" y="2"/>
                    <a:pt x="2006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3638425" y="1137525"/>
              <a:ext cx="107300" cy="95825"/>
            </a:xfrm>
            <a:custGeom>
              <a:avLst/>
              <a:gdLst/>
              <a:ahLst/>
              <a:cxnLst/>
              <a:rect l="l" t="t" r="r" b="b"/>
              <a:pathLst>
                <a:path w="4292" h="3833" extrusionOk="0">
                  <a:moveTo>
                    <a:pt x="2145" y="0"/>
                  </a:moveTo>
                  <a:cubicBezTo>
                    <a:pt x="1333" y="0"/>
                    <a:pt x="582" y="521"/>
                    <a:pt x="320" y="1333"/>
                  </a:cubicBezTo>
                  <a:cubicBezTo>
                    <a:pt x="0" y="2339"/>
                    <a:pt x="554" y="3415"/>
                    <a:pt x="1560" y="3740"/>
                  </a:cubicBezTo>
                  <a:cubicBezTo>
                    <a:pt x="1755" y="3803"/>
                    <a:pt x="1953" y="3832"/>
                    <a:pt x="2147" y="3832"/>
                  </a:cubicBezTo>
                  <a:cubicBezTo>
                    <a:pt x="2955" y="3832"/>
                    <a:pt x="3705" y="3315"/>
                    <a:pt x="3967" y="2499"/>
                  </a:cubicBezTo>
                  <a:cubicBezTo>
                    <a:pt x="4291" y="1493"/>
                    <a:pt x="3738" y="417"/>
                    <a:pt x="2731" y="93"/>
                  </a:cubicBezTo>
                  <a:cubicBezTo>
                    <a:pt x="2536" y="30"/>
                    <a:pt x="2339" y="0"/>
                    <a:pt x="2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3737575" y="1053900"/>
              <a:ext cx="98525" cy="95750"/>
            </a:xfrm>
            <a:custGeom>
              <a:avLst/>
              <a:gdLst/>
              <a:ahLst/>
              <a:cxnLst/>
              <a:rect l="l" t="t" r="r" b="b"/>
              <a:pathLst>
                <a:path w="3941" h="3830" extrusionOk="0">
                  <a:moveTo>
                    <a:pt x="1964" y="0"/>
                  </a:moveTo>
                  <a:cubicBezTo>
                    <a:pt x="957" y="0"/>
                    <a:pt x="111" y="790"/>
                    <a:pt x="59" y="1808"/>
                  </a:cubicBezTo>
                  <a:cubicBezTo>
                    <a:pt x="1" y="2868"/>
                    <a:pt x="810" y="3768"/>
                    <a:pt x="1864" y="3826"/>
                  </a:cubicBezTo>
                  <a:cubicBezTo>
                    <a:pt x="1900" y="3828"/>
                    <a:pt x="1936" y="3829"/>
                    <a:pt x="1972" y="3829"/>
                  </a:cubicBezTo>
                  <a:cubicBezTo>
                    <a:pt x="2979" y="3829"/>
                    <a:pt x="3825" y="3039"/>
                    <a:pt x="3882" y="2021"/>
                  </a:cubicBezTo>
                  <a:cubicBezTo>
                    <a:pt x="3941" y="962"/>
                    <a:pt x="3131" y="62"/>
                    <a:pt x="2072" y="3"/>
                  </a:cubicBezTo>
                  <a:cubicBezTo>
                    <a:pt x="2036" y="1"/>
                    <a:pt x="2000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3827300" y="970100"/>
              <a:ext cx="108625" cy="95750"/>
            </a:xfrm>
            <a:custGeom>
              <a:avLst/>
              <a:gdLst/>
              <a:ahLst/>
              <a:cxnLst/>
              <a:rect l="l" t="t" r="r" b="b"/>
              <a:pathLst>
                <a:path w="4345" h="3830" extrusionOk="0">
                  <a:moveTo>
                    <a:pt x="2177" y="1"/>
                  </a:moveTo>
                  <a:cubicBezTo>
                    <a:pt x="1419" y="1"/>
                    <a:pt x="699" y="454"/>
                    <a:pt x="399" y="1199"/>
                  </a:cubicBezTo>
                  <a:cubicBezTo>
                    <a:pt x="0" y="2179"/>
                    <a:pt x="474" y="3297"/>
                    <a:pt x="1454" y="3691"/>
                  </a:cubicBezTo>
                  <a:cubicBezTo>
                    <a:pt x="1688" y="3785"/>
                    <a:pt x="1930" y="3830"/>
                    <a:pt x="2168" y="3830"/>
                  </a:cubicBezTo>
                  <a:cubicBezTo>
                    <a:pt x="2926" y="3830"/>
                    <a:pt x="3646" y="3377"/>
                    <a:pt x="3945" y="2631"/>
                  </a:cubicBezTo>
                  <a:cubicBezTo>
                    <a:pt x="4345" y="1652"/>
                    <a:pt x="3871" y="539"/>
                    <a:pt x="2891" y="140"/>
                  </a:cubicBezTo>
                  <a:cubicBezTo>
                    <a:pt x="2657" y="45"/>
                    <a:pt x="2415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3927525" y="886550"/>
              <a:ext cx="98925" cy="95800"/>
            </a:xfrm>
            <a:custGeom>
              <a:avLst/>
              <a:gdLst/>
              <a:ahLst/>
              <a:cxnLst/>
              <a:rect l="l" t="t" r="r" b="b"/>
              <a:pathLst>
                <a:path w="3957" h="3832" extrusionOk="0">
                  <a:moveTo>
                    <a:pt x="1972" y="1"/>
                  </a:moveTo>
                  <a:cubicBezTo>
                    <a:pt x="972" y="1"/>
                    <a:pt x="131" y="782"/>
                    <a:pt x="69" y="1794"/>
                  </a:cubicBezTo>
                  <a:cubicBezTo>
                    <a:pt x="0" y="2848"/>
                    <a:pt x="799" y="3758"/>
                    <a:pt x="1858" y="3828"/>
                  </a:cubicBezTo>
                  <a:cubicBezTo>
                    <a:pt x="1898" y="3830"/>
                    <a:pt x="1937" y="3831"/>
                    <a:pt x="1976" y="3831"/>
                  </a:cubicBezTo>
                  <a:cubicBezTo>
                    <a:pt x="2980" y="3831"/>
                    <a:pt x="3825" y="3053"/>
                    <a:pt x="3887" y="2039"/>
                  </a:cubicBezTo>
                  <a:cubicBezTo>
                    <a:pt x="3956" y="985"/>
                    <a:pt x="3158" y="74"/>
                    <a:pt x="2098" y="5"/>
                  </a:cubicBezTo>
                  <a:cubicBezTo>
                    <a:pt x="2056" y="2"/>
                    <a:pt x="2013" y="1"/>
                    <a:pt x="1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288B335-08B1-452E-8CE1-2A327F95EE7C}"/>
              </a:ext>
            </a:extLst>
          </p:cNvPr>
          <p:cNvSpPr txBox="1"/>
          <p:nvPr/>
        </p:nvSpPr>
        <p:spPr>
          <a:xfrm>
            <a:off x="1983711" y="2989071"/>
            <a:ext cx="5150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Listen, complete and sing.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1045C8-EF50-47BB-A5DC-D422C6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810"/>
            <a:ext cx="6806400" cy="609600"/>
          </a:xfrm>
        </p:spPr>
        <p:txBody>
          <a:bodyPr/>
          <a:lstStyle/>
          <a:p>
            <a:pPr algn="ctr"/>
            <a:r>
              <a:rPr lang="en-US" dirty="0"/>
              <a:t>Listen, complete and sing.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88083-FDB7-8227-63A7-6917174B40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06" t="26296" r="14445" b="24814"/>
          <a:stretch/>
        </p:blipFill>
        <p:spPr>
          <a:xfrm>
            <a:off x="53974" y="748602"/>
            <a:ext cx="9036052" cy="4140340"/>
          </a:xfrm>
          <a:prstGeom prst="rect">
            <a:avLst/>
          </a:prstGeom>
        </p:spPr>
      </p:pic>
      <p:pic>
        <p:nvPicPr>
          <p:cNvPr id="3" name="Track 24">
            <a:hlinkClick r:id="" action="ppaction://media"/>
            <a:extLst>
              <a:ext uri="{FF2B5EF4-FFF2-40B4-BE49-F238E27FC236}">
                <a16:creationId xmlns:a16="http://schemas.microsoft.com/office/drawing/2014/main" id="{B524D2DE-F07C-5663-6F63-A58385F6F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301832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4A31A-9A3E-E922-BF84-9A7120BDE193}"/>
              </a:ext>
            </a:extLst>
          </p:cNvPr>
          <p:cNvSpPr txBox="1"/>
          <p:nvPr/>
        </p:nvSpPr>
        <p:spPr>
          <a:xfrm>
            <a:off x="3276600" y="2293251"/>
            <a:ext cx="1422402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65951-60FF-9133-D1C9-87DCECEF17F9}"/>
              </a:ext>
            </a:extLst>
          </p:cNvPr>
          <p:cNvSpPr txBox="1"/>
          <p:nvPr/>
        </p:nvSpPr>
        <p:spPr>
          <a:xfrm>
            <a:off x="6629400" y="1105454"/>
            <a:ext cx="2236002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Teachers’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06EC4-07DD-4435-2D27-1ECE93E3EDD4}"/>
              </a:ext>
            </a:extLst>
          </p:cNvPr>
          <p:cNvSpPr txBox="1"/>
          <p:nvPr/>
        </p:nvSpPr>
        <p:spPr>
          <a:xfrm>
            <a:off x="6485461" y="2358513"/>
            <a:ext cx="1422402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guitar</a:t>
            </a:r>
          </a:p>
        </p:txBody>
      </p:sp>
    </p:spTree>
    <p:extLst>
      <p:ext uri="{BB962C8B-B14F-4D97-AF65-F5344CB8AC3E}">
        <p14:creationId xmlns:p14="http://schemas.microsoft.com/office/powerpoint/2010/main" val="17107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ctrTitle"/>
          </p:nvPr>
        </p:nvSpPr>
        <p:spPr>
          <a:xfrm>
            <a:off x="1752300" y="839259"/>
            <a:ext cx="56394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chemeClr val="dk2"/>
                </a:solidFill>
              </a:rPr>
              <a:t>OUR SPECIAL DAYS</a:t>
            </a:r>
            <a:br>
              <a:rPr lang="es" sz="4400" dirty="0">
                <a:solidFill>
                  <a:schemeClr val="dk2"/>
                </a:solidFill>
              </a:rPr>
            </a:br>
            <a:r>
              <a:rPr lang="es" sz="4400" dirty="0">
                <a:solidFill>
                  <a:schemeClr val="accent2"/>
                </a:solidFill>
              </a:rPr>
              <a:t>Lesson 1 - Period 2</a:t>
            </a:r>
            <a:endParaRPr sz="4400" dirty="0">
              <a:solidFill>
                <a:schemeClr val="accent2"/>
              </a:solidFill>
            </a:endParaRPr>
          </a:p>
        </p:txBody>
      </p:sp>
      <p:grpSp>
        <p:nvGrpSpPr>
          <p:cNvPr id="192" name="Google Shape;192;p29"/>
          <p:cNvGrpSpPr/>
          <p:nvPr/>
        </p:nvGrpSpPr>
        <p:grpSpPr>
          <a:xfrm>
            <a:off x="4886617" y="2649416"/>
            <a:ext cx="2071723" cy="2494040"/>
            <a:chOff x="365100" y="3325925"/>
            <a:chExt cx="1144725" cy="1378075"/>
          </a:xfrm>
        </p:grpSpPr>
        <p:sp>
          <p:nvSpPr>
            <p:cNvPr id="193" name="Google Shape;193;p29"/>
            <p:cNvSpPr/>
            <p:nvPr/>
          </p:nvSpPr>
          <p:spPr>
            <a:xfrm>
              <a:off x="1194200" y="3554600"/>
              <a:ext cx="179725" cy="170275"/>
            </a:xfrm>
            <a:custGeom>
              <a:avLst/>
              <a:gdLst/>
              <a:ahLst/>
              <a:cxnLst/>
              <a:rect l="l" t="t" r="r" b="b"/>
              <a:pathLst>
                <a:path w="7189" h="6811" extrusionOk="0">
                  <a:moveTo>
                    <a:pt x="1" y="1"/>
                  </a:moveTo>
                  <a:lnTo>
                    <a:pt x="1028" y="6811"/>
                  </a:lnTo>
                  <a:lnTo>
                    <a:pt x="7188" y="20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1231600" y="3731775"/>
              <a:ext cx="179600" cy="170400"/>
            </a:xfrm>
            <a:custGeom>
              <a:avLst/>
              <a:gdLst/>
              <a:ahLst/>
              <a:cxnLst/>
              <a:rect l="l" t="t" r="r" b="b"/>
              <a:pathLst>
                <a:path w="7184" h="6816" extrusionOk="0">
                  <a:moveTo>
                    <a:pt x="1" y="0"/>
                  </a:moveTo>
                  <a:lnTo>
                    <a:pt x="1023" y="6815"/>
                  </a:lnTo>
                  <a:lnTo>
                    <a:pt x="7183" y="20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1261825" y="3925450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0" y="0"/>
                  </a:moveTo>
                  <a:lnTo>
                    <a:pt x="1028" y="6810"/>
                  </a:lnTo>
                  <a:lnTo>
                    <a:pt x="7188" y="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1298700" y="41195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0" y="1"/>
                  </a:moveTo>
                  <a:lnTo>
                    <a:pt x="884" y="6832"/>
                  </a:lnTo>
                  <a:lnTo>
                    <a:pt x="7140" y="22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1331300" y="42992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1" y="0"/>
                  </a:moveTo>
                  <a:lnTo>
                    <a:pt x="890" y="6831"/>
                  </a:lnTo>
                  <a:lnTo>
                    <a:pt x="7140" y="21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984175" y="4078500"/>
              <a:ext cx="424350" cy="538450"/>
            </a:xfrm>
            <a:custGeom>
              <a:avLst/>
              <a:gdLst/>
              <a:ahLst/>
              <a:cxnLst/>
              <a:rect l="l" t="t" r="r" b="b"/>
              <a:pathLst>
                <a:path w="16974" h="21538" extrusionOk="0">
                  <a:moveTo>
                    <a:pt x="8247" y="1"/>
                  </a:moveTo>
                  <a:lnTo>
                    <a:pt x="2322" y="1678"/>
                  </a:lnTo>
                  <a:lnTo>
                    <a:pt x="0" y="4803"/>
                  </a:lnTo>
                  <a:lnTo>
                    <a:pt x="5527" y="21537"/>
                  </a:lnTo>
                  <a:lnTo>
                    <a:pt x="16974" y="18896"/>
                  </a:lnTo>
                  <a:lnTo>
                    <a:pt x="13369" y="6406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88225" y="4206025"/>
              <a:ext cx="947200" cy="497975"/>
            </a:xfrm>
            <a:custGeom>
              <a:avLst/>
              <a:gdLst/>
              <a:ahLst/>
              <a:cxnLst/>
              <a:rect l="l" t="t" r="r" b="b"/>
              <a:pathLst>
                <a:path w="37888" h="19919" extrusionOk="0">
                  <a:moveTo>
                    <a:pt x="3205" y="1"/>
                  </a:moveTo>
                  <a:cubicBezTo>
                    <a:pt x="3205" y="1"/>
                    <a:pt x="2865" y="1773"/>
                    <a:pt x="0" y="4137"/>
                  </a:cubicBezTo>
                  <a:lnTo>
                    <a:pt x="101" y="4063"/>
                  </a:lnTo>
                  <a:lnTo>
                    <a:pt x="11697" y="10920"/>
                  </a:lnTo>
                  <a:lnTo>
                    <a:pt x="15834" y="13066"/>
                  </a:lnTo>
                  <a:lnTo>
                    <a:pt x="17357" y="14919"/>
                  </a:lnTo>
                  <a:lnTo>
                    <a:pt x="18134" y="14589"/>
                  </a:lnTo>
                  <a:lnTo>
                    <a:pt x="20695" y="19918"/>
                  </a:lnTo>
                  <a:lnTo>
                    <a:pt x="37823" y="19918"/>
                  </a:lnTo>
                  <a:cubicBezTo>
                    <a:pt x="37845" y="19886"/>
                    <a:pt x="37866" y="19849"/>
                    <a:pt x="37887" y="19817"/>
                  </a:cubicBezTo>
                  <a:cubicBezTo>
                    <a:pt x="37887" y="19817"/>
                    <a:pt x="28772" y="5942"/>
                    <a:pt x="28053" y="4856"/>
                  </a:cubicBezTo>
                  <a:cubicBezTo>
                    <a:pt x="27340" y="3765"/>
                    <a:pt x="25226" y="1715"/>
                    <a:pt x="21308" y="1651"/>
                  </a:cubicBezTo>
                  <a:lnTo>
                    <a:pt x="14184" y="3392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687475" y="4450950"/>
              <a:ext cx="234700" cy="140800"/>
            </a:xfrm>
            <a:custGeom>
              <a:avLst/>
              <a:gdLst/>
              <a:ahLst/>
              <a:cxnLst/>
              <a:rect l="l" t="t" r="r" b="b"/>
              <a:pathLst>
                <a:path w="9388" h="5632" extrusionOk="0">
                  <a:moveTo>
                    <a:pt x="5974" y="0"/>
                  </a:moveTo>
                  <a:lnTo>
                    <a:pt x="4201" y="527"/>
                  </a:lnTo>
                  <a:cubicBezTo>
                    <a:pt x="4134" y="483"/>
                    <a:pt x="3986" y="466"/>
                    <a:pt x="3806" y="466"/>
                  </a:cubicBezTo>
                  <a:cubicBezTo>
                    <a:pt x="3318" y="466"/>
                    <a:pt x="2593" y="586"/>
                    <a:pt x="2593" y="586"/>
                  </a:cubicBezTo>
                  <a:cubicBezTo>
                    <a:pt x="2593" y="586"/>
                    <a:pt x="1954" y="612"/>
                    <a:pt x="1454" y="1001"/>
                  </a:cubicBezTo>
                  <a:cubicBezTo>
                    <a:pt x="959" y="1390"/>
                    <a:pt x="1246" y="1901"/>
                    <a:pt x="1246" y="1901"/>
                  </a:cubicBezTo>
                  <a:cubicBezTo>
                    <a:pt x="1246" y="1901"/>
                    <a:pt x="890" y="1997"/>
                    <a:pt x="442" y="2305"/>
                  </a:cubicBezTo>
                  <a:cubicBezTo>
                    <a:pt x="1" y="2609"/>
                    <a:pt x="1" y="3040"/>
                    <a:pt x="336" y="3285"/>
                  </a:cubicBezTo>
                  <a:cubicBezTo>
                    <a:pt x="439" y="3363"/>
                    <a:pt x="587" y="3390"/>
                    <a:pt x="743" y="3390"/>
                  </a:cubicBezTo>
                  <a:cubicBezTo>
                    <a:pt x="1089" y="3390"/>
                    <a:pt x="1470" y="3258"/>
                    <a:pt x="1470" y="3258"/>
                  </a:cubicBezTo>
                  <a:lnTo>
                    <a:pt x="2428" y="3109"/>
                  </a:lnTo>
                  <a:lnTo>
                    <a:pt x="2636" y="3461"/>
                  </a:lnTo>
                  <a:cubicBezTo>
                    <a:pt x="1481" y="4201"/>
                    <a:pt x="2269" y="4659"/>
                    <a:pt x="2822" y="4797"/>
                  </a:cubicBezTo>
                  <a:cubicBezTo>
                    <a:pt x="2873" y="4810"/>
                    <a:pt x="2931" y="4815"/>
                    <a:pt x="2996" y="4815"/>
                  </a:cubicBezTo>
                  <a:cubicBezTo>
                    <a:pt x="3640" y="4815"/>
                    <a:pt x="4899" y="4243"/>
                    <a:pt x="4899" y="4243"/>
                  </a:cubicBezTo>
                  <a:cubicBezTo>
                    <a:pt x="4899" y="4243"/>
                    <a:pt x="6097" y="5351"/>
                    <a:pt x="7204" y="5585"/>
                  </a:cubicBezTo>
                  <a:cubicBezTo>
                    <a:pt x="7361" y="5618"/>
                    <a:pt x="7518" y="5632"/>
                    <a:pt x="7671" y="5632"/>
                  </a:cubicBezTo>
                  <a:cubicBezTo>
                    <a:pt x="8595" y="5632"/>
                    <a:pt x="9387" y="5122"/>
                    <a:pt x="9387" y="5122"/>
                  </a:cubicBezTo>
                  <a:cubicBezTo>
                    <a:pt x="9211" y="969"/>
                    <a:pt x="6129" y="144"/>
                    <a:pt x="6129" y="144"/>
                  </a:cubicBezTo>
                  <a:lnTo>
                    <a:pt x="6086" y="101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365100" y="4113150"/>
              <a:ext cx="206875" cy="194600"/>
            </a:xfrm>
            <a:custGeom>
              <a:avLst/>
              <a:gdLst/>
              <a:ahLst/>
              <a:cxnLst/>
              <a:rect l="l" t="t" r="r" b="b"/>
              <a:pathLst>
                <a:path w="8275" h="7784" extrusionOk="0">
                  <a:moveTo>
                    <a:pt x="4743" y="1"/>
                  </a:moveTo>
                  <a:cubicBezTo>
                    <a:pt x="3938" y="1"/>
                    <a:pt x="2876" y="106"/>
                    <a:pt x="2247" y="590"/>
                  </a:cubicBezTo>
                  <a:cubicBezTo>
                    <a:pt x="1140" y="1453"/>
                    <a:pt x="666" y="1815"/>
                    <a:pt x="1001" y="2507"/>
                  </a:cubicBezTo>
                  <a:cubicBezTo>
                    <a:pt x="1001" y="2507"/>
                    <a:pt x="0" y="3311"/>
                    <a:pt x="251" y="3785"/>
                  </a:cubicBezTo>
                  <a:lnTo>
                    <a:pt x="341" y="4280"/>
                  </a:lnTo>
                  <a:cubicBezTo>
                    <a:pt x="341" y="4280"/>
                    <a:pt x="251" y="6090"/>
                    <a:pt x="362" y="6394"/>
                  </a:cubicBezTo>
                  <a:cubicBezTo>
                    <a:pt x="407" y="6516"/>
                    <a:pt x="569" y="6593"/>
                    <a:pt x="768" y="6593"/>
                  </a:cubicBezTo>
                  <a:cubicBezTo>
                    <a:pt x="1063" y="6593"/>
                    <a:pt x="1440" y="6423"/>
                    <a:pt x="1640" y="5978"/>
                  </a:cubicBezTo>
                  <a:cubicBezTo>
                    <a:pt x="1640" y="5978"/>
                    <a:pt x="2524" y="6756"/>
                    <a:pt x="3110" y="7171"/>
                  </a:cubicBezTo>
                  <a:cubicBezTo>
                    <a:pt x="3690" y="7586"/>
                    <a:pt x="5026" y="7783"/>
                    <a:pt x="5026" y="7783"/>
                  </a:cubicBezTo>
                  <a:cubicBezTo>
                    <a:pt x="5026" y="7783"/>
                    <a:pt x="8274" y="6117"/>
                    <a:pt x="8274" y="4035"/>
                  </a:cubicBezTo>
                  <a:lnTo>
                    <a:pt x="7885" y="2480"/>
                  </a:lnTo>
                  <a:lnTo>
                    <a:pt x="5830" y="63"/>
                  </a:lnTo>
                  <a:cubicBezTo>
                    <a:pt x="5830" y="63"/>
                    <a:pt x="5363" y="1"/>
                    <a:pt x="4743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815800" y="4172125"/>
              <a:ext cx="211375" cy="153250"/>
            </a:xfrm>
            <a:custGeom>
              <a:avLst/>
              <a:gdLst/>
              <a:ahLst/>
              <a:cxnLst/>
              <a:rect l="l" t="t" r="r" b="b"/>
              <a:pathLst>
                <a:path w="8455" h="6130" extrusionOk="0">
                  <a:moveTo>
                    <a:pt x="5999" y="0"/>
                  </a:moveTo>
                  <a:cubicBezTo>
                    <a:pt x="5297" y="0"/>
                    <a:pt x="4411" y="137"/>
                    <a:pt x="3477" y="414"/>
                  </a:cubicBezTo>
                  <a:cubicBezTo>
                    <a:pt x="1470" y="1016"/>
                    <a:pt x="0" y="2043"/>
                    <a:pt x="202" y="2709"/>
                  </a:cubicBezTo>
                  <a:lnTo>
                    <a:pt x="1076" y="5648"/>
                  </a:lnTo>
                  <a:lnTo>
                    <a:pt x="1081" y="5642"/>
                  </a:lnTo>
                  <a:cubicBezTo>
                    <a:pt x="1223" y="5966"/>
                    <a:pt x="1769" y="6130"/>
                    <a:pt x="2538" y="6130"/>
                  </a:cubicBezTo>
                  <a:cubicBezTo>
                    <a:pt x="3238" y="6130"/>
                    <a:pt x="4124" y="5994"/>
                    <a:pt x="5058" y="5717"/>
                  </a:cubicBezTo>
                  <a:cubicBezTo>
                    <a:pt x="7012" y="5131"/>
                    <a:pt x="8455" y="4146"/>
                    <a:pt x="8348" y="3476"/>
                  </a:cubicBezTo>
                  <a:lnTo>
                    <a:pt x="8343" y="3460"/>
                  </a:lnTo>
                  <a:cubicBezTo>
                    <a:pt x="8343" y="3449"/>
                    <a:pt x="8338" y="3433"/>
                    <a:pt x="8338" y="3422"/>
                  </a:cubicBezTo>
                  <a:cubicBezTo>
                    <a:pt x="8332" y="3412"/>
                    <a:pt x="8327" y="3401"/>
                    <a:pt x="8322" y="3390"/>
                  </a:cubicBezTo>
                  <a:lnTo>
                    <a:pt x="7486" y="574"/>
                  </a:lnTo>
                  <a:cubicBezTo>
                    <a:pt x="7481" y="563"/>
                    <a:pt x="7481" y="553"/>
                    <a:pt x="7475" y="542"/>
                  </a:cubicBezTo>
                  <a:cubicBezTo>
                    <a:pt x="7370" y="183"/>
                    <a:pt x="6807" y="0"/>
                    <a:pt x="5999" y="0"/>
                  </a:cubicBezTo>
                  <a:close/>
                </a:path>
              </a:pathLst>
            </a:custGeom>
            <a:solidFill>
              <a:srgbClr val="5E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63325" y="3720950"/>
              <a:ext cx="639475" cy="582700"/>
            </a:xfrm>
            <a:custGeom>
              <a:avLst/>
              <a:gdLst/>
              <a:ahLst/>
              <a:cxnLst/>
              <a:rect l="l" t="t" r="r" b="b"/>
              <a:pathLst>
                <a:path w="25579" h="23308" extrusionOk="0">
                  <a:moveTo>
                    <a:pt x="12789" y="1"/>
                  </a:moveTo>
                  <a:cubicBezTo>
                    <a:pt x="9806" y="1"/>
                    <a:pt x="6824" y="1139"/>
                    <a:pt x="4547" y="3415"/>
                  </a:cubicBezTo>
                  <a:cubicBezTo>
                    <a:pt x="1" y="7967"/>
                    <a:pt x="1" y="15346"/>
                    <a:pt x="4547" y="19893"/>
                  </a:cubicBezTo>
                  <a:cubicBezTo>
                    <a:pt x="6824" y="22169"/>
                    <a:pt x="9806" y="23307"/>
                    <a:pt x="12789" y="23307"/>
                  </a:cubicBezTo>
                  <a:cubicBezTo>
                    <a:pt x="15771" y="23307"/>
                    <a:pt x="18752" y="22169"/>
                    <a:pt x="21026" y="19893"/>
                  </a:cubicBezTo>
                  <a:cubicBezTo>
                    <a:pt x="25578" y="15346"/>
                    <a:pt x="25578" y="7967"/>
                    <a:pt x="21026" y="3415"/>
                  </a:cubicBezTo>
                  <a:cubicBezTo>
                    <a:pt x="18752" y="1139"/>
                    <a:pt x="15771" y="1"/>
                    <a:pt x="12789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771075" y="3919425"/>
              <a:ext cx="187700" cy="171025"/>
            </a:xfrm>
            <a:custGeom>
              <a:avLst/>
              <a:gdLst/>
              <a:ahLst/>
              <a:cxnLst/>
              <a:rect l="l" t="t" r="r" b="b"/>
              <a:pathLst>
                <a:path w="7508" h="6841" extrusionOk="0">
                  <a:moveTo>
                    <a:pt x="3756" y="0"/>
                  </a:moveTo>
                  <a:cubicBezTo>
                    <a:pt x="2881" y="0"/>
                    <a:pt x="2005" y="334"/>
                    <a:pt x="1336" y="1002"/>
                  </a:cubicBezTo>
                  <a:cubicBezTo>
                    <a:pt x="0" y="2339"/>
                    <a:pt x="0" y="4506"/>
                    <a:pt x="1336" y="5842"/>
                  </a:cubicBezTo>
                  <a:cubicBezTo>
                    <a:pt x="2005" y="6508"/>
                    <a:pt x="2881" y="6840"/>
                    <a:pt x="3756" y="6840"/>
                  </a:cubicBezTo>
                  <a:cubicBezTo>
                    <a:pt x="4632" y="6840"/>
                    <a:pt x="5508" y="6508"/>
                    <a:pt x="6176" y="5842"/>
                  </a:cubicBezTo>
                  <a:cubicBezTo>
                    <a:pt x="7507" y="4506"/>
                    <a:pt x="7507" y="2339"/>
                    <a:pt x="6176" y="1002"/>
                  </a:cubicBezTo>
                  <a:cubicBezTo>
                    <a:pt x="5508" y="334"/>
                    <a:pt x="4632" y="0"/>
                    <a:pt x="37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805550" y="3919400"/>
              <a:ext cx="157075" cy="171150"/>
            </a:xfrm>
            <a:custGeom>
              <a:avLst/>
              <a:gdLst/>
              <a:ahLst/>
              <a:cxnLst/>
              <a:rect l="l" t="t" r="r" b="b"/>
              <a:pathLst>
                <a:path w="6283" h="6846" extrusionOk="0">
                  <a:moveTo>
                    <a:pt x="2371" y="0"/>
                  </a:moveTo>
                  <a:cubicBezTo>
                    <a:pt x="1763" y="0"/>
                    <a:pt x="1147" y="162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5"/>
                  </a:cubicBezTo>
                  <a:cubicBezTo>
                    <a:pt x="3658" y="3990"/>
                    <a:pt x="3392" y="5753"/>
                    <a:pt x="2263" y="6844"/>
                  </a:cubicBezTo>
                  <a:cubicBezTo>
                    <a:pt x="2301" y="6845"/>
                    <a:pt x="2338" y="6846"/>
                    <a:pt x="2376" y="6846"/>
                  </a:cubicBezTo>
                  <a:cubicBezTo>
                    <a:pt x="2984" y="6846"/>
                    <a:pt x="3602" y="6684"/>
                    <a:pt x="4164" y="6338"/>
                  </a:cubicBezTo>
                  <a:cubicBezTo>
                    <a:pt x="5772" y="5353"/>
                    <a:pt x="6283" y="3250"/>
                    <a:pt x="5292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845200" y="3975225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39" y="0"/>
                  </a:moveTo>
                  <a:lnTo>
                    <a:pt x="1" y="1246"/>
                  </a:lnTo>
                  <a:lnTo>
                    <a:pt x="1" y="1246"/>
                  </a:lnTo>
                  <a:lnTo>
                    <a:pt x="2029" y="1097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791825" y="3917950"/>
              <a:ext cx="161225" cy="78475"/>
            </a:xfrm>
            <a:custGeom>
              <a:avLst/>
              <a:gdLst/>
              <a:ahLst/>
              <a:cxnLst/>
              <a:rect l="l" t="t" r="r" b="b"/>
              <a:pathLst>
                <a:path w="6449" h="3139" extrusionOk="0">
                  <a:moveTo>
                    <a:pt x="2885" y="1"/>
                  </a:moveTo>
                  <a:cubicBezTo>
                    <a:pt x="2816" y="1"/>
                    <a:pt x="2748" y="3"/>
                    <a:pt x="2679" y="7"/>
                  </a:cubicBezTo>
                  <a:cubicBezTo>
                    <a:pt x="2093" y="45"/>
                    <a:pt x="1513" y="231"/>
                    <a:pt x="1044" y="582"/>
                  </a:cubicBezTo>
                  <a:cubicBezTo>
                    <a:pt x="565" y="934"/>
                    <a:pt x="208" y="1413"/>
                    <a:pt x="27" y="1983"/>
                  </a:cubicBezTo>
                  <a:lnTo>
                    <a:pt x="33" y="1983"/>
                  </a:lnTo>
                  <a:cubicBezTo>
                    <a:pt x="1" y="2084"/>
                    <a:pt x="75" y="2196"/>
                    <a:pt x="176" y="2217"/>
                  </a:cubicBezTo>
                  <a:cubicBezTo>
                    <a:pt x="192" y="2221"/>
                    <a:pt x="207" y="2223"/>
                    <a:pt x="222" y="2223"/>
                  </a:cubicBezTo>
                  <a:cubicBezTo>
                    <a:pt x="309" y="2223"/>
                    <a:pt x="383" y="2159"/>
                    <a:pt x="411" y="2073"/>
                  </a:cubicBezTo>
                  <a:cubicBezTo>
                    <a:pt x="581" y="1525"/>
                    <a:pt x="975" y="1061"/>
                    <a:pt x="1465" y="763"/>
                  </a:cubicBezTo>
                  <a:cubicBezTo>
                    <a:pt x="1893" y="508"/>
                    <a:pt x="2381" y="389"/>
                    <a:pt x="2871" y="389"/>
                  </a:cubicBezTo>
                  <a:cubicBezTo>
                    <a:pt x="3392" y="389"/>
                    <a:pt x="3916" y="524"/>
                    <a:pt x="4372" y="774"/>
                  </a:cubicBezTo>
                  <a:cubicBezTo>
                    <a:pt x="5218" y="1237"/>
                    <a:pt x="5847" y="2057"/>
                    <a:pt x="6049" y="2999"/>
                  </a:cubicBezTo>
                  <a:cubicBezTo>
                    <a:pt x="6067" y="3084"/>
                    <a:pt x="6156" y="3139"/>
                    <a:pt x="6240" y="3139"/>
                  </a:cubicBezTo>
                  <a:cubicBezTo>
                    <a:pt x="6257" y="3139"/>
                    <a:pt x="6273" y="3137"/>
                    <a:pt x="6289" y="3133"/>
                  </a:cubicBezTo>
                  <a:cubicBezTo>
                    <a:pt x="6395" y="3101"/>
                    <a:pt x="6448" y="2994"/>
                    <a:pt x="6422" y="2888"/>
                  </a:cubicBezTo>
                  <a:cubicBezTo>
                    <a:pt x="6294" y="2286"/>
                    <a:pt x="6001" y="1738"/>
                    <a:pt x="5602" y="1269"/>
                  </a:cubicBezTo>
                  <a:cubicBezTo>
                    <a:pt x="4923" y="485"/>
                    <a:pt x="3920" y="1"/>
                    <a:pt x="288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505525" y="3960275"/>
              <a:ext cx="188500" cy="171025"/>
            </a:xfrm>
            <a:custGeom>
              <a:avLst/>
              <a:gdLst/>
              <a:ahLst/>
              <a:cxnLst/>
              <a:rect l="l" t="t" r="r" b="b"/>
              <a:pathLst>
                <a:path w="7540" h="6841" extrusionOk="0">
                  <a:moveTo>
                    <a:pt x="3768" y="0"/>
                  </a:moveTo>
                  <a:cubicBezTo>
                    <a:pt x="2225" y="0"/>
                    <a:pt x="824" y="1051"/>
                    <a:pt x="448" y="2616"/>
                  </a:cubicBezTo>
                  <a:cubicBezTo>
                    <a:pt x="0" y="4453"/>
                    <a:pt x="1129" y="6301"/>
                    <a:pt x="2966" y="6742"/>
                  </a:cubicBezTo>
                  <a:cubicBezTo>
                    <a:pt x="3238" y="6809"/>
                    <a:pt x="3510" y="6840"/>
                    <a:pt x="3777" y="6840"/>
                  </a:cubicBezTo>
                  <a:cubicBezTo>
                    <a:pt x="5319" y="6840"/>
                    <a:pt x="6716" y="5789"/>
                    <a:pt x="7097" y="4224"/>
                  </a:cubicBezTo>
                  <a:cubicBezTo>
                    <a:pt x="7539" y="2387"/>
                    <a:pt x="6411" y="540"/>
                    <a:pt x="4579" y="98"/>
                  </a:cubicBezTo>
                  <a:cubicBezTo>
                    <a:pt x="4307" y="32"/>
                    <a:pt x="4035" y="0"/>
                    <a:pt x="376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540400" y="3960525"/>
              <a:ext cx="157075" cy="171050"/>
            </a:xfrm>
            <a:custGeom>
              <a:avLst/>
              <a:gdLst/>
              <a:ahLst/>
              <a:cxnLst/>
              <a:rect l="l" t="t" r="r" b="b"/>
              <a:pathLst>
                <a:path w="6283" h="6842" extrusionOk="0">
                  <a:moveTo>
                    <a:pt x="2371" y="0"/>
                  </a:moveTo>
                  <a:cubicBezTo>
                    <a:pt x="1763" y="0"/>
                    <a:pt x="1147" y="163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6"/>
                  </a:cubicBezTo>
                  <a:cubicBezTo>
                    <a:pt x="3658" y="3991"/>
                    <a:pt x="3392" y="5753"/>
                    <a:pt x="2263" y="6839"/>
                  </a:cubicBezTo>
                  <a:cubicBezTo>
                    <a:pt x="2309" y="6841"/>
                    <a:pt x="2355" y="6842"/>
                    <a:pt x="2401" y="6842"/>
                  </a:cubicBezTo>
                  <a:cubicBezTo>
                    <a:pt x="3001" y="6842"/>
                    <a:pt x="3610" y="6680"/>
                    <a:pt x="4164" y="6339"/>
                  </a:cubicBezTo>
                  <a:cubicBezTo>
                    <a:pt x="5772" y="5354"/>
                    <a:pt x="6283" y="3245"/>
                    <a:pt x="5293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580050" y="4016350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40" y="1"/>
                  </a:moveTo>
                  <a:lnTo>
                    <a:pt x="1" y="1246"/>
                  </a:lnTo>
                  <a:lnTo>
                    <a:pt x="2029" y="1097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526675" y="3959100"/>
              <a:ext cx="161100" cy="78475"/>
            </a:xfrm>
            <a:custGeom>
              <a:avLst/>
              <a:gdLst/>
              <a:ahLst/>
              <a:cxnLst/>
              <a:rect l="l" t="t" r="r" b="b"/>
              <a:pathLst>
                <a:path w="6444" h="3139" extrusionOk="0">
                  <a:moveTo>
                    <a:pt x="2885" y="0"/>
                  </a:moveTo>
                  <a:cubicBezTo>
                    <a:pt x="2816" y="0"/>
                    <a:pt x="2748" y="2"/>
                    <a:pt x="2679" y="6"/>
                  </a:cubicBezTo>
                  <a:cubicBezTo>
                    <a:pt x="2093" y="44"/>
                    <a:pt x="1513" y="230"/>
                    <a:pt x="1044" y="576"/>
                  </a:cubicBezTo>
                  <a:cubicBezTo>
                    <a:pt x="565" y="933"/>
                    <a:pt x="209" y="1412"/>
                    <a:pt x="27" y="1982"/>
                  </a:cubicBezTo>
                  <a:lnTo>
                    <a:pt x="33" y="1982"/>
                  </a:lnTo>
                  <a:cubicBezTo>
                    <a:pt x="1" y="2083"/>
                    <a:pt x="75" y="2189"/>
                    <a:pt x="177" y="2216"/>
                  </a:cubicBezTo>
                  <a:cubicBezTo>
                    <a:pt x="192" y="2220"/>
                    <a:pt x="207" y="2222"/>
                    <a:pt x="222" y="2222"/>
                  </a:cubicBezTo>
                  <a:cubicBezTo>
                    <a:pt x="310" y="2222"/>
                    <a:pt x="384" y="2159"/>
                    <a:pt x="411" y="2072"/>
                  </a:cubicBezTo>
                  <a:cubicBezTo>
                    <a:pt x="581" y="1524"/>
                    <a:pt x="975" y="1055"/>
                    <a:pt x="1465" y="763"/>
                  </a:cubicBezTo>
                  <a:cubicBezTo>
                    <a:pt x="1893" y="507"/>
                    <a:pt x="2381" y="388"/>
                    <a:pt x="2871" y="388"/>
                  </a:cubicBezTo>
                  <a:cubicBezTo>
                    <a:pt x="3392" y="388"/>
                    <a:pt x="3916" y="523"/>
                    <a:pt x="4372" y="773"/>
                  </a:cubicBezTo>
                  <a:cubicBezTo>
                    <a:pt x="5219" y="1236"/>
                    <a:pt x="5847" y="2056"/>
                    <a:pt x="6049" y="2993"/>
                  </a:cubicBezTo>
                  <a:cubicBezTo>
                    <a:pt x="6067" y="3083"/>
                    <a:pt x="6156" y="3138"/>
                    <a:pt x="6241" y="3138"/>
                  </a:cubicBezTo>
                  <a:cubicBezTo>
                    <a:pt x="6257" y="3138"/>
                    <a:pt x="6273" y="3136"/>
                    <a:pt x="6289" y="3132"/>
                  </a:cubicBezTo>
                  <a:cubicBezTo>
                    <a:pt x="6395" y="3100"/>
                    <a:pt x="6443" y="2993"/>
                    <a:pt x="6422" y="2887"/>
                  </a:cubicBezTo>
                  <a:cubicBezTo>
                    <a:pt x="6294" y="2285"/>
                    <a:pt x="6001" y="1737"/>
                    <a:pt x="5602" y="1268"/>
                  </a:cubicBezTo>
                  <a:cubicBezTo>
                    <a:pt x="4923" y="484"/>
                    <a:pt x="3920" y="0"/>
                    <a:pt x="288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700775" y="4030975"/>
              <a:ext cx="42900" cy="98900"/>
            </a:xfrm>
            <a:custGeom>
              <a:avLst/>
              <a:gdLst/>
              <a:ahLst/>
              <a:cxnLst/>
              <a:rect l="l" t="t" r="r" b="b"/>
              <a:pathLst>
                <a:path w="1716" h="3956" extrusionOk="0">
                  <a:moveTo>
                    <a:pt x="1192" y="1"/>
                  </a:moveTo>
                  <a:cubicBezTo>
                    <a:pt x="1189" y="1"/>
                    <a:pt x="1186" y="1"/>
                    <a:pt x="1183" y="1"/>
                  </a:cubicBezTo>
                  <a:cubicBezTo>
                    <a:pt x="1087" y="1"/>
                    <a:pt x="975" y="92"/>
                    <a:pt x="991" y="198"/>
                  </a:cubicBezTo>
                  <a:lnTo>
                    <a:pt x="1119" y="1061"/>
                  </a:lnTo>
                  <a:cubicBezTo>
                    <a:pt x="1140" y="1204"/>
                    <a:pt x="1162" y="1354"/>
                    <a:pt x="1183" y="1497"/>
                  </a:cubicBezTo>
                  <a:cubicBezTo>
                    <a:pt x="1194" y="1561"/>
                    <a:pt x="1204" y="1630"/>
                    <a:pt x="1210" y="1694"/>
                  </a:cubicBezTo>
                  <a:cubicBezTo>
                    <a:pt x="1215" y="1710"/>
                    <a:pt x="1215" y="1737"/>
                    <a:pt x="1220" y="1758"/>
                  </a:cubicBezTo>
                  <a:cubicBezTo>
                    <a:pt x="1188" y="1753"/>
                    <a:pt x="1156" y="1748"/>
                    <a:pt x="1135" y="1748"/>
                  </a:cubicBezTo>
                  <a:cubicBezTo>
                    <a:pt x="1055" y="1748"/>
                    <a:pt x="981" y="1748"/>
                    <a:pt x="906" y="1758"/>
                  </a:cubicBezTo>
                  <a:cubicBezTo>
                    <a:pt x="741" y="1779"/>
                    <a:pt x="576" y="1822"/>
                    <a:pt x="432" y="1913"/>
                  </a:cubicBezTo>
                  <a:cubicBezTo>
                    <a:pt x="193" y="2062"/>
                    <a:pt x="1" y="2344"/>
                    <a:pt x="28" y="2637"/>
                  </a:cubicBezTo>
                  <a:cubicBezTo>
                    <a:pt x="54" y="2983"/>
                    <a:pt x="347" y="3260"/>
                    <a:pt x="603" y="3467"/>
                  </a:cubicBezTo>
                  <a:cubicBezTo>
                    <a:pt x="858" y="3675"/>
                    <a:pt x="1146" y="3835"/>
                    <a:pt x="1454" y="3946"/>
                  </a:cubicBezTo>
                  <a:cubicBezTo>
                    <a:pt x="1470" y="3953"/>
                    <a:pt x="1487" y="3955"/>
                    <a:pt x="1503" y="3955"/>
                  </a:cubicBezTo>
                  <a:cubicBezTo>
                    <a:pt x="1586" y="3955"/>
                    <a:pt x="1671" y="3883"/>
                    <a:pt x="1689" y="3803"/>
                  </a:cubicBezTo>
                  <a:cubicBezTo>
                    <a:pt x="1715" y="3691"/>
                    <a:pt x="1641" y="3606"/>
                    <a:pt x="1545" y="3568"/>
                  </a:cubicBezTo>
                  <a:cubicBezTo>
                    <a:pt x="1220" y="3451"/>
                    <a:pt x="917" y="3254"/>
                    <a:pt x="672" y="3009"/>
                  </a:cubicBezTo>
                  <a:cubicBezTo>
                    <a:pt x="576" y="2908"/>
                    <a:pt x="443" y="2786"/>
                    <a:pt x="416" y="2642"/>
                  </a:cubicBezTo>
                  <a:cubicBezTo>
                    <a:pt x="400" y="2541"/>
                    <a:pt x="438" y="2440"/>
                    <a:pt x="501" y="2360"/>
                  </a:cubicBezTo>
                  <a:cubicBezTo>
                    <a:pt x="645" y="2178"/>
                    <a:pt x="875" y="2134"/>
                    <a:pt x="1097" y="2134"/>
                  </a:cubicBezTo>
                  <a:cubicBezTo>
                    <a:pt x="1155" y="2134"/>
                    <a:pt x="1213" y="2137"/>
                    <a:pt x="1268" y="2142"/>
                  </a:cubicBezTo>
                  <a:cubicBezTo>
                    <a:pt x="1296" y="2145"/>
                    <a:pt x="1324" y="2147"/>
                    <a:pt x="1351" y="2147"/>
                  </a:cubicBezTo>
                  <a:cubicBezTo>
                    <a:pt x="1418" y="2147"/>
                    <a:pt x="1483" y="2134"/>
                    <a:pt x="1540" y="2088"/>
                  </a:cubicBezTo>
                  <a:cubicBezTo>
                    <a:pt x="1614" y="2030"/>
                    <a:pt x="1641" y="1945"/>
                    <a:pt x="1625" y="1854"/>
                  </a:cubicBezTo>
                  <a:cubicBezTo>
                    <a:pt x="1604" y="1668"/>
                    <a:pt x="1572" y="1487"/>
                    <a:pt x="1545" y="1300"/>
                  </a:cubicBezTo>
                  <a:cubicBezTo>
                    <a:pt x="1492" y="928"/>
                    <a:pt x="1433" y="560"/>
                    <a:pt x="1380" y="188"/>
                  </a:cubicBezTo>
                  <a:cubicBezTo>
                    <a:pt x="1364" y="89"/>
                    <a:pt x="1299" y="1"/>
                    <a:pt x="11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710825" y="4124850"/>
              <a:ext cx="70525" cy="39550"/>
            </a:xfrm>
            <a:custGeom>
              <a:avLst/>
              <a:gdLst/>
              <a:ahLst/>
              <a:cxnLst/>
              <a:rect l="l" t="t" r="r" b="b"/>
              <a:pathLst>
                <a:path w="2821" h="1582" extrusionOk="0">
                  <a:moveTo>
                    <a:pt x="2620" y="1"/>
                  </a:moveTo>
                  <a:cubicBezTo>
                    <a:pt x="2533" y="1"/>
                    <a:pt x="2440" y="57"/>
                    <a:pt x="2426" y="149"/>
                  </a:cubicBezTo>
                  <a:cubicBezTo>
                    <a:pt x="2362" y="596"/>
                    <a:pt x="2059" y="1001"/>
                    <a:pt x="1617" y="1139"/>
                  </a:cubicBezTo>
                  <a:cubicBezTo>
                    <a:pt x="1504" y="1176"/>
                    <a:pt x="1386" y="1194"/>
                    <a:pt x="1270" y="1194"/>
                  </a:cubicBezTo>
                  <a:cubicBezTo>
                    <a:pt x="948" y="1194"/>
                    <a:pt x="630" y="1059"/>
                    <a:pt x="403" y="825"/>
                  </a:cubicBezTo>
                  <a:cubicBezTo>
                    <a:pt x="364" y="784"/>
                    <a:pt x="320" y="767"/>
                    <a:pt x="277" y="767"/>
                  </a:cubicBezTo>
                  <a:cubicBezTo>
                    <a:pt x="130" y="767"/>
                    <a:pt x="0" y="972"/>
                    <a:pt x="137" y="1113"/>
                  </a:cubicBezTo>
                  <a:cubicBezTo>
                    <a:pt x="429" y="1413"/>
                    <a:pt x="850" y="1582"/>
                    <a:pt x="1271" y="1582"/>
                  </a:cubicBezTo>
                  <a:cubicBezTo>
                    <a:pt x="1426" y="1582"/>
                    <a:pt x="1580" y="1559"/>
                    <a:pt x="1729" y="1512"/>
                  </a:cubicBezTo>
                  <a:cubicBezTo>
                    <a:pt x="2288" y="1336"/>
                    <a:pt x="2724" y="825"/>
                    <a:pt x="2804" y="239"/>
                  </a:cubicBezTo>
                  <a:cubicBezTo>
                    <a:pt x="2820" y="133"/>
                    <a:pt x="2772" y="32"/>
                    <a:pt x="2660" y="5"/>
                  </a:cubicBezTo>
                  <a:cubicBezTo>
                    <a:pt x="2647" y="2"/>
                    <a:pt x="2634" y="1"/>
                    <a:pt x="26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833225" y="4096200"/>
              <a:ext cx="87350" cy="81925"/>
            </a:xfrm>
            <a:custGeom>
              <a:avLst/>
              <a:gdLst/>
              <a:ahLst/>
              <a:cxnLst/>
              <a:rect l="l" t="t" r="r" b="b"/>
              <a:pathLst>
                <a:path w="3494" h="3277" extrusionOk="0">
                  <a:moveTo>
                    <a:pt x="1751" y="0"/>
                  </a:moveTo>
                  <a:cubicBezTo>
                    <a:pt x="1674" y="0"/>
                    <a:pt x="1596" y="6"/>
                    <a:pt x="1518" y="17"/>
                  </a:cubicBezTo>
                  <a:cubicBezTo>
                    <a:pt x="618" y="145"/>
                    <a:pt x="1" y="970"/>
                    <a:pt x="128" y="1870"/>
                  </a:cubicBezTo>
                  <a:cubicBezTo>
                    <a:pt x="245" y="2686"/>
                    <a:pt x="942" y="3276"/>
                    <a:pt x="1743" y="3276"/>
                  </a:cubicBezTo>
                  <a:cubicBezTo>
                    <a:pt x="1820" y="3276"/>
                    <a:pt x="1897" y="3271"/>
                    <a:pt x="1976" y="3259"/>
                  </a:cubicBezTo>
                  <a:cubicBezTo>
                    <a:pt x="2876" y="3132"/>
                    <a:pt x="3493" y="2301"/>
                    <a:pt x="3365" y="1407"/>
                  </a:cubicBezTo>
                  <a:cubicBezTo>
                    <a:pt x="3249" y="590"/>
                    <a:pt x="2552" y="0"/>
                    <a:pt x="1751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578075" y="4130475"/>
              <a:ext cx="93450" cy="81925"/>
            </a:xfrm>
            <a:custGeom>
              <a:avLst/>
              <a:gdLst/>
              <a:ahLst/>
              <a:cxnLst/>
              <a:rect l="l" t="t" r="r" b="b"/>
              <a:pathLst>
                <a:path w="3738" h="3277" extrusionOk="0">
                  <a:moveTo>
                    <a:pt x="1870" y="0"/>
                  </a:moveTo>
                  <a:cubicBezTo>
                    <a:pt x="1581" y="0"/>
                    <a:pt x="1288" y="77"/>
                    <a:pt x="1022" y="238"/>
                  </a:cubicBezTo>
                  <a:cubicBezTo>
                    <a:pt x="245" y="706"/>
                    <a:pt x="0" y="1713"/>
                    <a:pt x="474" y="2490"/>
                  </a:cubicBezTo>
                  <a:cubicBezTo>
                    <a:pt x="781" y="2997"/>
                    <a:pt x="1320" y="3276"/>
                    <a:pt x="1873" y="3276"/>
                  </a:cubicBezTo>
                  <a:cubicBezTo>
                    <a:pt x="2162" y="3276"/>
                    <a:pt x="2455" y="3200"/>
                    <a:pt x="2721" y="3038"/>
                  </a:cubicBezTo>
                  <a:cubicBezTo>
                    <a:pt x="3493" y="2565"/>
                    <a:pt x="3738" y="1558"/>
                    <a:pt x="3269" y="786"/>
                  </a:cubicBezTo>
                  <a:cubicBezTo>
                    <a:pt x="2962" y="280"/>
                    <a:pt x="2423" y="0"/>
                    <a:pt x="1870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423400" y="3418700"/>
              <a:ext cx="274350" cy="223925"/>
            </a:xfrm>
            <a:custGeom>
              <a:avLst/>
              <a:gdLst/>
              <a:ahLst/>
              <a:cxnLst/>
              <a:rect l="l" t="t" r="r" b="b"/>
              <a:pathLst>
                <a:path w="10974" h="8957" extrusionOk="0">
                  <a:moveTo>
                    <a:pt x="6900" y="1"/>
                  </a:moveTo>
                  <a:lnTo>
                    <a:pt x="3216" y="278"/>
                  </a:lnTo>
                  <a:lnTo>
                    <a:pt x="0" y="6342"/>
                  </a:lnTo>
                  <a:lnTo>
                    <a:pt x="277" y="8956"/>
                  </a:lnTo>
                  <a:lnTo>
                    <a:pt x="9839" y="8770"/>
                  </a:lnTo>
                  <a:lnTo>
                    <a:pt x="10973" y="6880"/>
                  </a:lnTo>
                  <a:lnTo>
                    <a:pt x="10170" y="5458"/>
                  </a:lnTo>
                  <a:lnTo>
                    <a:pt x="6900" y="1"/>
                  </a:lnTo>
                  <a:close/>
                </a:path>
              </a:pathLst>
            </a:custGeom>
            <a:solidFill>
              <a:srgbClr val="729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00375" y="3497900"/>
              <a:ext cx="844425" cy="407600"/>
            </a:xfrm>
            <a:custGeom>
              <a:avLst/>
              <a:gdLst/>
              <a:ahLst/>
              <a:cxnLst/>
              <a:rect l="l" t="t" r="r" b="b"/>
              <a:pathLst>
                <a:path w="33777" h="16304" extrusionOk="0">
                  <a:moveTo>
                    <a:pt x="32047" y="1"/>
                  </a:moveTo>
                  <a:lnTo>
                    <a:pt x="0" y="4856"/>
                  </a:lnTo>
                  <a:lnTo>
                    <a:pt x="1731" y="16304"/>
                  </a:lnTo>
                  <a:lnTo>
                    <a:pt x="33777" y="11453"/>
                  </a:lnTo>
                  <a:lnTo>
                    <a:pt x="320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925475" y="3561525"/>
              <a:ext cx="396275" cy="678875"/>
            </a:xfrm>
            <a:custGeom>
              <a:avLst/>
              <a:gdLst/>
              <a:ahLst/>
              <a:cxnLst/>
              <a:rect l="l" t="t" r="r" b="b"/>
              <a:pathLst>
                <a:path w="15851" h="27155" extrusionOk="0">
                  <a:moveTo>
                    <a:pt x="11421" y="1"/>
                  </a:moveTo>
                  <a:lnTo>
                    <a:pt x="0" y="1912"/>
                  </a:lnTo>
                  <a:lnTo>
                    <a:pt x="3988" y="25754"/>
                  </a:lnTo>
                  <a:lnTo>
                    <a:pt x="4132" y="25770"/>
                  </a:lnTo>
                  <a:lnTo>
                    <a:pt x="8934" y="23981"/>
                  </a:lnTo>
                  <a:lnTo>
                    <a:pt x="9978" y="26462"/>
                  </a:lnTo>
                  <a:lnTo>
                    <a:pt x="15850" y="27154"/>
                  </a:lnTo>
                  <a:lnTo>
                    <a:pt x="11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927200" y="3325925"/>
              <a:ext cx="274475" cy="223925"/>
            </a:xfrm>
            <a:custGeom>
              <a:avLst/>
              <a:gdLst/>
              <a:ahLst/>
              <a:cxnLst/>
              <a:rect l="l" t="t" r="r" b="b"/>
              <a:pathLst>
                <a:path w="10979" h="8957" extrusionOk="0">
                  <a:moveTo>
                    <a:pt x="6906" y="1"/>
                  </a:moveTo>
                  <a:lnTo>
                    <a:pt x="3216" y="283"/>
                  </a:lnTo>
                  <a:lnTo>
                    <a:pt x="0" y="6347"/>
                  </a:lnTo>
                  <a:lnTo>
                    <a:pt x="277" y="8956"/>
                  </a:lnTo>
                  <a:lnTo>
                    <a:pt x="9845" y="8770"/>
                  </a:lnTo>
                  <a:lnTo>
                    <a:pt x="10979" y="6880"/>
                  </a:lnTo>
                  <a:lnTo>
                    <a:pt x="10170" y="5458"/>
                  </a:lnTo>
                  <a:lnTo>
                    <a:pt x="6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961275" y="3393350"/>
              <a:ext cx="215650" cy="229650"/>
            </a:xfrm>
            <a:custGeom>
              <a:avLst/>
              <a:gdLst/>
              <a:ahLst/>
              <a:cxnLst/>
              <a:rect l="l" t="t" r="r" b="b"/>
              <a:pathLst>
                <a:path w="8626" h="9186" extrusionOk="0">
                  <a:moveTo>
                    <a:pt x="4218" y="0"/>
                  </a:moveTo>
                  <a:cubicBezTo>
                    <a:pt x="4094" y="0"/>
                    <a:pt x="3970" y="7"/>
                    <a:pt x="3844" y="19"/>
                  </a:cubicBezTo>
                  <a:cubicBezTo>
                    <a:pt x="1608" y="248"/>
                    <a:pt x="0" y="2484"/>
                    <a:pt x="261" y="5008"/>
                  </a:cubicBezTo>
                  <a:cubicBezTo>
                    <a:pt x="503" y="7391"/>
                    <a:pt x="2325" y="9185"/>
                    <a:pt x="4410" y="9185"/>
                  </a:cubicBezTo>
                  <a:cubicBezTo>
                    <a:pt x="4533" y="9185"/>
                    <a:pt x="4657" y="9179"/>
                    <a:pt x="4782" y="9166"/>
                  </a:cubicBezTo>
                  <a:cubicBezTo>
                    <a:pt x="7023" y="8937"/>
                    <a:pt x="8626" y="6701"/>
                    <a:pt x="8370" y="4178"/>
                  </a:cubicBezTo>
                  <a:cubicBezTo>
                    <a:pt x="8124" y="1790"/>
                    <a:pt x="6307" y="0"/>
                    <a:pt x="4218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979250" y="3417725"/>
              <a:ext cx="156825" cy="183150"/>
            </a:xfrm>
            <a:custGeom>
              <a:avLst/>
              <a:gdLst/>
              <a:ahLst/>
              <a:cxnLst/>
              <a:rect l="l" t="t" r="r" b="b"/>
              <a:pathLst>
                <a:path w="6273" h="7326" extrusionOk="0">
                  <a:moveTo>
                    <a:pt x="3007" y="1"/>
                  </a:moveTo>
                  <a:cubicBezTo>
                    <a:pt x="2926" y="1"/>
                    <a:pt x="2845" y="5"/>
                    <a:pt x="2763" y="13"/>
                  </a:cubicBezTo>
                  <a:cubicBezTo>
                    <a:pt x="1145" y="178"/>
                    <a:pt x="0" y="1946"/>
                    <a:pt x="208" y="3964"/>
                  </a:cubicBezTo>
                  <a:cubicBezTo>
                    <a:pt x="405" y="5880"/>
                    <a:pt x="1749" y="7325"/>
                    <a:pt x="3270" y="7325"/>
                  </a:cubicBezTo>
                  <a:cubicBezTo>
                    <a:pt x="3351" y="7325"/>
                    <a:pt x="3432" y="7321"/>
                    <a:pt x="3514" y="7313"/>
                  </a:cubicBezTo>
                  <a:cubicBezTo>
                    <a:pt x="5127" y="7148"/>
                    <a:pt x="6272" y="5380"/>
                    <a:pt x="6064" y="3362"/>
                  </a:cubicBezTo>
                  <a:cubicBezTo>
                    <a:pt x="5867" y="1451"/>
                    <a:pt x="4527" y="1"/>
                    <a:pt x="3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43900" y="3821075"/>
              <a:ext cx="516075" cy="159750"/>
            </a:xfrm>
            <a:custGeom>
              <a:avLst/>
              <a:gdLst/>
              <a:ahLst/>
              <a:cxnLst/>
              <a:rect l="l" t="t" r="r" b="b"/>
              <a:pathLst>
                <a:path w="20643" h="6390" extrusionOk="0">
                  <a:moveTo>
                    <a:pt x="20642" y="1"/>
                  </a:moveTo>
                  <a:lnTo>
                    <a:pt x="0" y="3377"/>
                  </a:lnTo>
                  <a:lnTo>
                    <a:pt x="708" y="6390"/>
                  </a:lnTo>
                  <a:lnTo>
                    <a:pt x="2870" y="3600"/>
                  </a:lnTo>
                  <a:lnTo>
                    <a:pt x="5074" y="6257"/>
                  </a:lnTo>
                  <a:lnTo>
                    <a:pt x="6783" y="3062"/>
                  </a:lnTo>
                  <a:lnTo>
                    <a:pt x="8897" y="5714"/>
                  </a:lnTo>
                  <a:lnTo>
                    <a:pt x="10249" y="2700"/>
                  </a:lnTo>
                  <a:lnTo>
                    <a:pt x="12544" y="5043"/>
                  </a:lnTo>
                  <a:lnTo>
                    <a:pt x="13715" y="1982"/>
                  </a:lnTo>
                  <a:lnTo>
                    <a:pt x="16101" y="4319"/>
                  </a:lnTo>
                  <a:lnTo>
                    <a:pt x="17091" y="1305"/>
                  </a:lnTo>
                  <a:lnTo>
                    <a:pt x="19742" y="3739"/>
                  </a:lnTo>
                  <a:lnTo>
                    <a:pt x="206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803000" y="4542075"/>
              <a:ext cx="28000" cy="15375"/>
            </a:xfrm>
            <a:custGeom>
              <a:avLst/>
              <a:gdLst/>
              <a:ahLst/>
              <a:cxnLst/>
              <a:rect l="l" t="t" r="r" b="b"/>
              <a:pathLst>
                <a:path w="1120" h="615" extrusionOk="0">
                  <a:moveTo>
                    <a:pt x="912" y="1"/>
                  </a:moveTo>
                  <a:cubicBezTo>
                    <a:pt x="883" y="1"/>
                    <a:pt x="853" y="8"/>
                    <a:pt x="826" y="23"/>
                  </a:cubicBezTo>
                  <a:cubicBezTo>
                    <a:pt x="773" y="55"/>
                    <a:pt x="714" y="87"/>
                    <a:pt x="656" y="114"/>
                  </a:cubicBezTo>
                  <a:cubicBezTo>
                    <a:pt x="640" y="119"/>
                    <a:pt x="624" y="130"/>
                    <a:pt x="613" y="135"/>
                  </a:cubicBezTo>
                  <a:cubicBezTo>
                    <a:pt x="608" y="135"/>
                    <a:pt x="603" y="141"/>
                    <a:pt x="603" y="141"/>
                  </a:cubicBezTo>
                  <a:cubicBezTo>
                    <a:pt x="571" y="151"/>
                    <a:pt x="544" y="162"/>
                    <a:pt x="517" y="172"/>
                  </a:cubicBezTo>
                  <a:cubicBezTo>
                    <a:pt x="400" y="215"/>
                    <a:pt x="278" y="252"/>
                    <a:pt x="150" y="274"/>
                  </a:cubicBezTo>
                  <a:cubicBezTo>
                    <a:pt x="59" y="290"/>
                    <a:pt x="1" y="401"/>
                    <a:pt x="28" y="487"/>
                  </a:cubicBezTo>
                  <a:cubicBezTo>
                    <a:pt x="54" y="567"/>
                    <a:pt x="123" y="614"/>
                    <a:pt x="201" y="614"/>
                  </a:cubicBezTo>
                  <a:cubicBezTo>
                    <a:pt x="216" y="614"/>
                    <a:pt x="231" y="612"/>
                    <a:pt x="246" y="609"/>
                  </a:cubicBezTo>
                  <a:cubicBezTo>
                    <a:pt x="512" y="561"/>
                    <a:pt x="773" y="465"/>
                    <a:pt x="1007" y="327"/>
                  </a:cubicBezTo>
                  <a:cubicBezTo>
                    <a:pt x="1082" y="279"/>
                    <a:pt x="1119" y="167"/>
                    <a:pt x="1066" y="87"/>
                  </a:cubicBezTo>
                  <a:cubicBezTo>
                    <a:pt x="1033" y="33"/>
                    <a:pt x="974" y="1"/>
                    <a:pt x="91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694525" y="4479100"/>
              <a:ext cx="146300" cy="62175"/>
            </a:xfrm>
            <a:custGeom>
              <a:avLst/>
              <a:gdLst/>
              <a:ahLst/>
              <a:cxnLst/>
              <a:rect l="l" t="t" r="r" b="b"/>
              <a:pathLst>
                <a:path w="5852" h="2487" extrusionOk="0">
                  <a:moveTo>
                    <a:pt x="2758" y="0"/>
                  </a:moveTo>
                  <a:cubicBezTo>
                    <a:pt x="2591" y="0"/>
                    <a:pt x="2424" y="51"/>
                    <a:pt x="2258" y="104"/>
                  </a:cubicBezTo>
                  <a:cubicBezTo>
                    <a:pt x="2024" y="184"/>
                    <a:pt x="1199" y="386"/>
                    <a:pt x="970" y="498"/>
                  </a:cubicBezTo>
                  <a:cubicBezTo>
                    <a:pt x="885" y="540"/>
                    <a:pt x="863" y="658"/>
                    <a:pt x="911" y="737"/>
                  </a:cubicBezTo>
                  <a:cubicBezTo>
                    <a:pt x="943" y="794"/>
                    <a:pt x="1001" y="823"/>
                    <a:pt x="1061" y="823"/>
                  </a:cubicBezTo>
                  <a:cubicBezTo>
                    <a:pt x="1092" y="823"/>
                    <a:pt x="1122" y="816"/>
                    <a:pt x="1151" y="801"/>
                  </a:cubicBezTo>
                  <a:cubicBezTo>
                    <a:pt x="1348" y="706"/>
                    <a:pt x="2146" y="514"/>
                    <a:pt x="2354" y="445"/>
                  </a:cubicBezTo>
                  <a:cubicBezTo>
                    <a:pt x="2460" y="407"/>
                    <a:pt x="2572" y="370"/>
                    <a:pt x="2684" y="349"/>
                  </a:cubicBezTo>
                  <a:cubicBezTo>
                    <a:pt x="2702" y="347"/>
                    <a:pt x="2719" y="346"/>
                    <a:pt x="2736" y="346"/>
                  </a:cubicBezTo>
                  <a:cubicBezTo>
                    <a:pt x="2817" y="346"/>
                    <a:pt x="2892" y="366"/>
                    <a:pt x="2966" y="397"/>
                  </a:cubicBezTo>
                  <a:cubicBezTo>
                    <a:pt x="3355" y="567"/>
                    <a:pt x="3733" y="780"/>
                    <a:pt x="4100" y="998"/>
                  </a:cubicBezTo>
                  <a:cubicBezTo>
                    <a:pt x="4095" y="1004"/>
                    <a:pt x="4090" y="1004"/>
                    <a:pt x="4090" y="1004"/>
                  </a:cubicBezTo>
                  <a:cubicBezTo>
                    <a:pt x="3946" y="1084"/>
                    <a:pt x="3808" y="1179"/>
                    <a:pt x="3669" y="1270"/>
                  </a:cubicBezTo>
                  <a:cubicBezTo>
                    <a:pt x="3525" y="1366"/>
                    <a:pt x="3376" y="1462"/>
                    <a:pt x="3232" y="1557"/>
                  </a:cubicBezTo>
                  <a:cubicBezTo>
                    <a:pt x="2998" y="1706"/>
                    <a:pt x="2769" y="1861"/>
                    <a:pt x="2540" y="2010"/>
                  </a:cubicBezTo>
                  <a:cubicBezTo>
                    <a:pt x="2455" y="1850"/>
                    <a:pt x="2311" y="1749"/>
                    <a:pt x="2125" y="1717"/>
                  </a:cubicBezTo>
                  <a:cubicBezTo>
                    <a:pt x="2088" y="1711"/>
                    <a:pt x="2052" y="1709"/>
                    <a:pt x="2016" y="1709"/>
                  </a:cubicBezTo>
                  <a:cubicBezTo>
                    <a:pt x="1824" y="1709"/>
                    <a:pt x="1646" y="1786"/>
                    <a:pt x="1475" y="1872"/>
                  </a:cubicBezTo>
                  <a:cubicBezTo>
                    <a:pt x="1218" y="2004"/>
                    <a:pt x="954" y="2095"/>
                    <a:pt x="683" y="2095"/>
                  </a:cubicBezTo>
                  <a:cubicBezTo>
                    <a:pt x="539" y="2095"/>
                    <a:pt x="393" y="2069"/>
                    <a:pt x="246" y="2010"/>
                  </a:cubicBezTo>
                  <a:cubicBezTo>
                    <a:pt x="229" y="2003"/>
                    <a:pt x="212" y="2000"/>
                    <a:pt x="196" y="2000"/>
                  </a:cubicBezTo>
                  <a:cubicBezTo>
                    <a:pt x="121" y="2000"/>
                    <a:pt x="49" y="2063"/>
                    <a:pt x="27" y="2132"/>
                  </a:cubicBezTo>
                  <a:cubicBezTo>
                    <a:pt x="1" y="2234"/>
                    <a:pt x="65" y="2313"/>
                    <a:pt x="150" y="2345"/>
                  </a:cubicBezTo>
                  <a:cubicBezTo>
                    <a:pt x="325" y="2417"/>
                    <a:pt x="512" y="2450"/>
                    <a:pt x="699" y="2450"/>
                  </a:cubicBezTo>
                  <a:cubicBezTo>
                    <a:pt x="927" y="2450"/>
                    <a:pt x="1156" y="2401"/>
                    <a:pt x="1364" y="2313"/>
                  </a:cubicBezTo>
                  <a:cubicBezTo>
                    <a:pt x="1550" y="2239"/>
                    <a:pt x="1720" y="2116"/>
                    <a:pt x="1917" y="2069"/>
                  </a:cubicBezTo>
                  <a:cubicBezTo>
                    <a:pt x="1943" y="2062"/>
                    <a:pt x="1976" y="2059"/>
                    <a:pt x="2011" y="2059"/>
                  </a:cubicBezTo>
                  <a:cubicBezTo>
                    <a:pt x="2097" y="2059"/>
                    <a:pt x="2196" y="2083"/>
                    <a:pt x="2226" y="2159"/>
                  </a:cubicBezTo>
                  <a:cubicBezTo>
                    <a:pt x="2237" y="2180"/>
                    <a:pt x="2248" y="2202"/>
                    <a:pt x="2263" y="2218"/>
                  </a:cubicBezTo>
                  <a:cubicBezTo>
                    <a:pt x="2203" y="2333"/>
                    <a:pt x="2288" y="2487"/>
                    <a:pt x="2407" y="2487"/>
                  </a:cubicBezTo>
                  <a:cubicBezTo>
                    <a:pt x="2436" y="2487"/>
                    <a:pt x="2467" y="2478"/>
                    <a:pt x="2498" y="2457"/>
                  </a:cubicBezTo>
                  <a:cubicBezTo>
                    <a:pt x="3041" y="2100"/>
                    <a:pt x="3584" y="1738"/>
                    <a:pt x="4132" y="1387"/>
                  </a:cubicBezTo>
                  <a:cubicBezTo>
                    <a:pt x="4249" y="1313"/>
                    <a:pt x="4372" y="1243"/>
                    <a:pt x="4510" y="1227"/>
                  </a:cubicBezTo>
                  <a:cubicBezTo>
                    <a:pt x="4537" y="1224"/>
                    <a:pt x="4564" y="1222"/>
                    <a:pt x="4591" y="1222"/>
                  </a:cubicBezTo>
                  <a:cubicBezTo>
                    <a:pt x="4681" y="1222"/>
                    <a:pt x="4770" y="1241"/>
                    <a:pt x="4856" y="1270"/>
                  </a:cubicBezTo>
                  <a:cubicBezTo>
                    <a:pt x="5107" y="1360"/>
                    <a:pt x="5330" y="1536"/>
                    <a:pt x="5533" y="1701"/>
                  </a:cubicBezTo>
                  <a:cubicBezTo>
                    <a:pt x="5569" y="1732"/>
                    <a:pt x="5615" y="1749"/>
                    <a:pt x="5660" y="1749"/>
                  </a:cubicBezTo>
                  <a:cubicBezTo>
                    <a:pt x="5703" y="1749"/>
                    <a:pt x="5744" y="1734"/>
                    <a:pt x="5777" y="1701"/>
                  </a:cubicBezTo>
                  <a:cubicBezTo>
                    <a:pt x="5841" y="1637"/>
                    <a:pt x="5852" y="1515"/>
                    <a:pt x="5777" y="1451"/>
                  </a:cubicBezTo>
                  <a:cubicBezTo>
                    <a:pt x="5533" y="1249"/>
                    <a:pt x="5277" y="1057"/>
                    <a:pt x="4979" y="945"/>
                  </a:cubicBezTo>
                  <a:cubicBezTo>
                    <a:pt x="4853" y="899"/>
                    <a:pt x="4727" y="875"/>
                    <a:pt x="4602" y="875"/>
                  </a:cubicBezTo>
                  <a:cubicBezTo>
                    <a:pt x="4554" y="875"/>
                    <a:pt x="4505" y="879"/>
                    <a:pt x="4457" y="887"/>
                  </a:cubicBezTo>
                  <a:cubicBezTo>
                    <a:pt x="4452" y="839"/>
                    <a:pt x="4425" y="791"/>
                    <a:pt x="4372" y="759"/>
                  </a:cubicBezTo>
                  <a:cubicBezTo>
                    <a:pt x="4154" y="626"/>
                    <a:pt x="3930" y="498"/>
                    <a:pt x="3701" y="381"/>
                  </a:cubicBezTo>
                  <a:cubicBezTo>
                    <a:pt x="3477" y="258"/>
                    <a:pt x="3254" y="131"/>
                    <a:pt x="3014" y="45"/>
                  </a:cubicBezTo>
                  <a:cubicBezTo>
                    <a:pt x="2928" y="13"/>
                    <a:pt x="2843" y="0"/>
                    <a:pt x="275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743900" y="4460000"/>
              <a:ext cx="64125" cy="22000"/>
            </a:xfrm>
            <a:custGeom>
              <a:avLst/>
              <a:gdLst/>
              <a:ahLst/>
              <a:cxnLst/>
              <a:rect l="l" t="t" r="r" b="b"/>
              <a:pathLst>
                <a:path w="2565" h="880" extrusionOk="0">
                  <a:moveTo>
                    <a:pt x="1502" y="0"/>
                  </a:moveTo>
                  <a:cubicBezTo>
                    <a:pt x="1295" y="5"/>
                    <a:pt x="1082" y="43"/>
                    <a:pt x="874" y="69"/>
                  </a:cubicBezTo>
                  <a:lnTo>
                    <a:pt x="145" y="176"/>
                  </a:lnTo>
                  <a:cubicBezTo>
                    <a:pt x="49" y="186"/>
                    <a:pt x="1" y="309"/>
                    <a:pt x="22" y="389"/>
                  </a:cubicBezTo>
                  <a:cubicBezTo>
                    <a:pt x="45" y="475"/>
                    <a:pt x="118" y="515"/>
                    <a:pt x="198" y="515"/>
                  </a:cubicBezTo>
                  <a:cubicBezTo>
                    <a:pt x="212" y="515"/>
                    <a:pt x="226" y="514"/>
                    <a:pt x="241" y="511"/>
                  </a:cubicBezTo>
                  <a:cubicBezTo>
                    <a:pt x="448" y="485"/>
                    <a:pt x="656" y="453"/>
                    <a:pt x="863" y="421"/>
                  </a:cubicBezTo>
                  <a:cubicBezTo>
                    <a:pt x="1050" y="394"/>
                    <a:pt x="1236" y="362"/>
                    <a:pt x="1423" y="351"/>
                  </a:cubicBezTo>
                  <a:cubicBezTo>
                    <a:pt x="1449" y="351"/>
                    <a:pt x="1475" y="350"/>
                    <a:pt x="1501" y="350"/>
                  </a:cubicBezTo>
                  <a:cubicBezTo>
                    <a:pt x="1627" y="350"/>
                    <a:pt x="1755" y="364"/>
                    <a:pt x="1870" y="421"/>
                  </a:cubicBezTo>
                  <a:cubicBezTo>
                    <a:pt x="2024" y="495"/>
                    <a:pt x="2104" y="650"/>
                    <a:pt x="2189" y="793"/>
                  </a:cubicBezTo>
                  <a:cubicBezTo>
                    <a:pt x="2222" y="854"/>
                    <a:pt x="2274" y="880"/>
                    <a:pt x="2327" y="880"/>
                  </a:cubicBezTo>
                  <a:cubicBezTo>
                    <a:pt x="2444" y="880"/>
                    <a:pt x="2565" y="754"/>
                    <a:pt x="2487" y="618"/>
                  </a:cubicBezTo>
                  <a:cubicBezTo>
                    <a:pt x="2386" y="437"/>
                    <a:pt x="2274" y="256"/>
                    <a:pt x="2088" y="144"/>
                  </a:cubicBezTo>
                  <a:cubicBezTo>
                    <a:pt x="1918" y="32"/>
                    <a:pt x="1705" y="0"/>
                    <a:pt x="150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65900" y="4117950"/>
              <a:ext cx="156550" cy="162550"/>
            </a:xfrm>
            <a:custGeom>
              <a:avLst/>
              <a:gdLst/>
              <a:ahLst/>
              <a:cxnLst/>
              <a:rect l="l" t="t" r="r" b="b"/>
              <a:pathLst>
                <a:path w="6262" h="6502" extrusionOk="0">
                  <a:moveTo>
                    <a:pt x="3866" y="1426"/>
                  </a:moveTo>
                  <a:cubicBezTo>
                    <a:pt x="3919" y="1490"/>
                    <a:pt x="3961" y="1554"/>
                    <a:pt x="4009" y="1617"/>
                  </a:cubicBezTo>
                  <a:cubicBezTo>
                    <a:pt x="3961" y="1644"/>
                    <a:pt x="3919" y="1676"/>
                    <a:pt x="3876" y="1708"/>
                  </a:cubicBezTo>
                  <a:cubicBezTo>
                    <a:pt x="3738" y="1825"/>
                    <a:pt x="3653" y="1985"/>
                    <a:pt x="3589" y="2150"/>
                  </a:cubicBezTo>
                  <a:cubicBezTo>
                    <a:pt x="3551" y="2251"/>
                    <a:pt x="3520" y="2358"/>
                    <a:pt x="3514" y="2469"/>
                  </a:cubicBezTo>
                  <a:lnTo>
                    <a:pt x="2614" y="3140"/>
                  </a:lnTo>
                  <a:cubicBezTo>
                    <a:pt x="2290" y="3385"/>
                    <a:pt x="1976" y="3646"/>
                    <a:pt x="1635" y="3854"/>
                  </a:cubicBezTo>
                  <a:cubicBezTo>
                    <a:pt x="1453" y="3961"/>
                    <a:pt x="1233" y="4060"/>
                    <a:pt x="1018" y="4060"/>
                  </a:cubicBezTo>
                  <a:cubicBezTo>
                    <a:pt x="912" y="4060"/>
                    <a:pt x="807" y="4036"/>
                    <a:pt x="708" y="3976"/>
                  </a:cubicBezTo>
                  <a:cubicBezTo>
                    <a:pt x="469" y="3827"/>
                    <a:pt x="362" y="3534"/>
                    <a:pt x="447" y="3268"/>
                  </a:cubicBezTo>
                  <a:cubicBezTo>
                    <a:pt x="549" y="2943"/>
                    <a:pt x="868" y="2709"/>
                    <a:pt x="1134" y="2517"/>
                  </a:cubicBezTo>
                  <a:cubicBezTo>
                    <a:pt x="1134" y="2517"/>
                    <a:pt x="1140" y="2512"/>
                    <a:pt x="1140" y="2512"/>
                  </a:cubicBezTo>
                  <a:cubicBezTo>
                    <a:pt x="1277" y="2567"/>
                    <a:pt x="1425" y="2594"/>
                    <a:pt x="1572" y="2594"/>
                  </a:cubicBezTo>
                  <a:cubicBezTo>
                    <a:pt x="1597" y="2594"/>
                    <a:pt x="1621" y="2593"/>
                    <a:pt x="1645" y="2592"/>
                  </a:cubicBezTo>
                  <a:cubicBezTo>
                    <a:pt x="2077" y="2560"/>
                    <a:pt x="2513" y="2363"/>
                    <a:pt x="2891" y="2155"/>
                  </a:cubicBezTo>
                  <a:cubicBezTo>
                    <a:pt x="3248" y="1958"/>
                    <a:pt x="3578" y="1713"/>
                    <a:pt x="3866" y="1426"/>
                  </a:cubicBezTo>
                  <a:close/>
                  <a:moveTo>
                    <a:pt x="2492" y="1"/>
                  </a:moveTo>
                  <a:cubicBezTo>
                    <a:pt x="2462" y="1"/>
                    <a:pt x="2432" y="8"/>
                    <a:pt x="2407" y="26"/>
                  </a:cubicBezTo>
                  <a:cubicBezTo>
                    <a:pt x="2007" y="297"/>
                    <a:pt x="1619" y="590"/>
                    <a:pt x="1246" y="899"/>
                  </a:cubicBezTo>
                  <a:cubicBezTo>
                    <a:pt x="916" y="1170"/>
                    <a:pt x="543" y="1554"/>
                    <a:pt x="682" y="2022"/>
                  </a:cubicBezTo>
                  <a:cubicBezTo>
                    <a:pt x="714" y="2129"/>
                    <a:pt x="767" y="2219"/>
                    <a:pt x="836" y="2299"/>
                  </a:cubicBezTo>
                  <a:cubicBezTo>
                    <a:pt x="575" y="2496"/>
                    <a:pt x="309" y="2714"/>
                    <a:pt x="171" y="3018"/>
                  </a:cubicBezTo>
                  <a:cubicBezTo>
                    <a:pt x="0" y="3380"/>
                    <a:pt x="48" y="3779"/>
                    <a:pt x="309" y="4088"/>
                  </a:cubicBezTo>
                  <a:cubicBezTo>
                    <a:pt x="493" y="4306"/>
                    <a:pt x="760" y="4408"/>
                    <a:pt x="1033" y="4408"/>
                  </a:cubicBezTo>
                  <a:cubicBezTo>
                    <a:pt x="1155" y="4408"/>
                    <a:pt x="1277" y="4388"/>
                    <a:pt x="1395" y="4349"/>
                  </a:cubicBezTo>
                  <a:cubicBezTo>
                    <a:pt x="1470" y="4327"/>
                    <a:pt x="1539" y="4296"/>
                    <a:pt x="1603" y="4264"/>
                  </a:cubicBezTo>
                  <a:lnTo>
                    <a:pt x="1613" y="4849"/>
                  </a:lnTo>
                  <a:cubicBezTo>
                    <a:pt x="1613" y="5041"/>
                    <a:pt x="1629" y="5238"/>
                    <a:pt x="1582" y="5424"/>
                  </a:cubicBezTo>
                  <a:cubicBezTo>
                    <a:pt x="1502" y="5770"/>
                    <a:pt x="1209" y="5994"/>
                    <a:pt x="943" y="6202"/>
                  </a:cubicBezTo>
                  <a:cubicBezTo>
                    <a:pt x="868" y="6260"/>
                    <a:pt x="884" y="6393"/>
                    <a:pt x="943" y="6452"/>
                  </a:cubicBezTo>
                  <a:cubicBezTo>
                    <a:pt x="978" y="6487"/>
                    <a:pt x="1019" y="6502"/>
                    <a:pt x="1060" y="6502"/>
                  </a:cubicBezTo>
                  <a:cubicBezTo>
                    <a:pt x="1106" y="6502"/>
                    <a:pt x="1153" y="6483"/>
                    <a:pt x="1193" y="6452"/>
                  </a:cubicBezTo>
                  <a:cubicBezTo>
                    <a:pt x="1502" y="6212"/>
                    <a:pt x="1810" y="5946"/>
                    <a:pt x="1917" y="5547"/>
                  </a:cubicBezTo>
                  <a:cubicBezTo>
                    <a:pt x="1970" y="5344"/>
                    <a:pt x="1965" y="5126"/>
                    <a:pt x="1965" y="4918"/>
                  </a:cubicBezTo>
                  <a:cubicBezTo>
                    <a:pt x="1960" y="4679"/>
                    <a:pt x="1960" y="4439"/>
                    <a:pt x="1954" y="4205"/>
                  </a:cubicBezTo>
                  <a:cubicBezTo>
                    <a:pt x="1954" y="4157"/>
                    <a:pt x="1938" y="4120"/>
                    <a:pt x="1912" y="4093"/>
                  </a:cubicBezTo>
                  <a:cubicBezTo>
                    <a:pt x="2119" y="3955"/>
                    <a:pt x="2316" y="3800"/>
                    <a:pt x="2508" y="3651"/>
                  </a:cubicBezTo>
                  <a:cubicBezTo>
                    <a:pt x="2870" y="3380"/>
                    <a:pt x="3232" y="3108"/>
                    <a:pt x="3594" y="2837"/>
                  </a:cubicBezTo>
                  <a:cubicBezTo>
                    <a:pt x="3759" y="3130"/>
                    <a:pt x="4095" y="3257"/>
                    <a:pt x="4403" y="3358"/>
                  </a:cubicBezTo>
                  <a:cubicBezTo>
                    <a:pt x="4606" y="3422"/>
                    <a:pt x="4819" y="3481"/>
                    <a:pt x="5026" y="3534"/>
                  </a:cubicBezTo>
                  <a:cubicBezTo>
                    <a:pt x="4909" y="4407"/>
                    <a:pt x="5223" y="5312"/>
                    <a:pt x="5883" y="5909"/>
                  </a:cubicBezTo>
                  <a:cubicBezTo>
                    <a:pt x="5920" y="5943"/>
                    <a:pt x="5961" y="5957"/>
                    <a:pt x="6000" y="5957"/>
                  </a:cubicBezTo>
                  <a:cubicBezTo>
                    <a:pt x="6139" y="5957"/>
                    <a:pt x="6261" y="5780"/>
                    <a:pt x="6128" y="5664"/>
                  </a:cubicBezTo>
                  <a:cubicBezTo>
                    <a:pt x="5569" y="5153"/>
                    <a:pt x="5266" y="4370"/>
                    <a:pt x="5367" y="3614"/>
                  </a:cubicBezTo>
                  <a:lnTo>
                    <a:pt x="5367" y="3609"/>
                  </a:lnTo>
                  <a:cubicBezTo>
                    <a:pt x="5495" y="3635"/>
                    <a:pt x="5623" y="3662"/>
                    <a:pt x="5750" y="3683"/>
                  </a:cubicBezTo>
                  <a:cubicBezTo>
                    <a:pt x="5761" y="3684"/>
                    <a:pt x="5771" y="3685"/>
                    <a:pt x="5782" y="3685"/>
                  </a:cubicBezTo>
                  <a:cubicBezTo>
                    <a:pt x="5866" y="3685"/>
                    <a:pt x="5945" y="3646"/>
                    <a:pt x="5969" y="3561"/>
                  </a:cubicBezTo>
                  <a:cubicBezTo>
                    <a:pt x="5990" y="3476"/>
                    <a:pt x="5937" y="3358"/>
                    <a:pt x="5846" y="3342"/>
                  </a:cubicBezTo>
                  <a:cubicBezTo>
                    <a:pt x="5489" y="3289"/>
                    <a:pt x="5143" y="3209"/>
                    <a:pt x="4797" y="3108"/>
                  </a:cubicBezTo>
                  <a:cubicBezTo>
                    <a:pt x="4627" y="3060"/>
                    <a:pt x="4457" y="3007"/>
                    <a:pt x="4292" y="2949"/>
                  </a:cubicBezTo>
                  <a:cubicBezTo>
                    <a:pt x="4164" y="2901"/>
                    <a:pt x="4031" y="2837"/>
                    <a:pt x="3940" y="2725"/>
                  </a:cubicBezTo>
                  <a:cubicBezTo>
                    <a:pt x="3908" y="2688"/>
                    <a:pt x="3887" y="2645"/>
                    <a:pt x="3876" y="2608"/>
                  </a:cubicBezTo>
                  <a:cubicBezTo>
                    <a:pt x="3908" y="2555"/>
                    <a:pt x="3914" y="2496"/>
                    <a:pt x="3876" y="2437"/>
                  </a:cubicBezTo>
                  <a:cubicBezTo>
                    <a:pt x="3876" y="2432"/>
                    <a:pt x="3871" y="2432"/>
                    <a:pt x="3871" y="2427"/>
                  </a:cubicBezTo>
                  <a:cubicBezTo>
                    <a:pt x="3876" y="2400"/>
                    <a:pt x="3882" y="2373"/>
                    <a:pt x="3892" y="2342"/>
                  </a:cubicBezTo>
                  <a:cubicBezTo>
                    <a:pt x="3935" y="2208"/>
                    <a:pt x="3993" y="2075"/>
                    <a:pt x="4095" y="1980"/>
                  </a:cubicBezTo>
                  <a:cubicBezTo>
                    <a:pt x="4226" y="1860"/>
                    <a:pt x="4413" y="1821"/>
                    <a:pt x="4593" y="1821"/>
                  </a:cubicBezTo>
                  <a:cubicBezTo>
                    <a:pt x="4661" y="1821"/>
                    <a:pt x="4729" y="1827"/>
                    <a:pt x="4792" y="1836"/>
                  </a:cubicBezTo>
                  <a:cubicBezTo>
                    <a:pt x="5186" y="1889"/>
                    <a:pt x="5548" y="2059"/>
                    <a:pt x="5947" y="2070"/>
                  </a:cubicBezTo>
                  <a:cubicBezTo>
                    <a:pt x="5949" y="2070"/>
                    <a:pt x="5951" y="2070"/>
                    <a:pt x="5952" y="2070"/>
                  </a:cubicBezTo>
                  <a:cubicBezTo>
                    <a:pt x="6176" y="2070"/>
                    <a:pt x="6175" y="1724"/>
                    <a:pt x="5947" y="1719"/>
                  </a:cubicBezTo>
                  <a:cubicBezTo>
                    <a:pt x="5559" y="1708"/>
                    <a:pt x="5197" y="1538"/>
                    <a:pt x="4813" y="1490"/>
                  </a:cubicBezTo>
                  <a:cubicBezTo>
                    <a:pt x="4740" y="1480"/>
                    <a:pt x="4666" y="1474"/>
                    <a:pt x="4592" y="1474"/>
                  </a:cubicBezTo>
                  <a:cubicBezTo>
                    <a:pt x="4508" y="1474"/>
                    <a:pt x="4424" y="1481"/>
                    <a:pt x="4339" y="1495"/>
                  </a:cubicBezTo>
                  <a:cubicBezTo>
                    <a:pt x="4339" y="1490"/>
                    <a:pt x="4339" y="1484"/>
                    <a:pt x="4334" y="1479"/>
                  </a:cubicBezTo>
                  <a:cubicBezTo>
                    <a:pt x="4238" y="1325"/>
                    <a:pt x="4121" y="1181"/>
                    <a:pt x="3993" y="1048"/>
                  </a:cubicBezTo>
                  <a:cubicBezTo>
                    <a:pt x="3958" y="1015"/>
                    <a:pt x="3910" y="998"/>
                    <a:pt x="3864" y="998"/>
                  </a:cubicBezTo>
                  <a:cubicBezTo>
                    <a:pt x="3819" y="998"/>
                    <a:pt x="3774" y="1014"/>
                    <a:pt x="3743" y="1048"/>
                  </a:cubicBezTo>
                  <a:cubicBezTo>
                    <a:pt x="3253" y="1570"/>
                    <a:pt x="2630" y="1974"/>
                    <a:pt x="1944" y="2177"/>
                  </a:cubicBezTo>
                  <a:cubicBezTo>
                    <a:pt x="1824" y="2212"/>
                    <a:pt x="1683" y="2241"/>
                    <a:pt x="1545" y="2241"/>
                  </a:cubicBezTo>
                  <a:cubicBezTo>
                    <a:pt x="1351" y="2241"/>
                    <a:pt x="1163" y="2184"/>
                    <a:pt x="1054" y="2006"/>
                  </a:cubicBezTo>
                  <a:cubicBezTo>
                    <a:pt x="863" y="1687"/>
                    <a:pt x="1235" y="1357"/>
                    <a:pt x="1454" y="1176"/>
                  </a:cubicBezTo>
                  <a:cubicBezTo>
                    <a:pt x="1816" y="872"/>
                    <a:pt x="2194" y="590"/>
                    <a:pt x="2588" y="329"/>
                  </a:cubicBezTo>
                  <a:cubicBezTo>
                    <a:pt x="2662" y="276"/>
                    <a:pt x="2700" y="175"/>
                    <a:pt x="2646" y="89"/>
                  </a:cubicBezTo>
                  <a:cubicBezTo>
                    <a:pt x="2617" y="35"/>
                    <a:pt x="2554" y="1"/>
                    <a:pt x="24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816575" y="4262400"/>
              <a:ext cx="255325" cy="192725"/>
            </a:xfrm>
            <a:custGeom>
              <a:avLst/>
              <a:gdLst/>
              <a:ahLst/>
              <a:cxnLst/>
              <a:rect l="l" t="t" r="r" b="b"/>
              <a:pathLst>
                <a:path w="10213" h="7709" extrusionOk="0">
                  <a:moveTo>
                    <a:pt x="10015" y="0"/>
                  </a:moveTo>
                  <a:cubicBezTo>
                    <a:pt x="9999" y="0"/>
                    <a:pt x="9983" y="3"/>
                    <a:pt x="9968" y="8"/>
                  </a:cubicBezTo>
                  <a:cubicBezTo>
                    <a:pt x="8626" y="525"/>
                    <a:pt x="7599" y="1558"/>
                    <a:pt x="6720" y="2660"/>
                  </a:cubicBezTo>
                  <a:cubicBezTo>
                    <a:pt x="6262" y="3229"/>
                    <a:pt x="5842" y="3826"/>
                    <a:pt x="5400" y="4406"/>
                  </a:cubicBezTo>
                  <a:cubicBezTo>
                    <a:pt x="5160" y="4720"/>
                    <a:pt x="4899" y="5029"/>
                    <a:pt x="4580" y="5258"/>
                  </a:cubicBezTo>
                  <a:cubicBezTo>
                    <a:pt x="4234" y="5508"/>
                    <a:pt x="3845" y="5705"/>
                    <a:pt x="3467" y="5913"/>
                  </a:cubicBezTo>
                  <a:cubicBezTo>
                    <a:pt x="2919" y="6211"/>
                    <a:pt x="2365" y="6514"/>
                    <a:pt x="1811" y="6818"/>
                  </a:cubicBezTo>
                  <a:cubicBezTo>
                    <a:pt x="1327" y="5806"/>
                    <a:pt x="837" y="4795"/>
                    <a:pt x="347" y="3778"/>
                  </a:cubicBezTo>
                  <a:cubicBezTo>
                    <a:pt x="319" y="3721"/>
                    <a:pt x="255" y="3693"/>
                    <a:pt x="193" y="3693"/>
                  </a:cubicBezTo>
                  <a:cubicBezTo>
                    <a:pt x="162" y="3693"/>
                    <a:pt x="132" y="3700"/>
                    <a:pt x="107" y="3714"/>
                  </a:cubicBezTo>
                  <a:cubicBezTo>
                    <a:pt x="22" y="3767"/>
                    <a:pt x="1" y="3868"/>
                    <a:pt x="44" y="3959"/>
                  </a:cubicBezTo>
                  <a:cubicBezTo>
                    <a:pt x="533" y="4965"/>
                    <a:pt x="1018" y="5977"/>
                    <a:pt x="1508" y="6988"/>
                  </a:cubicBezTo>
                  <a:cubicBezTo>
                    <a:pt x="1263" y="7116"/>
                    <a:pt x="1023" y="7249"/>
                    <a:pt x="784" y="7382"/>
                  </a:cubicBezTo>
                  <a:cubicBezTo>
                    <a:pt x="615" y="7473"/>
                    <a:pt x="719" y="7708"/>
                    <a:pt x="879" y="7708"/>
                  </a:cubicBezTo>
                  <a:cubicBezTo>
                    <a:pt x="906" y="7708"/>
                    <a:pt x="935" y="7701"/>
                    <a:pt x="965" y="7686"/>
                  </a:cubicBezTo>
                  <a:cubicBezTo>
                    <a:pt x="1758" y="7249"/>
                    <a:pt x="2557" y="6813"/>
                    <a:pt x="3355" y="6371"/>
                  </a:cubicBezTo>
                  <a:cubicBezTo>
                    <a:pt x="3728" y="6168"/>
                    <a:pt x="4111" y="5971"/>
                    <a:pt x="4473" y="5748"/>
                  </a:cubicBezTo>
                  <a:cubicBezTo>
                    <a:pt x="4835" y="5529"/>
                    <a:pt x="5149" y="5263"/>
                    <a:pt x="5421" y="4938"/>
                  </a:cubicBezTo>
                  <a:cubicBezTo>
                    <a:pt x="5895" y="4379"/>
                    <a:pt x="6305" y="3762"/>
                    <a:pt x="6752" y="3182"/>
                  </a:cubicBezTo>
                  <a:cubicBezTo>
                    <a:pt x="7183" y="2622"/>
                    <a:pt x="7641" y="2079"/>
                    <a:pt x="8158" y="1595"/>
                  </a:cubicBezTo>
                  <a:cubicBezTo>
                    <a:pt x="8711" y="1073"/>
                    <a:pt x="9345" y="626"/>
                    <a:pt x="10064" y="349"/>
                  </a:cubicBezTo>
                  <a:cubicBezTo>
                    <a:pt x="10149" y="312"/>
                    <a:pt x="10213" y="232"/>
                    <a:pt x="10181" y="131"/>
                  </a:cubicBezTo>
                  <a:lnTo>
                    <a:pt x="10186" y="131"/>
                  </a:lnTo>
                  <a:cubicBezTo>
                    <a:pt x="10164" y="60"/>
                    <a:pt x="10091" y="0"/>
                    <a:pt x="1001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918075" y="4389125"/>
              <a:ext cx="240350" cy="198125"/>
            </a:xfrm>
            <a:custGeom>
              <a:avLst/>
              <a:gdLst/>
              <a:ahLst/>
              <a:cxnLst/>
              <a:rect l="l" t="t" r="r" b="b"/>
              <a:pathLst>
                <a:path w="9614" h="7925" extrusionOk="0">
                  <a:moveTo>
                    <a:pt x="9416" y="1"/>
                  </a:moveTo>
                  <a:cubicBezTo>
                    <a:pt x="9371" y="1"/>
                    <a:pt x="9325" y="17"/>
                    <a:pt x="9294" y="51"/>
                  </a:cubicBezTo>
                  <a:cubicBezTo>
                    <a:pt x="8767" y="647"/>
                    <a:pt x="8235" y="1248"/>
                    <a:pt x="7707" y="1845"/>
                  </a:cubicBezTo>
                  <a:cubicBezTo>
                    <a:pt x="7202" y="2420"/>
                    <a:pt x="6707" y="3005"/>
                    <a:pt x="6169" y="3549"/>
                  </a:cubicBezTo>
                  <a:cubicBezTo>
                    <a:pt x="5647" y="4081"/>
                    <a:pt x="5061" y="4523"/>
                    <a:pt x="4438" y="4927"/>
                  </a:cubicBezTo>
                  <a:cubicBezTo>
                    <a:pt x="3778" y="5353"/>
                    <a:pt x="3113" y="5758"/>
                    <a:pt x="2447" y="6173"/>
                  </a:cubicBezTo>
                  <a:cubicBezTo>
                    <a:pt x="1686" y="6647"/>
                    <a:pt x="924" y="7121"/>
                    <a:pt x="158" y="7595"/>
                  </a:cubicBezTo>
                  <a:cubicBezTo>
                    <a:pt x="1" y="7694"/>
                    <a:pt x="101" y="7925"/>
                    <a:pt x="251" y="7925"/>
                  </a:cubicBezTo>
                  <a:cubicBezTo>
                    <a:pt x="279" y="7925"/>
                    <a:pt x="309" y="7917"/>
                    <a:pt x="339" y="7898"/>
                  </a:cubicBezTo>
                  <a:cubicBezTo>
                    <a:pt x="1696" y="7052"/>
                    <a:pt x="3059" y="6216"/>
                    <a:pt x="4406" y="5364"/>
                  </a:cubicBezTo>
                  <a:cubicBezTo>
                    <a:pt x="5040" y="4965"/>
                    <a:pt x="5658" y="4533"/>
                    <a:pt x="6201" y="4017"/>
                  </a:cubicBezTo>
                  <a:cubicBezTo>
                    <a:pt x="6749" y="3490"/>
                    <a:pt x="7244" y="2904"/>
                    <a:pt x="7745" y="2329"/>
                  </a:cubicBezTo>
                  <a:cubicBezTo>
                    <a:pt x="8346" y="1653"/>
                    <a:pt x="8943" y="977"/>
                    <a:pt x="9544" y="301"/>
                  </a:cubicBezTo>
                  <a:cubicBezTo>
                    <a:pt x="9603" y="232"/>
                    <a:pt x="9614" y="120"/>
                    <a:pt x="9544" y="51"/>
                  </a:cubicBezTo>
                  <a:cubicBezTo>
                    <a:pt x="9512" y="18"/>
                    <a:pt x="9464" y="1"/>
                    <a:pt x="941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507250" y="4112500"/>
              <a:ext cx="69025" cy="102550"/>
            </a:xfrm>
            <a:custGeom>
              <a:avLst/>
              <a:gdLst/>
              <a:ahLst/>
              <a:cxnLst/>
              <a:rect l="l" t="t" r="r" b="b"/>
              <a:pathLst>
                <a:path w="2761" h="4102" extrusionOk="0">
                  <a:moveTo>
                    <a:pt x="210" y="1"/>
                  </a:moveTo>
                  <a:cubicBezTo>
                    <a:pt x="194" y="1"/>
                    <a:pt x="177" y="4"/>
                    <a:pt x="160" y="9"/>
                  </a:cubicBezTo>
                  <a:cubicBezTo>
                    <a:pt x="75" y="31"/>
                    <a:pt x="1" y="132"/>
                    <a:pt x="38" y="222"/>
                  </a:cubicBezTo>
                  <a:cubicBezTo>
                    <a:pt x="474" y="1303"/>
                    <a:pt x="1049" y="2331"/>
                    <a:pt x="1758" y="3262"/>
                  </a:cubicBezTo>
                  <a:cubicBezTo>
                    <a:pt x="1960" y="3529"/>
                    <a:pt x="2178" y="3789"/>
                    <a:pt x="2402" y="4045"/>
                  </a:cubicBezTo>
                  <a:cubicBezTo>
                    <a:pt x="2437" y="4085"/>
                    <a:pt x="2477" y="4102"/>
                    <a:pt x="2517" y="4102"/>
                  </a:cubicBezTo>
                  <a:cubicBezTo>
                    <a:pt x="2644" y="4102"/>
                    <a:pt x="2761" y="3925"/>
                    <a:pt x="2647" y="3795"/>
                  </a:cubicBezTo>
                  <a:cubicBezTo>
                    <a:pt x="1901" y="2948"/>
                    <a:pt x="1268" y="2006"/>
                    <a:pt x="767" y="1000"/>
                  </a:cubicBezTo>
                  <a:cubicBezTo>
                    <a:pt x="623" y="712"/>
                    <a:pt x="496" y="425"/>
                    <a:pt x="373" y="132"/>
                  </a:cubicBezTo>
                  <a:cubicBezTo>
                    <a:pt x="347" y="57"/>
                    <a:pt x="285" y="1"/>
                    <a:pt x="21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1205000" y="3854725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0"/>
                  </a:moveTo>
                  <a:cubicBezTo>
                    <a:pt x="740" y="0"/>
                    <a:pt x="713" y="3"/>
                    <a:pt x="687" y="7"/>
                  </a:cubicBezTo>
                  <a:cubicBezTo>
                    <a:pt x="240" y="82"/>
                    <a:pt x="0" y="822"/>
                    <a:pt x="144" y="1652"/>
                  </a:cubicBezTo>
                  <a:cubicBezTo>
                    <a:pt x="284" y="2429"/>
                    <a:pt x="717" y="3017"/>
                    <a:pt x="1140" y="3017"/>
                  </a:cubicBezTo>
                  <a:cubicBezTo>
                    <a:pt x="1166" y="3017"/>
                    <a:pt x="1193" y="3015"/>
                    <a:pt x="1219" y="3010"/>
                  </a:cubicBezTo>
                  <a:cubicBezTo>
                    <a:pt x="1666" y="2930"/>
                    <a:pt x="1906" y="2196"/>
                    <a:pt x="1757" y="1365"/>
                  </a:cubicBezTo>
                  <a:cubicBezTo>
                    <a:pt x="1622" y="584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1183300" y="39276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6" y="1"/>
                  </a:moveTo>
                  <a:cubicBezTo>
                    <a:pt x="740" y="1"/>
                    <a:pt x="713" y="3"/>
                    <a:pt x="687" y="8"/>
                  </a:cubicBezTo>
                  <a:cubicBezTo>
                    <a:pt x="240" y="83"/>
                    <a:pt x="0" y="823"/>
                    <a:pt x="144" y="1648"/>
                  </a:cubicBezTo>
                  <a:cubicBezTo>
                    <a:pt x="284" y="2429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19" y="3011"/>
                  </a:cubicBezTo>
                  <a:cubicBezTo>
                    <a:pt x="1661" y="2931"/>
                    <a:pt x="1906" y="2196"/>
                    <a:pt x="1757" y="1366"/>
                  </a:cubicBezTo>
                  <a:cubicBezTo>
                    <a:pt x="1622" y="584"/>
                    <a:pt x="1185" y="1"/>
                    <a:pt x="766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995625" y="3712450"/>
              <a:ext cx="47675" cy="75550"/>
            </a:xfrm>
            <a:custGeom>
              <a:avLst/>
              <a:gdLst/>
              <a:ahLst/>
              <a:cxnLst/>
              <a:rect l="l" t="t" r="r" b="b"/>
              <a:pathLst>
                <a:path w="1907" h="3022" extrusionOk="0">
                  <a:moveTo>
                    <a:pt x="762" y="1"/>
                  </a:moveTo>
                  <a:cubicBezTo>
                    <a:pt x="737" y="1"/>
                    <a:pt x="712" y="3"/>
                    <a:pt x="687" y="7"/>
                  </a:cubicBezTo>
                  <a:cubicBezTo>
                    <a:pt x="245" y="87"/>
                    <a:pt x="0" y="827"/>
                    <a:pt x="149" y="1652"/>
                  </a:cubicBezTo>
                  <a:cubicBezTo>
                    <a:pt x="285" y="2436"/>
                    <a:pt x="720" y="3021"/>
                    <a:pt x="1144" y="3021"/>
                  </a:cubicBezTo>
                  <a:cubicBezTo>
                    <a:pt x="1169" y="3021"/>
                    <a:pt x="1194" y="3019"/>
                    <a:pt x="1219" y="3015"/>
                  </a:cubicBezTo>
                  <a:cubicBezTo>
                    <a:pt x="1667" y="2935"/>
                    <a:pt x="1906" y="2200"/>
                    <a:pt x="1762" y="1370"/>
                  </a:cubicBezTo>
                  <a:cubicBezTo>
                    <a:pt x="1622" y="585"/>
                    <a:pt x="1186" y="1"/>
                    <a:pt x="762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1031150" y="40639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1"/>
                  </a:moveTo>
                  <a:cubicBezTo>
                    <a:pt x="740" y="1"/>
                    <a:pt x="714" y="3"/>
                    <a:pt x="687" y="8"/>
                  </a:cubicBezTo>
                  <a:cubicBezTo>
                    <a:pt x="240" y="88"/>
                    <a:pt x="1" y="823"/>
                    <a:pt x="144" y="1653"/>
                  </a:cubicBezTo>
                  <a:cubicBezTo>
                    <a:pt x="285" y="2434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20" y="3011"/>
                  </a:cubicBezTo>
                  <a:cubicBezTo>
                    <a:pt x="1662" y="2936"/>
                    <a:pt x="1907" y="2196"/>
                    <a:pt x="1758" y="1366"/>
                  </a:cubicBezTo>
                  <a:cubicBezTo>
                    <a:pt x="1622" y="589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97125" y="3702750"/>
              <a:ext cx="14950" cy="56725"/>
            </a:xfrm>
            <a:custGeom>
              <a:avLst/>
              <a:gdLst/>
              <a:ahLst/>
              <a:cxnLst/>
              <a:rect l="l" t="t" r="r" b="b"/>
              <a:pathLst>
                <a:path w="598" h="2269" extrusionOk="0">
                  <a:moveTo>
                    <a:pt x="187" y="1"/>
                  </a:moveTo>
                  <a:cubicBezTo>
                    <a:pt x="102" y="1"/>
                    <a:pt x="1" y="81"/>
                    <a:pt x="17" y="176"/>
                  </a:cubicBezTo>
                  <a:cubicBezTo>
                    <a:pt x="86" y="815"/>
                    <a:pt x="161" y="1454"/>
                    <a:pt x="235" y="2093"/>
                  </a:cubicBezTo>
                  <a:cubicBezTo>
                    <a:pt x="246" y="2189"/>
                    <a:pt x="310" y="2269"/>
                    <a:pt x="411" y="2269"/>
                  </a:cubicBezTo>
                  <a:cubicBezTo>
                    <a:pt x="496" y="2269"/>
                    <a:pt x="597" y="2189"/>
                    <a:pt x="587" y="2093"/>
                  </a:cubicBezTo>
                  <a:lnTo>
                    <a:pt x="363" y="176"/>
                  </a:lnTo>
                  <a:cubicBezTo>
                    <a:pt x="352" y="86"/>
                    <a:pt x="294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715025" y="3675725"/>
              <a:ext cx="14925" cy="56600"/>
            </a:xfrm>
            <a:custGeom>
              <a:avLst/>
              <a:gdLst/>
              <a:ahLst/>
              <a:cxnLst/>
              <a:rect l="l" t="t" r="r" b="b"/>
              <a:pathLst>
                <a:path w="597" h="2264" extrusionOk="0">
                  <a:moveTo>
                    <a:pt x="187" y="1"/>
                  </a:moveTo>
                  <a:cubicBezTo>
                    <a:pt x="102" y="1"/>
                    <a:pt x="1" y="81"/>
                    <a:pt x="11" y="177"/>
                  </a:cubicBezTo>
                  <a:cubicBezTo>
                    <a:pt x="86" y="816"/>
                    <a:pt x="160" y="1454"/>
                    <a:pt x="235" y="2093"/>
                  </a:cubicBezTo>
                  <a:cubicBezTo>
                    <a:pt x="246" y="2184"/>
                    <a:pt x="309" y="2264"/>
                    <a:pt x="411" y="2264"/>
                  </a:cubicBezTo>
                  <a:cubicBezTo>
                    <a:pt x="496" y="2264"/>
                    <a:pt x="597" y="2184"/>
                    <a:pt x="586" y="2093"/>
                  </a:cubicBezTo>
                  <a:lnTo>
                    <a:pt x="363" y="177"/>
                  </a:lnTo>
                  <a:cubicBezTo>
                    <a:pt x="352" y="81"/>
                    <a:pt x="293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38175" y="3537800"/>
              <a:ext cx="527375" cy="373025"/>
            </a:xfrm>
            <a:custGeom>
              <a:avLst/>
              <a:gdLst/>
              <a:ahLst/>
              <a:cxnLst/>
              <a:rect l="l" t="t" r="r" b="b"/>
              <a:pathLst>
                <a:path w="21095" h="14921" extrusionOk="0">
                  <a:moveTo>
                    <a:pt x="19276" y="0"/>
                  </a:moveTo>
                  <a:cubicBezTo>
                    <a:pt x="19266" y="0"/>
                    <a:pt x="19257" y="1"/>
                    <a:pt x="19247" y="2"/>
                  </a:cubicBezTo>
                  <a:cubicBezTo>
                    <a:pt x="19130" y="18"/>
                    <a:pt x="19050" y="125"/>
                    <a:pt x="19066" y="236"/>
                  </a:cubicBezTo>
                  <a:lnTo>
                    <a:pt x="20632" y="11156"/>
                  </a:lnTo>
                  <a:lnTo>
                    <a:pt x="192" y="14500"/>
                  </a:lnTo>
                  <a:cubicBezTo>
                    <a:pt x="80" y="14521"/>
                    <a:pt x="0" y="14628"/>
                    <a:pt x="22" y="14739"/>
                  </a:cubicBezTo>
                  <a:cubicBezTo>
                    <a:pt x="38" y="14846"/>
                    <a:pt x="128" y="14920"/>
                    <a:pt x="229" y="14920"/>
                  </a:cubicBezTo>
                  <a:cubicBezTo>
                    <a:pt x="240" y="14920"/>
                    <a:pt x="251" y="14915"/>
                    <a:pt x="261" y="14915"/>
                  </a:cubicBezTo>
                  <a:lnTo>
                    <a:pt x="20903" y="11540"/>
                  </a:lnTo>
                  <a:cubicBezTo>
                    <a:pt x="21020" y="11524"/>
                    <a:pt x="21095" y="11417"/>
                    <a:pt x="21079" y="11305"/>
                  </a:cubicBezTo>
                  <a:lnTo>
                    <a:pt x="19487" y="178"/>
                  </a:lnTo>
                  <a:cubicBezTo>
                    <a:pt x="19467" y="76"/>
                    <a:pt x="19377" y="0"/>
                    <a:pt x="1927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9"/>
          <p:cNvGrpSpPr/>
          <p:nvPr/>
        </p:nvGrpSpPr>
        <p:grpSpPr>
          <a:xfrm>
            <a:off x="2185659" y="2649475"/>
            <a:ext cx="2435271" cy="2494028"/>
            <a:chOff x="285775" y="2649475"/>
            <a:chExt cx="2435271" cy="2494028"/>
          </a:xfrm>
        </p:grpSpPr>
        <p:sp>
          <p:nvSpPr>
            <p:cNvPr id="238" name="Google Shape;238;p29"/>
            <p:cNvSpPr/>
            <p:nvPr/>
          </p:nvSpPr>
          <p:spPr>
            <a:xfrm>
              <a:off x="943851" y="4254603"/>
              <a:ext cx="485874" cy="888899"/>
            </a:xfrm>
            <a:custGeom>
              <a:avLst/>
              <a:gdLst/>
              <a:ahLst/>
              <a:cxnLst/>
              <a:rect l="l" t="t" r="r" b="b"/>
              <a:pathLst>
                <a:path w="10527" h="19259" extrusionOk="0">
                  <a:moveTo>
                    <a:pt x="7230" y="1"/>
                  </a:moveTo>
                  <a:lnTo>
                    <a:pt x="879" y="2162"/>
                  </a:lnTo>
                  <a:lnTo>
                    <a:pt x="0" y="8610"/>
                  </a:lnTo>
                  <a:lnTo>
                    <a:pt x="2487" y="19258"/>
                  </a:lnTo>
                  <a:lnTo>
                    <a:pt x="10526" y="19258"/>
                  </a:lnTo>
                  <a:lnTo>
                    <a:pt x="10313" y="959"/>
                  </a:lnTo>
                  <a:lnTo>
                    <a:pt x="72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1218104" y="3925565"/>
              <a:ext cx="1213230" cy="1217938"/>
            </a:xfrm>
            <a:custGeom>
              <a:avLst/>
              <a:gdLst/>
              <a:ahLst/>
              <a:cxnLst/>
              <a:rect l="l" t="t" r="r" b="b"/>
              <a:pathLst>
                <a:path w="26286" h="26388" extrusionOk="0">
                  <a:moveTo>
                    <a:pt x="23512" y="1"/>
                  </a:moveTo>
                  <a:lnTo>
                    <a:pt x="12054" y="6342"/>
                  </a:lnTo>
                  <a:cubicBezTo>
                    <a:pt x="12054" y="6342"/>
                    <a:pt x="11712" y="6313"/>
                    <a:pt x="11145" y="6313"/>
                  </a:cubicBezTo>
                  <a:cubicBezTo>
                    <a:pt x="8714" y="6313"/>
                    <a:pt x="2152" y="6838"/>
                    <a:pt x="719" y="12390"/>
                  </a:cubicBezTo>
                  <a:lnTo>
                    <a:pt x="0" y="26387"/>
                  </a:lnTo>
                  <a:lnTo>
                    <a:pt x="20621" y="26387"/>
                  </a:lnTo>
                  <a:lnTo>
                    <a:pt x="18406" y="13226"/>
                  </a:lnTo>
                  <a:lnTo>
                    <a:pt x="26286" y="4675"/>
                  </a:lnTo>
                  <a:lnTo>
                    <a:pt x="23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285775" y="3476847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4999" y="1"/>
                  </a:moveTo>
                  <a:lnTo>
                    <a:pt x="0" y="5256"/>
                  </a:lnTo>
                  <a:lnTo>
                    <a:pt x="7496" y="6203"/>
                  </a:lnTo>
                  <a:lnTo>
                    <a:pt x="4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86023" y="3758946"/>
              <a:ext cx="346301" cy="286346"/>
            </a:xfrm>
            <a:custGeom>
              <a:avLst/>
              <a:gdLst/>
              <a:ahLst/>
              <a:cxnLst/>
              <a:rect l="l" t="t" r="r" b="b"/>
              <a:pathLst>
                <a:path w="7503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502" y="6204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499057" y="404132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0"/>
                  </a:moveTo>
                  <a:lnTo>
                    <a:pt x="0" y="5255"/>
                  </a:lnTo>
                  <a:lnTo>
                    <a:pt x="7497" y="620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605721" y="431728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497" y="6203"/>
                  </a:lnTo>
                  <a:lnTo>
                    <a:pt x="7497" y="6203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53039" y="4217633"/>
              <a:ext cx="426888" cy="268714"/>
            </a:xfrm>
            <a:custGeom>
              <a:avLst/>
              <a:gdLst/>
              <a:ahLst/>
              <a:cxnLst/>
              <a:rect l="l" t="t" r="r" b="b"/>
              <a:pathLst>
                <a:path w="9249" h="5822" extrusionOk="0">
                  <a:moveTo>
                    <a:pt x="5766" y="1"/>
                  </a:moveTo>
                  <a:cubicBezTo>
                    <a:pt x="4906" y="1"/>
                    <a:pt x="3446" y="210"/>
                    <a:pt x="2881" y="243"/>
                  </a:cubicBezTo>
                  <a:cubicBezTo>
                    <a:pt x="2146" y="291"/>
                    <a:pt x="1108" y="765"/>
                    <a:pt x="1108" y="765"/>
                  </a:cubicBezTo>
                  <a:cubicBezTo>
                    <a:pt x="1108" y="765"/>
                    <a:pt x="1" y="2431"/>
                    <a:pt x="1066" y="4012"/>
                  </a:cubicBezTo>
                  <a:cubicBezTo>
                    <a:pt x="2125" y="5594"/>
                    <a:pt x="3579" y="5636"/>
                    <a:pt x="3579" y="5636"/>
                  </a:cubicBezTo>
                  <a:cubicBezTo>
                    <a:pt x="3579" y="5636"/>
                    <a:pt x="5266" y="4987"/>
                    <a:pt x="5416" y="4034"/>
                  </a:cubicBezTo>
                  <a:lnTo>
                    <a:pt x="5852" y="4337"/>
                  </a:lnTo>
                  <a:lnTo>
                    <a:pt x="6134" y="5120"/>
                  </a:lnTo>
                  <a:cubicBezTo>
                    <a:pt x="6134" y="5120"/>
                    <a:pt x="6416" y="5769"/>
                    <a:pt x="6544" y="5812"/>
                  </a:cubicBezTo>
                  <a:cubicBezTo>
                    <a:pt x="6565" y="5819"/>
                    <a:pt x="6593" y="5822"/>
                    <a:pt x="6628" y="5822"/>
                  </a:cubicBezTo>
                  <a:cubicBezTo>
                    <a:pt x="6808" y="5822"/>
                    <a:pt x="7143" y="5738"/>
                    <a:pt x="7215" y="5684"/>
                  </a:cubicBezTo>
                  <a:cubicBezTo>
                    <a:pt x="7300" y="5615"/>
                    <a:pt x="7497" y="5098"/>
                    <a:pt x="7497" y="5098"/>
                  </a:cubicBezTo>
                  <a:lnTo>
                    <a:pt x="7540" y="4209"/>
                  </a:lnTo>
                  <a:lnTo>
                    <a:pt x="7519" y="3927"/>
                  </a:lnTo>
                  <a:cubicBezTo>
                    <a:pt x="7487" y="3842"/>
                    <a:pt x="7476" y="3751"/>
                    <a:pt x="7465" y="3656"/>
                  </a:cubicBezTo>
                  <a:lnTo>
                    <a:pt x="7465" y="3656"/>
                  </a:lnTo>
                  <a:cubicBezTo>
                    <a:pt x="7535" y="3767"/>
                    <a:pt x="7598" y="3885"/>
                    <a:pt x="7668" y="3996"/>
                  </a:cubicBezTo>
                  <a:cubicBezTo>
                    <a:pt x="7795" y="4193"/>
                    <a:pt x="7939" y="4396"/>
                    <a:pt x="8147" y="4518"/>
                  </a:cubicBezTo>
                  <a:cubicBezTo>
                    <a:pt x="8227" y="4561"/>
                    <a:pt x="8307" y="4593"/>
                    <a:pt x="8392" y="4609"/>
                  </a:cubicBezTo>
                  <a:cubicBezTo>
                    <a:pt x="8429" y="4628"/>
                    <a:pt x="8467" y="4641"/>
                    <a:pt x="8507" y="4641"/>
                  </a:cubicBezTo>
                  <a:cubicBezTo>
                    <a:pt x="8542" y="4641"/>
                    <a:pt x="8578" y="4631"/>
                    <a:pt x="8615" y="4609"/>
                  </a:cubicBezTo>
                  <a:cubicBezTo>
                    <a:pt x="8722" y="4593"/>
                    <a:pt x="8823" y="4550"/>
                    <a:pt x="8908" y="4481"/>
                  </a:cubicBezTo>
                  <a:cubicBezTo>
                    <a:pt x="9127" y="4316"/>
                    <a:pt x="9212" y="4050"/>
                    <a:pt x="9228" y="3789"/>
                  </a:cubicBezTo>
                  <a:cubicBezTo>
                    <a:pt x="9249" y="3389"/>
                    <a:pt x="9158" y="2948"/>
                    <a:pt x="8967" y="2580"/>
                  </a:cubicBezTo>
                  <a:cubicBezTo>
                    <a:pt x="8967" y="2580"/>
                    <a:pt x="8972" y="2575"/>
                    <a:pt x="8972" y="2575"/>
                  </a:cubicBezTo>
                  <a:cubicBezTo>
                    <a:pt x="9009" y="2495"/>
                    <a:pt x="9025" y="2415"/>
                    <a:pt x="9036" y="2330"/>
                  </a:cubicBezTo>
                  <a:cubicBezTo>
                    <a:pt x="9041" y="2330"/>
                    <a:pt x="9052" y="2335"/>
                    <a:pt x="9057" y="2335"/>
                  </a:cubicBezTo>
                  <a:cubicBezTo>
                    <a:pt x="9052" y="2330"/>
                    <a:pt x="9041" y="2325"/>
                    <a:pt x="9036" y="2319"/>
                  </a:cubicBezTo>
                  <a:cubicBezTo>
                    <a:pt x="9052" y="2165"/>
                    <a:pt x="9025" y="2000"/>
                    <a:pt x="8983" y="1845"/>
                  </a:cubicBezTo>
                  <a:cubicBezTo>
                    <a:pt x="8924" y="1622"/>
                    <a:pt x="8812" y="1414"/>
                    <a:pt x="8642" y="1260"/>
                  </a:cubicBezTo>
                  <a:cubicBezTo>
                    <a:pt x="8461" y="1095"/>
                    <a:pt x="8248" y="999"/>
                    <a:pt x="8019" y="930"/>
                  </a:cubicBezTo>
                  <a:cubicBezTo>
                    <a:pt x="7535" y="631"/>
                    <a:pt x="6688" y="232"/>
                    <a:pt x="6347" y="72"/>
                  </a:cubicBezTo>
                  <a:cubicBezTo>
                    <a:pt x="6240" y="21"/>
                    <a:pt x="6032" y="1"/>
                    <a:pt x="5766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2298589" y="3861410"/>
              <a:ext cx="422457" cy="267191"/>
            </a:xfrm>
            <a:custGeom>
              <a:avLst/>
              <a:gdLst/>
              <a:ahLst/>
              <a:cxnLst/>
              <a:rect l="l" t="t" r="r" b="b"/>
              <a:pathLst>
                <a:path w="9153" h="5789" extrusionOk="0">
                  <a:moveTo>
                    <a:pt x="4351" y="1"/>
                  </a:moveTo>
                  <a:cubicBezTo>
                    <a:pt x="4337" y="1"/>
                    <a:pt x="4323" y="3"/>
                    <a:pt x="4308" y="6"/>
                  </a:cubicBezTo>
                  <a:cubicBezTo>
                    <a:pt x="3168" y="257"/>
                    <a:pt x="2056" y="635"/>
                    <a:pt x="991" y="1119"/>
                  </a:cubicBezTo>
                  <a:cubicBezTo>
                    <a:pt x="693" y="1258"/>
                    <a:pt x="400" y="1407"/>
                    <a:pt x="107" y="1561"/>
                  </a:cubicBezTo>
                  <a:cubicBezTo>
                    <a:pt x="27" y="1604"/>
                    <a:pt x="11" y="1678"/>
                    <a:pt x="32" y="1742"/>
                  </a:cubicBezTo>
                  <a:cubicBezTo>
                    <a:pt x="11" y="1769"/>
                    <a:pt x="1" y="1801"/>
                    <a:pt x="6" y="1843"/>
                  </a:cubicBezTo>
                  <a:cubicBezTo>
                    <a:pt x="64" y="3126"/>
                    <a:pt x="698" y="4356"/>
                    <a:pt x="1688" y="5166"/>
                  </a:cubicBezTo>
                  <a:cubicBezTo>
                    <a:pt x="1965" y="5395"/>
                    <a:pt x="2269" y="5586"/>
                    <a:pt x="2593" y="5741"/>
                  </a:cubicBezTo>
                  <a:cubicBezTo>
                    <a:pt x="2617" y="5753"/>
                    <a:pt x="2644" y="5759"/>
                    <a:pt x="2670" y="5759"/>
                  </a:cubicBezTo>
                  <a:cubicBezTo>
                    <a:pt x="2678" y="5759"/>
                    <a:pt x="2687" y="5758"/>
                    <a:pt x="2695" y="5757"/>
                  </a:cubicBezTo>
                  <a:cubicBezTo>
                    <a:pt x="2721" y="5778"/>
                    <a:pt x="2753" y="5789"/>
                    <a:pt x="2785" y="5789"/>
                  </a:cubicBezTo>
                  <a:cubicBezTo>
                    <a:pt x="2833" y="5789"/>
                    <a:pt x="2876" y="5778"/>
                    <a:pt x="2918" y="5762"/>
                  </a:cubicBezTo>
                  <a:cubicBezTo>
                    <a:pt x="2956" y="5772"/>
                    <a:pt x="2994" y="5777"/>
                    <a:pt x="3032" y="5777"/>
                  </a:cubicBezTo>
                  <a:cubicBezTo>
                    <a:pt x="3174" y="5777"/>
                    <a:pt x="3321" y="5716"/>
                    <a:pt x="3451" y="5666"/>
                  </a:cubicBezTo>
                  <a:cubicBezTo>
                    <a:pt x="3717" y="5560"/>
                    <a:pt x="3983" y="5448"/>
                    <a:pt x="4233" y="5309"/>
                  </a:cubicBezTo>
                  <a:cubicBezTo>
                    <a:pt x="4574" y="5118"/>
                    <a:pt x="4878" y="4867"/>
                    <a:pt x="5090" y="4543"/>
                  </a:cubicBezTo>
                  <a:cubicBezTo>
                    <a:pt x="5303" y="4851"/>
                    <a:pt x="5607" y="5091"/>
                    <a:pt x="5996" y="5144"/>
                  </a:cubicBezTo>
                  <a:cubicBezTo>
                    <a:pt x="6047" y="5152"/>
                    <a:pt x="6099" y="5155"/>
                    <a:pt x="6150" y="5155"/>
                  </a:cubicBezTo>
                  <a:cubicBezTo>
                    <a:pt x="6436" y="5155"/>
                    <a:pt x="6717" y="5045"/>
                    <a:pt x="6911" y="4851"/>
                  </a:cubicBezTo>
                  <a:cubicBezTo>
                    <a:pt x="7008" y="4882"/>
                    <a:pt x="7110" y="4898"/>
                    <a:pt x="7212" y="4898"/>
                  </a:cubicBezTo>
                  <a:cubicBezTo>
                    <a:pt x="7359" y="4898"/>
                    <a:pt x="7506" y="4866"/>
                    <a:pt x="7641" y="4804"/>
                  </a:cubicBezTo>
                  <a:cubicBezTo>
                    <a:pt x="7934" y="4665"/>
                    <a:pt x="8109" y="4362"/>
                    <a:pt x="8141" y="4048"/>
                  </a:cubicBezTo>
                  <a:cubicBezTo>
                    <a:pt x="8147" y="3994"/>
                    <a:pt x="8147" y="3936"/>
                    <a:pt x="8141" y="3882"/>
                  </a:cubicBezTo>
                  <a:lnTo>
                    <a:pt x="8141" y="3882"/>
                  </a:lnTo>
                  <a:cubicBezTo>
                    <a:pt x="8155" y="3883"/>
                    <a:pt x="8169" y="3883"/>
                    <a:pt x="8183" y="3883"/>
                  </a:cubicBezTo>
                  <a:cubicBezTo>
                    <a:pt x="8376" y="3883"/>
                    <a:pt x="8564" y="3847"/>
                    <a:pt x="8738" y="3723"/>
                  </a:cubicBezTo>
                  <a:cubicBezTo>
                    <a:pt x="9153" y="3419"/>
                    <a:pt x="9062" y="2834"/>
                    <a:pt x="8738" y="2498"/>
                  </a:cubicBezTo>
                  <a:lnTo>
                    <a:pt x="8732" y="2498"/>
                  </a:lnTo>
                  <a:cubicBezTo>
                    <a:pt x="8562" y="2323"/>
                    <a:pt x="8349" y="2205"/>
                    <a:pt x="8131" y="2104"/>
                  </a:cubicBezTo>
                  <a:cubicBezTo>
                    <a:pt x="7886" y="1982"/>
                    <a:pt x="7646" y="1865"/>
                    <a:pt x="7407" y="1737"/>
                  </a:cubicBezTo>
                  <a:cubicBezTo>
                    <a:pt x="6933" y="1481"/>
                    <a:pt x="6469" y="1204"/>
                    <a:pt x="6022" y="906"/>
                  </a:cubicBezTo>
                  <a:cubicBezTo>
                    <a:pt x="5532" y="576"/>
                    <a:pt x="5064" y="203"/>
                    <a:pt x="4500" y="22"/>
                  </a:cubicBezTo>
                  <a:cubicBezTo>
                    <a:pt x="4481" y="16"/>
                    <a:pt x="4464" y="14"/>
                    <a:pt x="4448" y="14"/>
                  </a:cubicBezTo>
                  <a:cubicBezTo>
                    <a:pt x="4436" y="14"/>
                    <a:pt x="4425" y="15"/>
                    <a:pt x="4414" y="17"/>
                  </a:cubicBezTo>
                  <a:cubicBezTo>
                    <a:pt x="4397" y="7"/>
                    <a:pt x="4375" y="1"/>
                    <a:pt x="4351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366491" y="4110692"/>
              <a:ext cx="382163" cy="278407"/>
            </a:xfrm>
            <a:custGeom>
              <a:avLst/>
              <a:gdLst/>
              <a:ahLst/>
              <a:cxnLst/>
              <a:rect l="l" t="t" r="r" b="b"/>
              <a:pathLst>
                <a:path w="8280" h="6032" extrusionOk="0">
                  <a:moveTo>
                    <a:pt x="2349" y="1"/>
                  </a:moveTo>
                  <a:cubicBezTo>
                    <a:pt x="1661" y="1"/>
                    <a:pt x="1184" y="158"/>
                    <a:pt x="1076" y="473"/>
                  </a:cubicBezTo>
                  <a:lnTo>
                    <a:pt x="123" y="3289"/>
                  </a:lnTo>
                  <a:lnTo>
                    <a:pt x="129" y="3295"/>
                  </a:lnTo>
                  <a:cubicBezTo>
                    <a:pt x="1" y="3933"/>
                    <a:pt x="1364" y="4945"/>
                    <a:pt x="3238" y="5584"/>
                  </a:cubicBezTo>
                  <a:cubicBezTo>
                    <a:pt x="3909" y="5808"/>
                    <a:pt x="4553" y="5957"/>
                    <a:pt x="5123" y="6031"/>
                  </a:cubicBezTo>
                  <a:cubicBezTo>
                    <a:pt x="5996" y="5323"/>
                    <a:pt x="6795" y="4524"/>
                    <a:pt x="7710" y="3864"/>
                  </a:cubicBezTo>
                  <a:lnTo>
                    <a:pt x="8051" y="2869"/>
                  </a:lnTo>
                  <a:cubicBezTo>
                    <a:pt x="8051" y="2858"/>
                    <a:pt x="8056" y="2847"/>
                    <a:pt x="8062" y="2837"/>
                  </a:cubicBezTo>
                  <a:cubicBezTo>
                    <a:pt x="8280" y="2198"/>
                    <a:pt x="6890" y="1149"/>
                    <a:pt x="4963" y="499"/>
                  </a:cubicBezTo>
                  <a:cubicBezTo>
                    <a:pt x="3985" y="167"/>
                    <a:pt x="3056" y="1"/>
                    <a:pt x="2349" y="1"/>
                  </a:cubicBezTo>
                  <a:close/>
                </a:path>
              </a:pathLst>
            </a:custGeom>
            <a:solidFill>
              <a:srgbClr val="CE9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038192" y="3302843"/>
              <a:ext cx="1078365" cy="1044534"/>
            </a:xfrm>
            <a:custGeom>
              <a:avLst/>
              <a:gdLst/>
              <a:ahLst/>
              <a:cxnLst/>
              <a:rect l="l" t="t" r="r" b="b"/>
              <a:pathLst>
                <a:path w="23364" h="22631" extrusionOk="0">
                  <a:moveTo>
                    <a:pt x="11679" y="1"/>
                  </a:moveTo>
                  <a:cubicBezTo>
                    <a:pt x="5750" y="1"/>
                    <a:pt x="763" y="4614"/>
                    <a:pt x="389" y="10612"/>
                  </a:cubicBezTo>
                  <a:cubicBezTo>
                    <a:pt x="1" y="16852"/>
                    <a:pt x="4745" y="22224"/>
                    <a:pt x="10979" y="22608"/>
                  </a:cubicBezTo>
                  <a:cubicBezTo>
                    <a:pt x="11221" y="22623"/>
                    <a:pt x="11462" y="22630"/>
                    <a:pt x="11701" y="22630"/>
                  </a:cubicBezTo>
                  <a:cubicBezTo>
                    <a:pt x="12309" y="22630"/>
                    <a:pt x="12908" y="22582"/>
                    <a:pt x="13492" y="22491"/>
                  </a:cubicBezTo>
                  <a:cubicBezTo>
                    <a:pt x="13514" y="22437"/>
                    <a:pt x="13551" y="22389"/>
                    <a:pt x="13604" y="22347"/>
                  </a:cubicBezTo>
                  <a:cubicBezTo>
                    <a:pt x="14461" y="21697"/>
                    <a:pt x="15420" y="21048"/>
                    <a:pt x="16405" y="20601"/>
                  </a:cubicBezTo>
                  <a:cubicBezTo>
                    <a:pt x="17166" y="20254"/>
                    <a:pt x="18018" y="20079"/>
                    <a:pt x="18859" y="20063"/>
                  </a:cubicBezTo>
                  <a:cubicBezTo>
                    <a:pt x="21202" y="18135"/>
                    <a:pt x="22772" y="15282"/>
                    <a:pt x="22975" y="12018"/>
                  </a:cubicBezTo>
                  <a:cubicBezTo>
                    <a:pt x="23363" y="5783"/>
                    <a:pt x="18619" y="411"/>
                    <a:pt x="12385" y="23"/>
                  </a:cubicBezTo>
                  <a:cubicBezTo>
                    <a:pt x="12148" y="8"/>
                    <a:pt x="11913" y="1"/>
                    <a:pt x="11679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670975" y="3809670"/>
              <a:ext cx="112849" cy="165281"/>
            </a:xfrm>
            <a:custGeom>
              <a:avLst/>
              <a:gdLst/>
              <a:ahLst/>
              <a:cxnLst/>
              <a:rect l="l" t="t" r="r" b="b"/>
              <a:pathLst>
                <a:path w="2445" h="3581" extrusionOk="0">
                  <a:moveTo>
                    <a:pt x="209" y="0"/>
                  </a:moveTo>
                  <a:cubicBezTo>
                    <a:pt x="178" y="0"/>
                    <a:pt x="148" y="7"/>
                    <a:pt x="123" y="20"/>
                  </a:cubicBezTo>
                  <a:cubicBezTo>
                    <a:pt x="22" y="68"/>
                    <a:pt x="1" y="174"/>
                    <a:pt x="38" y="270"/>
                  </a:cubicBezTo>
                  <a:cubicBezTo>
                    <a:pt x="160" y="616"/>
                    <a:pt x="277" y="957"/>
                    <a:pt x="400" y="1298"/>
                  </a:cubicBezTo>
                  <a:cubicBezTo>
                    <a:pt x="464" y="1468"/>
                    <a:pt x="522" y="1644"/>
                    <a:pt x="581" y="1814"/>
                  </a:cubicBezTo>
                  <a:cubicBezTo>
                    <a:pt x="613" y="1894"/>
                    <a:pt x="677" y="1958"/>
                    <a:pt x="762" y="1974"/>
                  </a:cubicBezTo>
                  <a:cubicBezTo>
                    <a:pt x="779" y="1978"/>
                    <a:pt x="795" y="1979"/>
                    <a:pt x="811" y="1979"/>
                  </a:cubicBezTo>
                  <a:cubicBezTo>
                    <a:pt x="888" y="1979"/>
                    <a:pt x="951" y="1939"/>
                    <a:pt x="1017" y="1899"/>
                  </a:cubicBezTo>
                  <a:cubicBezTo>
                    <a:pt x="1179" y="1793"/>
                    <a:pt x="1375" y="1693"/>
                    <a:pt x="1572" y="1693"/>
                  </a:cubicBezTo>
                  <a:cubicBezTo>
                    <a:pt x="1641" y="1693"/>
                    <a:pt x="1711" y="1705"/>
                    <a:pt x="1779" y="1734"/>
                  </a:cubicBezTo>
                  <a:cubicBezTo>
                    <a:pt x="1864" y="1777"/>
                    <a:pt x="1949" y="1846"/>
                    <a:pt x="1976" y="1942"/>
                  </a:cubicBezTo>
                  <a:cubicBezTo>
                    <a:pt x="2018" y="2075"/>
                    <a:pt x="1965" y="2240"/>
                    <a:pt x="1923" y="2373"/>
                  </a:cubicBezTo>
                  <a:cubicBezTo>
                    <a:pt x="1827" y="2693"/>
                    <a:pt x="1656" y="2996"/>
                    <a:pt x="1433" y="3247"/>
                  </a:cubicBezTo>
                  <a:cubicBezTo>
                    <a:pt x="1364" y="3321"/>
                    <a:pt x="1342" y="3433"/>
                    <a:pt x="1411" y="3513"/>
                  </a:cubicBezTo>
                  <a:cubicBezTo>
                    <a:pt x="1448" y="3555"/>
                    <a:pt x="1509" y="3580"/>
                    <a:pt x="1567" y="3580"/>
                  </a:cubicBezTo>
                  <a:cubicBezTo>
                    <a:pt x="1611" y="3580"/>
                    <a:pt x="1653" y="3566"/>
                    <a:pt x="1683" y="3534"/>
                  </a:cubicBezTo>
                  <a:cubicBezTo>
                    <a:pt x="1896" y="3294"/>
                    <a:pt x="2072" y="3028"/>
                    <a:pt x="2194" y="2735"/>
                  </a:cubicBezTo>
                  <a:cubicBezTo>
                    <a:pt x="2317" y="2437"/>
                    <a:pt x="2444" y="2070"/>
                    <a:pt x="2311" y="1756"/>
                  </a:cubicBezTo>
                  <a:cubicBezTo>
                    <a:pt x="2199" y="1495"/>
                    <a:pt x="1907" y="1335"/>
                    <a:pt x="1630" y="1319"/>
                  </a:cubicBezTo>
                  <a:cubicBezTo>
                    <a:pt x="1605" y="1317"/>
                    <a:pt x="1579" y="1315"/>
                    <a:pt x="1554" y="1315"/>
                  </a:cubicBezTo>
                  <a:cubicBezTo>
                    <a:pt x="1420" y="1315"/>
                    <a:pt x="1286" y="1350"/>
                    <a:pt x="1156" y="1399"/>
                  </a:cubicBezTo>
                  <a:cubicBezTo>
                    <a:pt x="1087" y="1426"/>
                    <a:pt x="1023" y="1458"/>
                    <a:pt x="959" y="1495"/>
                  </a:cubicBezTo>
                  <a:cubicBezTo>
                    <a:pt x="938" y="1505"/>
                    <a:pt x="911" y="1527"/>
                    <a:pt x="884" y="1543"/>
                  </a:cubicBezTo>
                  <a:cubicBezTo>
                    <a:pt x="879" y="1521"/>
                    <a:pt x="874" y="1505"/>
                    <a:pt x="863" y="1484"/>
                  </a:cubicBezTo>
                  <a:cubicBezTo>
                    <a:pt x="842" y="1426"/>
                    <a:pt x="820" y="1367"/>
                    <a:pt x="804" y="1309"/>
                  </a:cubicBezTo>
                  <a:cubicBezTo>
                    <a:pt x="757" y="1170"/>
                    <a:pt x="709" y="1037"/>
                    <a:pt x="655" y="899"/>
                  </a:cubicBezTo>
                  <a:cubicBezTo>
                    <a:pt x="565" y="632"/>
                    <a:pt x="469" y="366"/>
                    <a:pt x="373" y="100"/>
                  </a:cubicBezTo>
                  <a:cubicBezTo>
                    <a:pt x="351" y="34"/>
                    <a:pt x="278" y="0"/>
                    <a:pt x="20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457924" y="4028167"/>
              <a:ext cx="151435" cy="146773"/>
            </a:xfrm>
            <a:custGeom>
              <a:avLst/>
              <a:gdLst/>
              <a:ahLst/>
              <a:cxnLst/>
              <a:rect l="l" t="t" r="r" b="b"/>
              <a:pathLst>
                <a:path w="3281" h="3180" extrusionOk="0">
                  <a:moveTo>
                    <a:pt x="1643" y="0"/>
                  </a:moveTo>
                  <a:cubicBezTo>
                    <a:pt x="807" y="0"/>
                    <a:pt x="105" y="649"/>
                    <a:pt x="54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6" y="2531"/>
                    <a:pt x="3227" y="1691"/>
                  </a:cubicBezTo>
                  <a:cubicBezTo>
                    <a:pt x="3280" y="813"/>
                    <a:pt x="2615" y="57"/>
                    <a:pt x="1741" y="3"/>
                  </a:cubicBezTo>
                  <a:cubicBezTo>
                    <a:pt x="1708" y="1"/>
                    <a:pt x="1676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1886011" y="3871148"/>
              <a:ext cx="151665" cy="146773"/>
            </a:xfrm>
            <a:custGeom>
              <a:avLst/>
              <a:gdLst/>
              <a:ahLst/>
              <a:cxnLst/>
              <a:rect l="l" t="t" r="r" b="b"/>
              <a:pathLst>
                <a:path w="3286" h="3180" extrusionOk="0">
                  <a:moveTo>
                    <a:pt x="1643" y="0"/>
                  </a:moveTo>
                  <a:cubicBezTo>
                    <a:pt x="807" y="0"/>
                    <a:pt x="110" y="648"/>
                    <a:pt x="53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5" y="2531"/>
                    <a:pt x="3227" y="1691"/>
                  </a:cubicBezTo>
                  <a:cubicBezTo>
                    <a:pt x="3285" y="812"/>
                    <a:pt x="2614" y="56"/>
                    <a:pt x="1741" y="3"/>
                  </a:cubicBezTo>
                  <a:cubicBezTo>
                    <a:pt x="1708" y="1"/>
                    <a:pt x="1675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376092" y="3794578"/>
              <a:ext cx="252929" cy="216328"/>
            </a:xfrm>
            <a:custGeom>
              <a:avLst/>
              <a:gdLst/>
              <a:ahLst/>
              <a:cxnLst/>
              <a:rect l="l" t="t" r="r" b="b"/>
              <a:pathLst>
                <a:path w="5480" h="4687" extrusionOk="0">
                  <a:moveTo>
                    <a:pt x="3131" y="1"/>
                  </a:moveTo>
                  <a:lnTo>
                    <a:pt x="1656" y="400"/>
                  </a:lnTo>
                  <a:lnTo>
                    <a:pt x="426" y="1460"/>
                  </a:lnTo>
                  <a:lnTo>
                    <a:pt x="0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9"/>
                  </a:lnTo>
                  <a:lnTo>
                    <a:pt x="1348" y="1689"/>
                  </a:lnTo>
                  <a:lnTo>
                    <a:pt x="2380" y="869"/>
                  </a:lnTo>
                  <a:lnTo>
                    <a:pt x="3349" y="757"/>
                  </a:lnTo>
                  <a:lnTo>
                    <a:pt x="4031" y="1439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4"/>
                  </a:lnTo>
                  <a:lnTo>
                    <a:pt x="3131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734623" y="3626528"/>
              <a:ext cx="252929" cy="216282"/>
            </a:xfrm>
            <a:custGeom>
              <a:avLst/>
              <a:gdLst/>
              <a:ahLst/>
              <a:cxnLst/>
              <a:rect l="l" t="t" r="r" b="b"/>
              <a:pathLst>
                <a:path w="5480" h="4686" extrusionOk="0">
                  <a:moveTo>
                    <a:pt x="3131" y="0"/>
                  </a:moveTo>
                  <a:lnTo>
                    <a:pt x="1656" y="400"/>
                  </a:lnTo>
                  <a:lnTo>
                    <a:pt x="426" y="1459"/>
                  </a:lnTo>
                  <a:lnTo>
                    <a:pt x="1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2"/>
                  </a:lnTo>
                  <a:lnTo>
                    <a:pt x="1348" y="1688"/>
                  </a:lnTo>
                  <a:lnTo>
                    <a:pt x="2380" y="868"/>
                  </a:lnTo>
                  <a:lnTo>
                    <a:pt x="3344" y="756"/>
                  </a:lnTo>
                  <a:lnTo>
                    <a:pt x="4031" y="1438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658467" y="4028260"/>
              <a:ext cx="119680" cy="84187"/>
            </a:xfrm>
            <a:custGeom>
              <a:avLst/>
              <a:gdLst/>
              <a:ahLst/>
              <a:cxnLst/>
              <a:rect l="l" t="t" r="r" b="b"/>
              <a:pathLst>
                <a:path w="2593" h="1824" extrusionOk="0">
                  <a:moveTo>
                    <a:pt x="265" y="1"/>
                  </a:moveTo>
                  <a:cubicBezTo>
                    <a:pt x="244" y="1"/>
                    <a:pt x="222" y="5"/>
                    <a:pt x="202" y="12"/>
                  </a:cubicBezTo>
                  <a:cubicBezTo>
                    <a:pt x="101" y="17"/>
                    <a:pt x="0" y="97"/>
                    <a:pt x="37" y="220"/>
                  </a:cubicBezTo>
                  <a:cubicBezTo>
                    <a:pt x="181" y="725"/>
                    <a:pt x="500" y="1162"/>
                    <a:pt x="932" y="1460"/>
                  </a:cubicBezTo>
                  <a:cubicBezTo>
                    <a:pt x="1213" y="1656"/>
                    <a:pt x="1599" y="1823"/>
                    <a:pt x="1966" y="1823"/>
                  </a:cubicBezTo>
                  <a:cubicBezTo>
                    <a:pt x="2148" y="1823"/>
                    <a:pt x="2324" y="1782"/>
                    <a:pt x="2481" y="1684"/>
                  </a:cubicBezTo>
                  <a:cubicBezTo>
                    <a:pt x="2572" y="1625"/>
                    <a:pt x="2593" y="1497"/>
                    <a:pt x="2513" y="1418"/>
                  </a:cubicBezTo>
                  <a:cubicBezTo>
                    <a:pt x="2486" y="1391"/>
                    <a:pt x="2454" y="1359"/>
                    <a:pt x="2428" y="1332"/>
                  </a:cubicBezTo>
                  <a:cubicBezTo>
                    <a:pt x="2460" y="1268"/>
                    <a:pt x="2460" y="1189"/>
                    <a:pt x="2396" y="1135"/>
                  </a:cubicBezTo>
                  <a:cubicBezTo>
                    <a:pt x="2327" y="1077"/>
                    <a:pt x="2257" y="1018"/>
                    <a:pt x="2188" y="960"/>
                  </a:cubicBezTo>
                  <a:cubicBezTo>
                    <a:pt x="2183" y="954"/>
                    <a:pt x="2178" y="944"/>
                    <a:pt x="2172" y="938"/>
                  </a:cubicBezTo>
                  <a:cubicBezTo>
                    <a:pt x="2156" y="928"/>
                    <a:pt x="2135" y="912"/>
                    <a:pt x="2119" y="901"/>
                  </a:cubicBezTo>
                  <a:cubicBezTo>
                    <a:pt x="2002" y="800"/>
                    <a:pt x="1885" y="699"/>
                    <a:pt x="1768" y="598"/>
                  </a:cubicBezTo>
                  <a:cubicBezTo>
                    <a:pt x="1571" y="433"/>
                    <a:pt x="1374" y="273"/>
                    <a:pt x="1129" y="188"/>
                  </a:cubicBezTo>
                  <a:cubicBezTo>
                    <a:pt x="1110" y="181"/>
                    <a:pt x="1092" y="178"/>
                    <a:pt x="1075" y="178"/>
                  </a:cubicBezTo>
                  <a:cubicBezTo>
                    <a:pt x="1013" y="178"/>
                    <a:pt x="961" y="219"/>
                    <a:pt x="932" y="273"/>
                  </a:cubicBezTo>
                  <a:cubicBezTo>
                    <a:pt x="729" y="172"/>
                    <a:pt x="522" y="81"/>
                    <a:pt x="303" y="7"/>
                  </a:cubicBezTo>
                  <a:cubicBezTo>
                    <a:pt x="291" y="3"/>
                    <a:pt x="278" y="1"/>
                    <a:pt x="265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643467" y="4010998"/>
              <a:ext cx="186282" cy="110541"/>
            </a:xfrm>
            <a:custGeom>
              <a:avLst/>
              <a:gdLst/>
              <a:ahLst/>
              <a:cxnLst/>
              <a:rect l="l" t="t" r="r" b="b"/>
              <a:pathLst>
                <a:path w="4036" h="2395" extrusionOk="0">
                  <a:moveTo>
                    <a:pt x="368" y="514"/>
                  </a:moveTo>
                  <a:lnTo>
                    <a:pt x="368" y="514"/>
                  </a:lnTo>
                  <a:cubicBezTo>
                    <a:pt x="804" y="599"/>
                    <a:pt x="1241" y="695"/>
                    <a:pt x="1651" y="870"/>
                  </a:cubicBezTo>
                  <a:cubicBezTo>
                    <a:pt x="2125" y="1073"/>
                    <a:pt x="2529" y="1398"/>
                    <a:pt x="2795" y="1845"/>
                  </a:cubicBezTo>
                  <a:cubicBezTo>
                    <a:pt x="2795" y="1850"/>
                    <a:pt x="2795" y="1850"/>
                    <a:pt x="2801" y="1850"/>
                  </a:cubicBezTo>
                  <a:cubicBezTo>
                    <a:pt x="2779" y="1861"/>
                    <a:pt x="2763" y="1871"/>
                    <a:pt x="2748" y="1882"/>
                  </a:cubicBezTo>
                  <a:cubicBezTo>
                    <a:pt x="2549" y="2002"/>
                    <a:pt x="2324" y="2056"/>
                    <a:pt x="2098" y="2056"/>
                  </a:cubicBezTo>
                  <a:cubicBezTo>
                    <a:pt x="1821" y="2056"/>
                    <a:pt x="1542" y="1975"/>
                    <a:pt x="1305" y="1834"/>
                  </a:cubicBezTo>
                  <a:cubicBezTo>
                    <a:pt x="820" y="1552"/>
                    <a:pt x="522" y="1041"/>
                    <a:pt x="368" y="514"/>
                  </a:cubicBezTo>
                  <a:close/>
                  <a:moveTo>
                    <a:pt x="2246" y="1"/>
                  </a:moveTo>
                  <a:cubicBezTo>
                    <a:pt x="1547" y="1"/>
                    <a:pt x="850" y="50"/>
                    <a:pt x="160" y="146"/>
                  </a:cubicBezTo>
                  <a:cubicBezTo>
                    <a:pt x="59" y="162"/>
                    <a:pt x="22" y="274"/>
                    <a:pt x="48" y="359"/>
                  </a:cubicBezTo>
                  <a:cubicBezTo>
                    <a:pt x="16" y="397"/>
                    <a:pt x="0" y="450"/>
                    <a:pt x="16" y="508"/>
                  </a:cubicBezTo>
                  <a:cubicBezTo>
                    <a:pt x="165" y="1105"/>
                    <a:pt x="485" y="1664"/>
                    <a:pt x="985" y="2031"/>
                  </a:cubicBezTo>
                  <a:cubicBezTo>
                    <a:pt x="1303" y="2263"/>
                    <a:pt x="1699" y="2395"/>
                    <a:pt x="2092" y="2395"/>
                  </a:cubicBezTo>
                  <a:cubicBezTo>
                    <a:pt x="2313" y="2395"/>
                    <a:pt x="2532" y="2353"/>
                    <a:pt x="2737" y="2265"/>
                  </a:cubicBezTo>
                  <a:cubicBezTo>
                    <a:pt x="3301" y="2026"/>
                    <a:pt x="3621" y="1483"/>
                    <a:pt x="3839" y="934"/>
                  </a:cubicBezTo>
                  <a:cubicBezTo>
                    <a:pt x="3892" y="801"/>
                    <a:pt x="3940" y="663"/>
                    <a:pt x="3983" y="524"/>
                  </a:cubicBezTo>
                  <a:cubicBezTo>
                    <a:pt x="4036" y="354"/>
                    <a:pt x="4004" y="162"/>
                    <a:pt x="3818" y="98"/>
                  </a:cubicBezTo>
                  <a:cubicBezTo>
                    <a:pt x="3738" y="77"/>
                    <a:pt x="3647" y="77"/>
                    <a:pt x="3567" y="66"/>
                  </a:cubicBezTo>
                  <a:cubicBezTo>
                    <a:pt x="3472" y="56"/>
                    <a:pt x="3370" y="51"/>
                    <a:pt x="3269" y="40"/>
                  </a:cubicBezTo>
                  <a:cubicBezTo>
                    <a:pt x="3083" y="24"/>
                    <a:pt x="2891" y="19"/>
                    <a:pt x="2705" y="8"/>
                  </a:cubicBezTo>
                  <a:cubicBezTo>
                    <a:pt x="2552" y="3"/>
                    <a:pt x="2399" y="1"/>
                    <a:pt x="224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314890" y="2649475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2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2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DA8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453594" y="2854403"/>
              <a:ext cx="1541300" cy="1023303"/>
            </a:xfrm>
            <a:custGeom>
              <a:avLst/>
              <a:gdLst/>
              <a:ahLst/>
              <a:cxnLst/>
              <a:rect l="l" t="t" r="r" b="b"/>
              <a:pathLst>
                <a:path w="33394" h="22171" extrusionOk="0">
                  <a:moveTo>
                    <a:pt x="29198" y="1"/>
                  </a:moveTo>
                  <a:lnTo>
                    <a:pt x="0" y="11735"/>
                  </a:lnTo>
                  <a:lnTo>
                    <a:pt x="4191" y="22171"/>
                  </a:lnTo>
                  <a:lnTo>
                    <a:pt x="33394" y="10431"/>
                  </a:lnTo>
                  <a:lnTo>
                    <a:pt x="29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496841" y="3316875"/>
              <a:ext cx="873160" cy="1335172"/>
            </a:xfrm>
            <a:custGeom>
              <a:avLst/>
              <a:gdLst/>
              <a:ahLst/>
              <a:cxnLst/>
              <a:rect l="l" t="t" r="r" b="b"/>
              <a:pathLst>
                <a:path w="18918" h="28928" extrusionOk="0">
                  <a:moveTo>
                    <a:pt x="10500" y="1"/>
                  </a:moveTo>
                  <a:lnTo>
                    <a:pt x="0" y="4031"/>
                  </a:lnTo>
                  <a:lnTo>
                    <a:pt x="9685" y="28927"/>
                  </a:lnTo>
                  <a:lnTo>
                    <a:pt x="14253" y="25450"/>
                  </a:lnTo>
                  <a:lnTo>
                    <a:pt x="13907" y="22863"/>
                  </a:lnTo>
                  <a:lnTo>
                    <a:pt x="18806" y="21990"/>
                  </a:lnTo>
                  <a:lnTo>
                    <a:pt x="18917" y="21904"/>
                  </a:lnTo>
                  <a:lnTo>
                    <a:pt x="105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452348" y="2964759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1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454333" y="3088916"/>
              <a:ext cx="426888" cy="404502"/>
            </a:xfrm>
            <a:custGeom>
              <a:avLst/>
              <a:gdLst/>
              <a:ahLst/>
              <a:cxnLst/>
              <a:rect l="l" t="t" r="r" b="b"/>
              <a:pathLst>
                <a:path w="9249" h="8764" extrusionOk="0">
                  <a:moveTo>
                    <a:pt x="4252" y="1"/>
                  </a:moveTo>
                  <a:cubicBezTo>
                    <a:pt x="3747" y="1"/>
                    <a:pt x="3242" y="104"/>
                    <a:pt x="2764" y="324"/>
                  </a:cubicBezTo>
                  <a:cubicBezTo>
                    <a:pt x="778" y="1239"/>
                    <a:pt x="0" y="3795"/>
                    <a:pt x="1028" y="6031"/>
                  </a:cubicBezTo>
                  <a:cubicBezTo>
                    <a:pt x="1807" y="7731"/>
                    <a:pt x="3401" y="8764"/>
                    <a:pt x="4992" y="8764"/>
                  </a:cubicBezTo>
                  <a:cubicBezTo>
                    <a:pt x="5499" y="8764"/>
                    <a:pt x="6006" y="8659"/>
                    <a:pt x="6485" y="8438"/>
                  </a:cubicBezTo>
                  <a:cubicBezTo>
                    <a:pt x="8471" y="7527"/>
                    <a:pt x="9249" y="4972"/>
                    <a:pt x="8221" y="2730"/>
                  </a:cubicBezTo>
                  <a:cubicBezTo>
                    <a:pt x="7441" y="1032"/>
                    <a:pt x="5844" y="1"/>
                    <a:pt x="4252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528780" y="3123301"/>
              <a:ext cx="315562" cy="318654"/>
            </a:xfrm>
            <a:custGeom>
              <a:avLst/>
              <a:gdLst/>
              <a:ahLst/>
              <a:cxnLst/>
              <a:rect l="l" t="t" r="r" b="b"/>
              <a:pathLst>
                <a:path w="6837" h="6904" extrusionOk="0">
                  <a:moveTo>
                    <a:pt x="2917" y="1"/>
                  </a:moveTo>
                  <a:cubicBezTo>
                    <a:pt x="2580" y="1"/>
                    <a:pt x="2247" y="69"/>
                    <a:pt x="1933" y="212"/>
                  </a:cubicBezTo>
                  <a:cubicBezTo>
                    <a:pt x="496" y="872"/>
                    <a:pt x="1" y="2858"/>
                    <a:pt x="821" y="4642"/>
                  </a:cubicBezTo>
                  <a:cubicBezTo>
                    <a:pt x="1461" y="6039"/>
                    <a:pt x="2715" y="6903"/>
                    <a:pt x="3918" y="6903"/>
                  </a:cubicBezTo>
                  <a:cubicBezTo>
                    <a:pt x="4256" y="6903"/>
                    <a:pt x="4589" y="6835"/>
                    <a:pt x="4904" y="6692"/>
                  </a:cubicBezTo>
                  <a:cubicBezTo>
                    <a:pt x="6336" y="6032"/>
                    <a:pt x="6837" y="4046"/>
                    <a:pt x="6017" y="2262"/>
                  </a:cubicBezTo>
                  <a:cubicBezTo>
                    <a:pt x="5373" y="865"/>
                    <a:pt x="4118" y="1"/>
                    <a:pt x="2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120763" y="3335798"/>
              <a:ext cx="915161" cy="463258"/>
            </a:xfrm>
            <a:custGeom>
              <a:avLst/>
              <a:gdLst/>
              <a:ahLst/>
              <a:cxnLst/>
              <a:rect l="l" t="t" r="r" b="b"/>
              <a:pathLst>
                <a:path w="19828" h="10037" extrusionOk="0">
                  <a:moveTo>
                    <a:pt x="18939" y="1"/>
                  </a:moveTo>
                  <a:lnTo>
                    <a:pt x="1" y="7353"/>
                  </a:lnTo>
                  <a:lnTo>
                    <a:pt x="2599" y="10037"/>
                  </a:lnTo>
                  <a:lnTo>
                    <a:pt x="3621" y="6693"/>
                  </a:lnTo>
                  <a:lnTo>
                    <a:pt x="5932" y="8727"/>
                  </a:lnTo>
                  <a:lnTo>
                    <a:pt x="6773" y="5596"/>
                  </a:lnTo>
                  <a:lnTo>
                    <a:pt x="9265" y="7577"/>
                  </a:lnTo>
                  <a:lnTo>
                    <a:pt x="10031" y="4489"/>
                  </a:lnTo>
                  <a:lnTo>
                    <a:pt x="12646" y="6347"/>
                  </a:lnTo>
                  <a:lnTo>
                    <a:pt x="13104" y="3083"/>
                  </a:lnTo>
                  <a:lnTo>
                    <a:pt x="16112" y="4915"/>
                  </a:lnTo>
                  <a:lnTo>
                    <a:pt x="16644" y="1603"/>
                  </a:lnTo>
                  <a:lnTo>
                    <a:pt x="19828" y="2876"/>
                  </a:lnTo>
                  <a:lnTo>
                    <a:pt x="18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354953" y="3231073"/>
              <a:ext cx="52155" cy="94525"/>
            </a:xfrm>
            <a:custGeom>
              <a:avLst/>
              <a:gdLst/>
              <a:ahLst/>
              <a:cxnLst/>
              <a:rect l="l" t="t" r="r" b="b"/>
              <a:pathLst>
                <a:path w="1130" h="2048" extrusionOk="0">
                  <a:moveTo>
                    <a:pt x="190" y="0"/>
                  </a:moveTo>
                  <a:cubicBezTo>
                    <a:pt x="158" y="0"/>
                    <a:pt x="126" y="8"/>
                    <a:pt x="102" y="23"/>
                  </a:cubicBezTo>
                  <a:cubicBezTo>
                    <a:pt x="17" y="71"/>
                    <a:pt x="1" y="172"/>
                    <a:pt x="38" y="252"/>
                  </a:cubicBezTo>
                  <a:cubicBezTo>
                    <a:pt x="293" y="827"/>
                    <a:pt x="549" y="1397"/>
                    <a:pt x="799" y="1966"/>
                  </a:cubicBezTo>
                  <a:cubicBezTo>
                    <a:pt x="823" y="2021"/>
                    <a:pt x="883" y="2048"/>
                    <a:pt x="943" y="2048"/>
                  </a:cubicBezTo>
                  <a:cubicBezTo>
                    <a:pt x="975" y="2048"/>
                    <a:pt x="1007" y="2040"/>
                    <a:pt x="1034" y="2025"/>
                  </a:cubicBezTo>
                  <a:cubicBezTo>
                    <a:pt x="1119" y="1977"/>
                    <a:pt x="1129" y="1876"/>
                    <a:pt x="1092" y="1796"/>
                  </a:cubicBezTo>
                  <a:cubicBezTo>
                    <a:pt x="842" y="1221"/>
                    <a:pt x="586" y="651"/>
                    <a:pt x="336" y="81"/>
                  </a:cubicBezTo>
                  <a:cubicBezTo>
                    <a:pt x="312" y="26"/>
                    <a:pt x="250" y="0"/>
                    <a:pt x="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1698022" y="3096947"/>
              <a:ext cx="51878" cy="94710"/>
            </a:xfrm>
            <a:custGeom>
              <a:avLst/>
              <a:gdLst/>
              <a:ahLst/>
              <a:cxnLst/>
              <a:rect l="l" t="t" r="r" b="b"/>
              <a:pathLst>
                <a:path w="1124" h="2052" extrusionOk="0">
                  <a:moveTo>
                    <a:pt x="182" y="1"/>
                  </a:moveTo>
                  <a:cubicBezTo>
                    <a:pt x="151" y="1"/>
                    <a:pt x="121" y="8"/>
                    <a:pt x="96" y="22"/>
                  </a:cubicBezTo>
                  <a:cubicBezTo>
                    <a:pt x="11" y="75"/>
                    <a:pt x="0" y="171"/>
                    <a:pt x="37" y="256"/>
                  </a:cubicBezTo>
                  <a:cubicBezTo>
                    <a:pt x="288" y="826"/>
                    <a:pt x="543" y="1401"/>
                    <a:pt x="794" y="1971"/>
                  </a:cubicBezTo>
                  <a:cubicBezTo>
                    <a:pt x="818" y="2026"/>
                    <a:pt x="878" y="2052"/>
                    <a:pt x="937" y="2052"/>
                  </a:cubicBezTo>
                  <a:cubicBezTo>
                    <a:pt x="969" y="2052"/>
                    <a:pt x="1002" y="2044"/>
                    <a:pt x="1028" y="2029"/>
                  </a:cubicBezTo>
                  <a:cubicBezTo>
                    <a:pt x="1113" y="1981"/>
                    <a:pt x="1124" y="1880"/>
                    <a:pt x="1086" y="1800"/>
                  </a:cubicBezTo>
                  <a:cubicBezTo>
                    <a:pt x="836" y="1225"/>
                    <a:pt x="581" y="655"/>
                    <a:pt x="330" y="86"/>
                  </a:cubicBezTo>
                  <a:cubicBezTo>
                    <a:pt x="305" y="29"/>
                    <a:pt x="243" y="1"/>
                    <a:pt x="1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918512" y="3199918"/>
              <a:ext cx="1086719" cy="484812"/>
            </a:xfrm>
            <a:custGeom>
              <a:avLst/>
              <a:gdLst/>
              <a:ahLst/>
              <a:cxnLst/>
              <a:rect l="l" t="t" r="r" b="b"/>
              <a:pathLst>
                <a:path w="23545" h="10504" extrusionOk="0">
                  <a:moveTo>
                    <a:pt x="235" y="1"/>
                  </a:moveTo>
                  <a:cubicBezTo>
                    <a:pt x="209" y="1"/>
                    <a:pt x="181" y="6"/>
                    <a:pt x="155" y="16"/>
                  </a:cubicBezTo>
                  <a:cubicBezTo>
                    <a:pt x="54" y="59"/>
                    <a:pt x="1" y="181"/>
                    <a:pt x="49" y="283"/>
                  </a:cubicBezTo>
                  <a:lnTo>
                    <a:pt x="4196" y="10377"/>
                  </a:lnTo>
                  <a:cubicBezTo>
                    <a:pt x="4229" y="10455"/>
                    <a:pt x="4305" y="10504"/>
                    <a:pt x="4384" y="10504"/>
                  </a:cubicBezTo>
                  <a:cubicBezTo>
                    <a:pt x="4409" y="10504"/>
                    <a:pt x="4433" y="10499"/>
                    <a:pt x="4457" y="10489"/>
                  </a:cubicBezTo>
                  <a:lnTo>
                    <a:pt x="23390" y="3136"/>
                  </a:lnTo>
                  <a:cubicBezTo>
                    <a:pt x="23401" y="3131"/>
                    <a:pt x="23411" y="3126"/>
                    <a:pt x="23422" y="3120"/>
                  </a:cubicBezTo>
                  <a:cubicBezTo>
                    <a:pt x="23507" y="3072"/>
                    <a:pt x="23544" y="2966"/>
                    <a:pt x="23507" y="2870"/>
                  </a:cubicBezTo>
                  <a:cubicBezTo>
                    <a:pt x="23478" y="2788"/>
                    <a:pt x="23399" y="2741"/>
                    <a:pt x="23317" y="2741"/>
                  </a:cubicBezTo>
                  <a:cubicBezTo>
                    <a:pt x="23293" y="2741"/>
                    <a:pt x="23269" y="2745"/>
                    <a:pt x="23246" y="2753"/>
                  </a:cubicBezTo>
                  <a:lnTo>
                    <a:pt x="4500" y="10037"/>
                  </a:lnTo>
                  <a:lnTo>
                    <a:pt x="427" y="128"/>
                  </a:lnTo>
                  <a:cubicBezTo>
                    <a:pt x="395" y="48"/>
                    <a:pt x="317" y="1"/>
                    <a:pt x="2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880665" y="4017921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0"/>
                    <a:pt x="145" y="1604"/>
                  </a:cubicBezTo>
                  <a:cubicBezTo>
                    <a:pt x="275" y="2362"/>
                    <a:pt x="699" y="2931"/>
                    <a:pt x="1109" y="2931"/>
                  </a:cubicBezTo>
                  <a:cubicBezTo>
                    <a:pt x="1133" y="2931"/>
                    <a:pt x="1158" y="2929"/>
                    <a:pt x="1183" y="2925"/>
                  </a:cubicBezTo>
                  <a:cubicBezTo>
                    <a:pt x="1614" y="2850"/>
                    <a:pt x="1854" y="2131"/>
                    <a:pt x="1710" y="1327"/>
                  </a:cubicBezTo>
                  <a:cubicBezTo>
                    <a:pt x="1574" y="569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889758" y="3526925"/>
              <a:ext cx="85571" cy="135373"/>
            </a:xfrm>
            <a:custGeom>
              <a:avLst/>
              <a:gdLst/>
              <a:ahLst/>
              <a:cxnLst/>
              <a:rect l="l" t="t" r="r" b="b"/>
              <a:pathLst>
                <a:path w="1854" h="2933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1"/>
                    <a:pt x="145" y="1605"/>
                  </a:cubicBezTo>
                  <a:cubicBezTo>
                    <a:pt x="275" y="2365"/>
                    <a:pt x="696" y="2932"/>
                    <a:pt x="1104" y="2932"/>
                  </a:cubicBezTo>
                  <a:cubicBezTo>
                    <a:pt x="1130" y="2932"/>
                    <a:pt x="1157" y="2930"/>
                    <a:pt x="1183" y="2925"/>
                  </a:cubicBezTo>
                  <a:cubicBezTo>
                    <a:pt x="1614" y="2850"/>
                    <a:pt x="1854" y="2137"/>
                    <a:pt x="1710" y="1328"/>
                  </a:cubicBezTo>
                  <a:cubicBezTo>
                    <a:pt x="1574" y="570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1070639" y="4178863"/>
              <a:ext cx="85571" cy="135326"/>
            </a:xfrm>
            <a:custGeom>
              <a:avLst/>
              <a:gdLst/>
              <a:ahLst/>
              <a:cxnLst/>
              <a:rect l="l" t="t" r="r" b="b"/>
              <a:pathLst>
                <a:path w="1854" h="2932" extrusionOk="0">
                  <a:moveTo>
                    <a:pt x="746" y="1"/>
                  </a:moveTo>
                  <a:cubicBezTo>
                    <a:pt x="721" y="1"/>
                    <a:pt x="696" y="3"/>
                    <a:pt x="671" y="7"/>
                  </a:cubicBezTo>
                  <a:cubicBezTo>
                    <a:pt x="240" y="82"/>
                    <a:pt x="1" y="801"/>
                    <a:pt x="144" y="1605"/>
                  </a:cubicBezTo>
                  <a:cubicBezTo>
                    <a:pt x="280" y="2363"/>
                    <a:pt x="699" y="2931"/>
                    <a:pt x="1113" y="2931"/>
                  </a:cubicBezTo>
                  <a:cubicBezTo>
                    <a:pt x="1138" y="2931"/>
                    <a:pt x="1163" y="2929"/>
                    <a:pt x="1188" y="2925"/>
                  </a:cubicBezTo>
                  <a:cubicBezTo>
                    <a:pt x="1619" y="2850"/>
                    <a:pt x="1853" y="2132"/>
                    <a:pt x="1710" y="1328"/>
                  </a:cubicBezTo>
                  <a:cubicBezTo>
                    <a:pt x="1579" y="570"/>
                    <a:pt x="1155" y="1"/>
                    <a:pt x="746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841618" y="4148678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5" y="0"/>
                  </a:moveTo>
                  <a:cubicBezTo>
                    <a:pt x="721" y="0"/>
                    <a:pt x="696" y="2"/>
                    <a:pt x="671" y="6"/>
                  </a:cubicBezTo>
                  <a:cubicBezTo>
                    <a:pt x="235" y="86"/>
                    <a:pt x="0" y="800"/>
                    <a:pt x="144" y="1604"/>
                  </a:cubicBezTo>
                  <a:cubicBezTo>
                    <a:pt x="280" y="2362"/>
                    <a:pt x="699" y="2930"/>
                    <a:pt x="1113" y="2930"/>
                  </a:cubicBezTo>
                  <a:cubicBezTo>
                    <a:pt x="1138" y="2930"/>
                    <a:pt x="1163" y="2928"/>
                    <a:pt x="1188" y="2924"/>
                  </a:cubicBezTo>
                  <a:cubicBezTo>
                    <a:pt x="1619" y="2850"/>
                    <a:pt x="1853" y="2131"/>
                    <a:pt x="1709" y="1327"/>
                  </a:cubicBezTo>
                  <a:cubicBezTo>
                    <a:pt x="1574" y="569"/>
                    <a:pt x="1154" y="0"/>
                    <a:pt x="745" y="0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871749" y="4323512"/>
              <a:ext cx="237191" cy="168004"/>
            </a:xfrm>
            <a:custGeom>
              <a:avLst/>
              <a:gdLst/>
              <a:ahLst/>
              <a:cxnLst/>
              <a:rect l="l" t="t" r="r" b="b"/>
              <a:pathLst>
                <a:path w="5139" h="3640" extrusionOk="0">
                  <a:moveTo>
                    <a:pt x="3470" y="0"/>
                  </a:moveTo>
                  <a:cubicBezTo>
                    <a:pt x="3321" y="0"/>
                    <a:pt x="3224" y="224"/>
                    <a:pt x="3381" y="318"/>
                  </a:cubicBezTo>
                  <a:cubicBezTo>
                    <a:pt x="3647" y="483"/>
                    <a:pt x="3919" y="643"/>
                    <a:pt x="4185" y="808"/>
                  </a:cubicBezTo>
                  <a:cubicBezTo>
                    <a:pt x="4308" y="882"/>
                    <a:pt x="4430" y="952"/>
                    <a:pt x="4547" y="1032"/>
                  </a:cubicBezTo>
                  <a:cubicBezTo>
                    <a:pt x="4627" y="1079"/>
                    <a:pt x="4712" y="1143"/>
                    <a:pt x="4750" y="1223"/>
                  </a:cubicBezTo>
                  <a:cubicBezTo>
                    <a:pt x="4750" y="1234"/>
                    <a:pt x="4750" y="1250"/>
                    <a:pt x="4750" y="1260"/>
                  </a:cubicBezTo>
                  <a:cubicBezTo>
                    <a:pt x="4760" y="1553"/>
                    <a:pt x="4776" y="1846"/>
                    <a:pt x="4787" y="2139"/>
                  </a:cubicBezTo>
                  <a:cubicBezTo>
                    <a:pt x="4798" y="2405"/>
                    <a:pt x="4819" y="2687"/>
                    <a:pt x="4718" y="2938"/>
                  </a:cubicBezTo>
                  <a:cubicBezTo>
                    <a:pt x="4648" y="3103"/>
                    <a:pt x="4505" y="3273"/>
                    <a:pt x="4318" y="3300"/>
                  </a:cubicBezTo>
                  <a:cubicBezTo>
                    <a:pt x="4304" y="3301"/>
                    <a:pt x="4290" y="3302"/>
                    <a:pt x="4275" y="3302"/>
                  </a:cubicBezTo>
                  <a:cubicBezTo>
                    <a:pt x="4088" y="3302"/>
                    <a:pt x="3911" y="3176"/>
                    <a:pt x="3807" y="3028"/>
                  </a:cubicBezTo>
                  <a:cubicBezTo>
                    <a:pt x="3642" y="2789"/>
                    <a:pt x="3605" y="2490"/>
                    <a:pt x="3562" y="2208"/>
                  </a:cubicBezTo>
                  <a:cubicBezTo>
                    <a:pt x="3557" y="2155"/>
                    <a:pt x="3509" y="2112"/>
                    <a:pt x="3456" y="2096"/>
                  </a:cubicBezTo>
                  <a:cubicBezTo>
                    <a:pt x="3466" y="2048"/>
                    <a:pt x="3450" y="2001"/>
                    <a:pt x="3408" y="1963"/>
                  </a:cubicBezTo>
                  <a:cubicBezTo>
                    <a:pt x="3317" y="1867"/>
                    <a:pt x="3222" y="1777"/>
                    <a:pt x="3126" y="1681"/>
                  </a:cubicBezTo>
                  <a:cubicBezTo>
                    <a:pt x="3030" y="1591"/>
                    <a:pt x="2929" y="1511"/>
                    <a:pt x="2790" y="1500"/>
                  </a:cubicBezTo>
                  <a:cubicBezTo>
                    <a:pt x="2776" y="1499"/>
                    <a:pt x="2762" y="1498"/>
                    <a:pt x="2749" y="1498"/>
                  </a:cubicBezTo>
                  <a:cubicBezTo>
                    <a:pt x="2635" y="1498"/>
                    <a:pt x="2521" y="1534"/>
                    <a:pt x="2407" y="1548"/>
                  </a:cubicBezTo>
                  <a:cubicBezTo>
                    <a:pt x="2279" y="1564"/>
                    <a:pt x="2151" y="1564"/>
                    <a:pt x="2024" y="1564"/>
                  </a:cubicBezTo>
                  <a:cubicBezTo>
                    <a:pt x="1560" y="1548"/>
                    <a:pt x="1103" y="1388"/>
                    <a:pt x="751" y="1074"/>
                  </a:cubicBezTo>
                  <a:cubicBezTo>
                    <a:pt x="570" y="909"/>
                    <a:pt x="432" y="712"/>
                    <a:pt x="336" y="488"/>
                  </a:cubicBezTo>
                  <a:cubicBezTo>
                    <a:pt x="312" y="433"/>
                    <a:pt x="250" y="407"/>
                    <a:pt x="190" y="407"/>
                  </a:cubicBezTo>
                  <a:cubicBezTo>
                    <a:pt x="158" y="407"/>
                    <a:pt x="126" y="415"/>
                    <a:pt x="102" y="430"/>
                  </a:cubicBezTo>
                  <a:cubicBezTo>
                    <a:pt x="11" y="478"/>
                    <a:pt x="0" y="579"/>
                    <a:pt x="38" y="659"/>
                  </a:cubicBezTo>
                  <a:cubicBezTo>
                    <a:pt x="219" y="1079"/>
                    <a:pt x="565" y="1426"/>
                    <a:pt x="964" y="1633"/>
                  </a:cubicBezTo>
                  <a:cubicBezTo>
                    <a:pt x="1315" y="1819"/>
                    <a:pt x="1709" y="1903"/>
                    <a:pt x="2104" y="1903"/>
                  </a:cubicBezTo>
                  <a:cubicBezTo>
                    <a:pt x="2230" y="1903"/>
                    <a:pt x="2356" y="1895"/>
                    <a:pt x="2481" y="1878"/>
                  </a:cubicBezTo>
                  <a:cubicBezTo>
                    <a:pt x="2552" y="1868"/>
                    <a:pt x="2640" y="1839"/>
                    <a:pt x="2718" y="1839"/>
                  </a:cubicBezTo>
                  <a:cubicBezTo>
                    <a:pt x="2763" y="1839"/>
                    <a:pt x="2805" y="1849"/>
                    <a:pt x="2838" y="1878"/>
                  </a:cubicBezTo>
                  <a:cubicBezTo>
                    <a:pt x="2955" y="1974"/>
                    <a:pt x="3057" y="2096"/>
                    <a:pt x="3168" y="2203"/>
                  </a:cubicBezTo>
                  <a:cubicBezTo>
                    <a:pt x="3190" y="2224"/>
                    <a:pt x="3211" y="2235"/>
                    <a:pt x="3238" y="2245"/>
                  </a:cubicBezTo>
                  <a:cubicBezTo>
                    <a:pt x="3232" y="2261"/>
                    <a:pt x="3232" y="2283"/>
                    <a:pt x="3238" y="2299"/>
                  </a:cubicBezTo>
                  <a:cubicBezTo>
                    <a:pt x="3280" y="2597"/>
                    <a:pt x="3333" y="2906"/>
                    <a:pt x="3493" y="3167"/>
                  </a:cubicBezTo>
                  <a:cubicBezTo>
                    <a:pt x="3647" y="3411"/>
                    <a:pt x="3903" y="3603"/>
                    <a:pt x="4191" y="3635"/>
                  </a:cubicBezTo>
                  <a:cubicBezTo>
                    <a:pt x="4216" y="3638"/>
                    <a:pt x="4242" y="3639"/>
                    <a:pt x="4267" y="3639"/>
                  </a:cubicBezTo>
                  <a:cubicBezTo>
                    <a:pt x="4528" y="3639"/>
                    <a:pt x="4754" y="3492"/>
                    <a:pt x="4909" y="3284"/>
                  </a:cubicBezTo>
                  <a:cubicBezTo>
                    <a:pt x="5096" y="3033"/>
                    <a:pt x="5138" y="2714"/>
                    <a:pt x="5133" y="2410"/>
                  </a:cubicBezTo>
                  <a:cubicBezTo>
                    <a:pt x="5133" y="2027"/>
                    <a:pt x="5106" y="1644"/>
                    <a:pt x="5090" y="1260"/>
                  </a:cubicBezTo>
                  <a:cubicBezTo>
                    <a:pt x="5090" y="1250"/>
                    <a:pt x="5085" y="1244"/>
                    <a:pt x="5085" y="1234"/>
                  </a:cubicBezTo>
                  <a:cubicBezTo>
                    <a:pt x="5096" y="1207"/>
                    <a:pt x="5096" y="1175"/>
                    <a:pt x="5085" y="1143"/>
                  </a:cubicBezTo>
                  <a:cubicBezTo>
                    <a:pt x="4973" y="851"/>
                    <a:pt x="4680" y="712"/>
                    <a:pt x="4430" y="558"/>
                  </a:cubicBezTo>
                  <a:lnTo>
                    <a:pt x="3557" y="25"/>
                  </a:lnTo>
                  <a:cubicBezTo>
                    <a:pt x="3527" y="8"/>
                    <a:pt x="3498" y="0"/>
                    <a:pt x="347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2080600" y="4293419"/>
              <a:ext cx="90233" cy="44909"/>
            </a:xfrm>
            <a:custGeom>
              <a:avLst/>
              <a:gdLst/>
              <a:ahLst/>
              <a:cxnLst/>
              <a:rect l="l" t="t" r="r" b="b"/>
              <a:pathLst>
                <a:path w="1955" h="973" extrusionOk="0">
                  <a:moveTo>
                    <a:pt x="191" y="0"/>
                  </a:moveTo>
                  <a:cubicBezTo>
                    <a:pt x="133" y="0"/>
                    <a:pt x="79" y="24"/>
                    <a:pt x="44" y="81"/>
                  </a:cubicBezTo>
                  <a:cubicBezTo>
                    <a:pt x="1" y="150"/>
                    <a:pt x="22" y="278"/>
                    <a:pt x="107" y="315"/>
                  </a:cubicBezTo>
                  <a:cubicBezTo>
                    <a:pt x="640" y="544"/>
                    <a:pt x="1178" y="757"/>
                    <a:pt x="1715" y="965"/>
                  </a:cubicBezTo>
                  <a:cubicBezTo>
                    <a:pt x="1730" y="970"/>
                    <a:pt x="1745" y="973"/>
                    <a:pt x="1760" y="973"/>
                  </a:cubicBezTo>
                  <a:cubicBezTo>
                    <a:pt x="1833" y="973"/>
                    <a:pt x="1906" y="914"/>
                    <a:pt x="1928" y="848"/>
                  </a:cubicBezTo>
                  <a:cubicBezTo>
                    <a:pt x="1955" y="752"/>
                    <a:pt x="1896" y="672"/>
                    <a:pt x="1806" y="640"/>
                  </a:cubicBezTo>
                  <a:cubicBezTo>
                    <a:pt x="1295" y="443"/>
                    <a:pt x="784" y="235"/>
                    <a:pt x="278" y="17"/>
                  </a:cubicBezTo>
                  <a:cubicBezTo>
                    <a:pt x="249" y="6"/>
                    <a:pt x="220" y="0"/>
                    <a:pt x="19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2335190" y="3942873"/>
              <a:ext cx="334024" cy="144004"/>
            </a:xfrm>
            <a:custGeom>
              <a:avLst/>
              <a:gdLst/>
              <a:ahLst/>
              <a:cxnLst/>
              <a:rect l="l" t="t" r="r" b="b"/>
              <a:pathLst>
                <a:path w="7237" h="3120" extrusionOk="0">
                  <a:moveTo>
                    <a:pt x="2881" y="0"/>
                  </a:moveTo>
                  <a:cubicBezTo>
                    <a:pt x="2731" y="0"/>
                    <a:pt x="2633" y="229"/>
                    <a:pt x="2791" y="323"/>
                  </a:cubicBezTo>
                  <a:cubicBezTo>
                    <a:pt x="3036" y="467"/>
                    <a:pt x="3275" y="611"/>
                    <a:pt x="3520" y="754"/>
                  </a:cubicBezTo>
                  <a:cubicBezTo>
                    <a:pt x="3744" y="882"/>
                    <a:pt x="3973" y="1010"/>
                    <a:pt x="4186" y="1159"/>
                  </a:cubicBezTo>
                  <a:cubicBezTo>
                    <a:pt x="4319" y="1255"/>
                    <a:pt x="4473" y="1388"/>
                    <a:pt x="4489" y="1564"/>
                  </a:cubicBezTo>
                  <a:cubicBezTo>
                    <a:pt x="4505" y="1745"/>
                    <a:pt x="4361" y="1894"/>
                    <a:pt x="4212" y="1974"/>
                  </a:cubicBezTo>
                  <a:cubicBezTo>
                    <a:pt x="4119" y="2023"/>
                    <a:pt x="4016" y="2041"/>
                    <a:pt x="3911" y="2041"/>
                  </a:cubicBezTo>
                  <a:cubicBezTo>
                    <a:pt x="3788" y="2041"/>
                    <a:pt x="3664" y="2016"/>
                    <a:pt x="3552" y="1984"/>
                  </a:cubicBezTo>
                  <a:cubicBezTo>
                    <a:pt x="3297" y="1915"/>
                    <a:pt x="3046" y="1809"/>
                    <a:pt x="2812" y="1697"/>
                  </a:cubicBezTo>
                  <a:cubicBezTo>
                    <a:pt x="2695" y="1638"/>
                    <a:pt x="2578" y="1574"/>
                    <a:pt x="2466" y="1511"/>
                  </a:cubicBezTo>
                  <a:cubicBezTo>
                    <a:pt x="2359" y="1452"/>
                    <a:pt x="2243" y="1403"/>
                    <a:pt x="2118" y="1403"/>
                  </a:cubicBezTo>
                  <a:cubicBezTo>
                    <a:pt x="2106" y="1403"/>
                    <a:pt x="2095" y="1403"/>
                    <a:pt x="2083" y="1404"/>
                  </a:cubicBezTo>
                  <a:cubicBezTo>
                    <a:pt x="1960" y="1415"/>
                    <a:pt x="1848" y="1468"/>
                    <a:pt x="1731" y="1500"/>
                  </a:cubicBezTo>
                  <a:cubicBezTo>
                    <a:pt x="1641" y="1521"/>
                    <a:pt x="1550" y="1542"/>
                    <a:pt x="1460" y="1548"/>
                  </a:cubicBezTo>
                  <a:cubicBezTo>
                    <a:pt x="1395" y="1555"/>
                    <a:pt x="1328" y="1559"/>
                    <a:pt x="1260" y="1559"/>
                  </a:cubicBezTo>
                  <a:cubicBezTo>
                    <a:pt x="917" y="1559"/>
                    <a:pt x="556" y="1460"/>
                    <a:pt x="347" y="1175"/>
                  </a:cubicBezTo>
                  <a:cubicBezTo>
                    <a:pt x="310" y="1124"/>
                    <a:pt x="253" y="1090"/>
                    <a:pt x="195" y="1090"/>
                  </a:cubicBezTo>
                  <a:cubicBezTo>
                    <a:pt x="169" y="1090"/>
                    <a:pt x="143" y="1096"/>
                    <a:pt x="118" y="1111"/>
                  </a:cubicBezTo>
                  <a:cubicBezTo>
                    <a:pt x="43" y="1154"/>
                    <a:pt x="1" y="1271"/>
                    <a:pt x="54" y="1345"/>
                  </a:cubicBezTo>
                  <a:cubicBezTo>
                    <a:pt x="331" y="1729"/>
                    <a:pt x="778" y="1899"/>
                    <a:pt x="1241" y="1899"/>
                  </a:cubicBezTo>
                  <a:cubicBezTo>
                    <a:pt x="1470" y="1899"/>
                    <a:pt x="1705" y="1867"/>
                    <a:pt x="1923" y="1798"/>
                  </a:cubicBezTo>
                  <a:cubicBezTo>
                    <a:pt x="1976" y="1777"/>
                    <a:pt x="2035" y="1755"/>
                    <a:pt x="2093" y="1745"/>
                  </a:cubicBezTo>
                  <a:cubicBezTo>
                    <a:pt x="2099" y="1744"/>
                    <a:pt x="2105" y="1744"/>
                    <a:pt x="2111" y="1744"/>
                  </a:cubicBezTo>
                  <a:cubicBezTo>
                    <a:pt x="2164" y="1744"/>
                    <a:pt x="2216" y="1764"/>
                    <a:pt x="2269" y="1793"/>
                  </a:cubicBezTo>
                  <a:cubicBezTo>
                    <a:pt x="2397" y="1857"/>
                    <a:pt x="2525" y="1931"/>
                    <a:pt x="2652" y="1995"/>
                  </a:cubicBezTo>
                  <a:cubicBezTo>
                    <a:pt x="3018" y="2173"/>
                    <a:pt x="3457" y="2380"/>
                    <a:pt x="3884" y="2380"/>
                  </a:cubicBezTo>
                  <a:cubicBezTo>
                    <a:pt x="3942" y="2380"/>
                    <a:pt x="4000" y="2376"/>
                    <a:pt x="4058" y="2368"/>
                  </a:cubicBezTo>
                  <a:cubicBezTo>
                    <a:pt x="4058" y="2432"/>
                    <a:pt x="4069" y="2496"/>
                    <a:pt x="4079" y="2559"/>
                  </a:cubicBezTo>
                  <a:cubicBezTo>
                    <a:pt x="4100" y="2645"/>
                    <a:pt x="4132" y="2724"/>
                    <a:pt x="4164" y="2804"/>
                  </a:cubicBezTo>
                  <a:cubicBezTo>
                    <a:pt x="4180" y="2842"/>
                    <a:pt x="4234" y="2874"/>
                    <a:pt x="4271" y="2884"/>
                  </a:cubicBezTo>
                  <a:cubicBezTo>
                    <a:pt x="4283" y="2888"/>
                    <a:pt x="4297" y="2889"/>
                    <a:pt x="4312" y="2889"/>
                  </a:cubicBezTo>
                  <a:cubicBezTo>
                    <a:pt x="4342" y="2889"/>
                    <a:pt x="4374" y="2882"/>
                    <a:pt x="4399" y="2868"/>
                  </a:cubicBezTo>
                  <a:cubicBezTo>
                    <a:pt x="4436" y="2847"/>
                    <a:pt x="4468" y="2810"/>
                    <a:pt x="4479" y="2767"/>
                  </a:cubicBezTo>
                  <a:lnTo>
                    <a:pt x="4484" y="2719"/>
                  </a:lnTo>
                  <a:cubicBezTo>
                    <a:pt x="4484" y="2698"/>
                    <a:pt x="4479" y="2682"/>
                    <a:pt x="4473" y="2661"/>
                  </a:cubicBezTo>
                  <a:cubicBezTo>
                    <a:pt x="4436" y="2575"/>
                    <a:pt x="4415" y="2490"/>
                    <a:pt x="4399" y="2400"/>
                  </a:cubicBezTo>
                  <a:cubicBezTo>
                    <a:pt x="4393" y="2368"/>
                    <a:pt x="4393" y="2330"/>
                    <a:pt x="4393" y="2293"/>
                  </a:cubicBezTo>
                  <a:cubicBezTo>
                    <a:pt x="4393" y="2283"/>
                    <a:pt x="4388" y="2272"/>
                    <a:pt x="4388" y="2267"/>
                  </a:cubicBezTo>
                  <a:cubicBezTo>
                    <a:pt x="4532" y="2192"/>
                    <a:pt x="4660" y="2075"/>
                    <a:pt x="4739" y="1931"/>
                  </a:cubicBezTo>
                  <a:cubicBezTo>
                    <a:pt x="5144" y="2523"/>
                    <a:pt x="5681" y="3120"/>
                    <a:pt x="6447" y="3120"/>
                  </a:cubicBezTo>
                  <a:cubicBezTo>
                    <a:pt x="6467" y="3120"/>
                    <a:pt x="6487" y="3119"/>
                    <a:pt x="6507" y="3118"/>
                  </a:cubicBezTo>
                  <a:cubicBezTo>
                    <a:pt x="6722" y="3108"/>
                    <a:pt x="6725" y="2777"/>
                    <a:pt x="6517" y="2777"/>
                  </a:cubicBezTo>
                  <a:cubicBezTo>
                    <a:pt x="6514" y="2777"/>
                    <a:pt x="6510" y="2778"/>
                    <a:pt x="6507" y="2778"/>
                  </a:cubicBezTo>
                  <a:cubicBezTo>
                    <a:pt x="6492" y="2778"/>
                    <a:pt x="6478" y="2778"/>
                    <a:pt x="6463" y="2778"/>
                  </a:cubicBezTo>
                  <a:cubicBezTo>
                    <a:pt x="5758" y="2778"/>
                    <a:pt x="5286" y="2149"/>
                    <a:pt x="4931" y="1612"/>
                  </a:cubicBezTo>
                  <a:cubicBezTo>
                    <a:pt x="4904" y="1569"/>
                    <a:pt x="4867" y="1548"/>
                    <a:pt x="4825" y="1537"/>
                  </a:cubicBezTo>
                  <a:cubicBezTo>
                    <a:pt x="4814" y="1431"/>
                    <a:pt x="4782" y="1330"/>
                    <a:pt x="4729" y="1239"/>
                  </a:cubicBezTo>
                  <a:cubicBezTo>
                    <a:pt x="4739" y="1239"/>
                    <a:pt x="4750" y="1244"/>
                    <a:pt x="4761" y="1244"/>
                  </a:cubicBezTo>
                  <a:cubicBezTo>
                    <a:pt x="4904" y="1271"/>
                    <a:pt x="5054" y="1282"/>
                    <a:pt x="5187" y="1330"/>
                  </a:cubicBezTo>
                  <a:cubicBezTo>
                    <a:pt x="5309" y="1372"/>
                    <a:pt x="5405" y="1463"/>
                    <a:pt x="5506" y="1537"/>
                  </a:cubicBezTo>
                  <a:cubicBezTo>
                    <a:pt x="5964" y="1867"/>
                    <a:pt x="6507" y="2059"/>
                    <a:pt x="7066" y="2107"/>
                  </a:cubicBezTo>
                  <a:cubicBezTo>
                    <a:pt x="7071" y="2107"/>
                    <a:pt x="7076" y="2108"/>
                    <a:pt x="7081" y="2108"/>
                  </a:cubicBezTo>
                  <a:cubicBezTo>
                    <a:pt x="7165" y="2108"/>
                    <a:pt x="7236" y="2022"/>
                    <a:pt x="7236" y="1936"/>
                  </a:cubicBezTo>
                  <a:cubicBezTo>
                    <a:pt x="7236" y="1841"/>
                    <a:pt x="7157" y="1777"/>
                    <a:pt x="7066" y="1766"/>
                  </a:cubicBezTo>
                  <a:cubicBezTo>
                    <a:pt x="6544" y="1718"/>
                    <a:pt x="6049" y="1521"/>
                    <a:pt x="5634" y="1207"/>
                  </a:cubicBezTo>
                  <a:cubicBezTo>
                    <a:pt x="5522" y="1127"/>
                    <a:pt x="5421" y="1053"/>
                    <a:pt x="5293" y="1005"/>
                  </a:cubicBezTo>
                  <a:cubicBezTo>
                    <a:pt x="5160" y="957"/>
                    <a:pt x="5016" y="946"/>
                    <a:pt x="4883" y="920"/>
                  </a:cubicBezTo>
                  <a:cubicBezTo>
                    <a:pt x="4601" y="872"/>
                    <a:pt x="4329" y="781"/>
                    <a:pt x="4074" y="653"/>
                  </a:cubicBezTo>
                  <a:cubicBezTo>
                    <a:pt x="4042" y="643"/>
                    <a:pt x="4015" y="637"/>
                    <a:pt x="3989" y="637"/>
                  </a:cubicBezTo>
                  <a:cubicBezTo>
                    <a:pt x="3957" y="616"/>
                    <a:pt x="3925" y="600"/>
                    <a:pt x="3893" y="579"/>
                  </a:cubicBezTo>
                  <a:cubicBezTo>
                    <a:pt x="3584" y="398"/>
                    <a:pt x="3275" y="211"/>
                    <a:pt x="2966" y="25"/>
                  </a:cubicBezTo>
                  <a:cubicBezTo>
                    <a:pt x="2937" y="8"/>
                    <a:pt x="2908" y="0"/>
                    <a:pt x="288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416062" y="4248603"/>
              <a:ext cx="383502" cy="310392"/>
            </a:xfrm>
            <a:custGeom>
              <a:avLst/>
              <a:gdLst/>
              <a:ahLst/>
              <a:cxnLst/>
              <a:rect l="l" t="t" r="r" b="b"/>
              <a:pathLst>
                <a:path w="8309" h="6725" extrusionOk="0">
                  <a:moveTo>
                    <a:pt x="8118" y="0"/>
                  </a:moveTo>
                  <a:cubicBezTo>
                    <a:pt x="8103" y="0"/>
                    <a:pt x="8088" y="3"/>
                    <a:pt x="8074" y="8"/>
                  </a:cubicBezTo>
                  <a:cubicBezTo>
                    <a:pt x="7467" y="243"/>
                    <a:pt x="6929" y="589"/>
                    <a:pt x="6413" y="972"/>
                  </a:cubicBezTo>
                  <a:cubicBezTo>
                    <a:pt x="5880" y="1371"/>
                    <a:pt x="5358" y="1792"/>
                    <a:pt x="4847" y="2207"/>
                  </a:cubicBezTo>
                  <a:cubicBezTo>
                    <a:pt x="4171" y="2761"/>
                    <a:pt x="3506" y="3320"/>
                    <a:pt x="2856" y="3895"/>
                  </a:cubicBezTo>
                  <a:cubicBezTo>
                    <a:pt x="2829" y="3868"/>
                    <a:pt x="2791" y="3849"/>
                    <a:pt x="2745" y="3849"/>
                  </a:cubicBezTo>
                  <a:cubicBezTo>
                    <a:pt x="2728" y="3849"/>
                    <a:pt x="2710" y="3852"/>
                    <a:pt x="2691" y="3858"/>
                  </a:cubicBezTo>
                  <a:cubicBezTo>
                    <a:pt x="2521" y="3911"/>
                    <a:pt x="2329" y="3890"/>
                    <a:pt x="2153" y="3900"/>
                  </a:cubicBezTo>
                  <a:cubicBezTo>
                    <a:pt x="1951" y="3916"/>
                    <a:pt x="1754" y="3948"/>
                    <a:pt x="1562" y="3991"/>
                  </a:cubicBezTo>
                  <a:cubicBezTo>
                    <a:pt x="1184" y="4071"/>
                    <a:pt x="822" y="4204"/>
                    <a:pt x="476" y="4380"/>
                  </a:cubicBezTo>
                  <a:cubicBezTo>
                    <a:pt x="307" y="4462"/>
                    <a:pt x="413" y="4693"/>
                    <a:pt x="567" y="4693"/>
                  </a:cubicBezTo>
                  <a:cubicBezTo>
                    <a:pt x="593" y="4693"/>
                    <a:pt x="619" y="4687"/>
                    <a:pt x="647" y="4672"/>
                  </a:cubicBezTo>
                  <a:cubicBezTo>
                    <a:pt x="977" y="4507"/>
                    <a:pt x="1323" y="4385"/>
                    <a:pt x="1685" y="4310"/>
                  </a:cubicBezTo>
                  <a:cubicBezTo>
                    <a:pt x="1855" y="4273"/>
                    <a:pt x="2036" y="4252"/>
                    <a:pt x="2212" y="4241"/>
                  </a:cubicBezTo>
                  <a:cubicBezTo>
                    <a:pt x="2297" y="4230"/>
                    <a:pt x="2388" y="4236"/>
                    <a:pt x="2478" y="4230"/>
                  </a:cubicBezTo>
                  <a:lnTo>
                    <a:pt x="2478" y="4230"/>
                  </a:lnTo>
                  <a:cubicBezTo>
                    <a:pt x="2244" y="4438"/>
                    <a:pt x="2015" y="4646"/>
                    <a:pt x="1781" y="4859"/>
                  </a:cubicBezTo>
                  <a:cubicBezTo>
                    <a:pt x="1222" y="5375"/>
                    <a:pt x="668" y="5897"/>
                    <a:pt x="119" y="6435"/>
                  </a:cubicBezTo>
                  <a:cubicBezTo>
                    <a:pt x="0" y="6554"/>
                    <a:pt x="116" y="6724"/>
                    <a:pt x="249" y="6724"/>
                  </a:cubicBezTo>
                  <a:cubicBezTo>
                    <a:pt x="288" y="6724"/>
                    <a:pt x="328" y="6709"/>
                    <a:pt x="364" y="6674"/>
                  </a:cubicBezTo>
                  <a:cubicBezTo>
                    <a:pt x="1312" y="5743"/>
                    <a:pt x="2292" y="4837"/>
                    <a:pt x="3298" y="3959"/>
                  </a:cubicBezTo>
                  <a:cubicBezTo>
                    <a:pt x="4294" y="3086"/>
                    <a:pt x="5316" y="2239"/>
                    <a:pt x="6365" y="1435"/>
                  </a:cubicBezTo>
                  <a:cubicBezTo>
                    <a:pt x="6924" y="1004"/>
                    <a:pt x="7504" y="589"/>
                    <a:pt x="8164" y="339"/>
                  </a:cubicBezTo>
                  <a:cubicBezTo>
                    <a:pt x="8250" y="307"/>
                    <a:pt x="8308" y="221"/>
                    <a:pt x="8281" y="126"/>
                  </a:cubicBezTo>
                  <a:lnTo>
                    <a:pt x="8281" y="126"/>
                  </a:lnTo>
                  <a:lnTo>
                    <a:pt x="8281" y="131"/>
                  </a:lnTo>
                  <a:cubicBezTo>
                    <a:pt x="8264" y="60"/>
                    <a:pt x="8191" y="0"/>
                    <a:pt x="81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423077" y="4473608"/>
              <a:ext cx="488597" cy="288607"/>
            </a:xfrm>
            <a:custGeom>
              <a:avLst/>
              <a:gdLst/>
              <a:ahLst/>
              <a:cxnLst/>
              <a:rect l="l" t="t" r="r" b="b"/>
              <a:pathLst>
                <a:path w="10586" h="6253" extrusionOk="0">
                  <a:moveTo>
                    <a:pt x="10340" y="0"/>
                  </a:moveTo>
                  <a:cubicBezTo>
                    <a:pt x="10302" y="0"/>
                    <a:pt x="10262" y="16"/>
                    <a:pt x="10227" y="53"/>
                  </a:cubicBezTo>
                  <a:lnTo>
                    <a:pt x="8438" y="1938"/>
                  </a:lnTo>
                  <a:cubicBezTo>
                    <a:pt x="7858" y="2550"/>
                    <a:pt x="7283" y="3168"/>
                    <a:pt x="6692" y="3775"/>
                  </a:cubicBezTo>
                  <a:cubicBezTo>
                    <a:pt x="6149" y="4323"/>
                    <a:pt x="5569" y="4818"/>
                    <a:pt x="4876" y="5169"/>
                  </a:cubicBezTo>
                  <a:cubicBezTo>
                    <a:pt x="4211" y="5510"/>
                    <a:pt x="3481" y="5723"/>
                    <a:pt x="2747" y="5840"/>
                  </a:cubicBezTo>
                  <a:cubicBezTo>
                    <a:pt x="2451" y="5887"/>
                    <a:pt x="2147" y="5917"/>
                    <a:pt x="1844" y="5917"/>
                  </a:cubicBezTo>
                  <a:cubicBezTo>
                    <a:pt x="1323" y="5917"/>
                    <a:pt x="805" y="5829"/>
                    <a:pt x="340" y="5590"/>
                  </a:cubicBezTo>
                  <a:cubicBezTo>
                    <a:pt x="312" y="5576"/>
                    <a:pt x="284" y="5569"/>
                    <a:pt x="258" y="5569"/>
                  </a:cubicBezTo>
                  <a:cubicBezTo>
                    <a:pt x="102" y="5569"/>
                    <a:pt x="0" y="5796"/>
                    <a:pt x="164" y="5883"/>
                  </a:cubicBezTo>
                  <a:cubicBezTo>
                    <a:pt x="684" y="6149"/>
                    <a:pt x="1261" y="6252"/>
                    <a:pt x="1838" y="6252"/>
                  </a:cubicBezTo>
                  <a:cubicBezTo>
                    <a:pt x="2035" y="6252"/>
                    <a:pt x="2232" y="6240"/>
                    <a:pt x="2427" y="6218"/>
                  </a:cubicBezTo>
                  <a:cubicBezTo>
                    <a:pt x="3210" y="6138"/>
                    <a:pt x="3977" y="5942"/>
                    <a:pt x="4701" y="5627"/>
                  </a:cubicBezTo>
                  <a:cubicBezTo>
                    <a:pt x="5430" y="5313"/>
                    <a:pt x="6069" y="4850"/>
                    <a:pt x="6644" y="4296"/>
                  </a:cubicBezTo>
                  <a:cubicBezTo>
                    <a:pt x="7256" y="3711"/>
                    <a:pt x="7826" y="3072"/>
                    <a:pt x="8412" y="2459"/>
                  </a:cubicBezTo>
                  <a:cubicBezTo>
                    <a:pt x="9098" y="1735"/>
                    <a:pt x="9780" y="1017"/>
                    <a:pt x="10467" y="293"/>
                  </a:cubicBezTo>
                  <a:cubicBezTo>
                    <a:pt x="10585" y="170"/>
                    <a:pt x="10469" y="0"/>
                    <a:pt x="10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9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9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9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9B60A-1C67-4132-88CB-A4C498F4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" b="93733" l="4208" r="96535">
                        <a14:foregroundMark x1="4455" y1="4905" x2="60396" y2="52861"/>
                        <a14:foregroundMark x1="60396" y1="52861" x2="67327" y2="62943"/>
                        <a14:foregroundMark x1="54703" y1="20163" x2="27228" y2="58583"/>
                        <a14:foregroundMark x1="55693" y1="29973" x2="32178" y2="67847"/>
                        <a14:foregroundMark x1="66089" y1="52589" x2="47772" y2="72480"/>
                        <a14:foregroundMark x1="60644" y1="33515" x2="52723" y2="64850"/>
                        <a14:foregroundMark x1="49010" y1="53678" x2="48762" y2="70300"/>
                        <a14:foregroundMark x1="44802" y1="22071" x2="27228" y2="53678"/>
                        <a14:foregroundMark x1="47030" y1="24796" x2="28960" y2="22343"/>
                        <a14:foregroundMark x1="28960" y1="22343" x2="28960" y2="22343"/>
                        <a14:foregroundMark x1="66832" y1="75749" x2="66832" y2="75749"/>
                        <a14:foregroundMark x1="66089" y1="76567" x2="66089" y2="76567"/>
                        <a14:foregroundMark x1="63366" y1="77384" x2="63366" y2="77929"/>
                        <a14:foregroundMark x1="63366" y1="78474" x2="67170" y2="75683"/>
                        <a14:foregroundMark x1="66866" y1="75399" x2="59406" y2="80926"/>
                        <a14:foregroundMark x1="73762" y1="70027" x2="73486" y2="70313"/>
                        <a14:foregroundMark x1="66411" y1="74972" x2="56188" y2="82834"/>
                        <a14:foregroundMark x1="74257" y1="68937" x2="73028" y2="69883"/>
                        <a14:foregroundMark x1="29703" y1="85831" x2="32630" y2="86536"/>
                        <a14:foregroundMark x1="40399" y1="86699" x2="41584" y2="86649"/>
                        <a14:backgroundMark x1="90347" y1="1907" x2="90642" y2="2717"/>
                        <a14:backgroundMark x1="87129" y1="9537" x2="93069" y2="36240"/>
                        <a14:backgroundMark x1="93069" y1="36240" x2="84653" y2="61308"/>
                        <a14:backgroundMark x1="57056" y1="83752" x2="51485" y2="88283"/>
                        <a14:backgroundMark x1="84653" y1="61308" x2="74699" y2="69404"/>
                        <a14:backgroundMark x1="29007" y1="86869" x2="8168" y2="85559"/>
                        <a14:backgroundMark x1="51485" y1="88283" x2="41033" y2="87626"/>
                        <a14:backgroundMark x1="2228" y1="76294" x2="10149" y2="84196"/>
                        <a14:backgroundMark x1="35028" y1="91612" x2="51980" y2="94278"/>
                        <a14:backgroundMark x1="71535" y1="85831" x2="68812" y2="81744"/>
                        <a14:backgroundMark x1="68812" y1="80926" x2="73515" y2="82016"/>
                        <a14:backgroundMark x1="95050" y1="35967" x2="95050" y2="35967"/>
                        <a14:backgroundMark x1="90594" y1="5722" x2="88119" y2="2997"/>
                        <a14:backgroundMark x1="84158" y1="0" x2="89851" y2="11172"/>
                        <a14:backgroundMark x1="89356" y1="5450" x2="95297" y2="16621"/>
                        <a14:backgroundMark x1="72030" y1="79019" x2="66089" y2="85831"/>
                        <a14:backgroundMark x1="95297" y1="34877" x2="94307" y2="42507"/>
                        <a14:backgroundMark x1="37376" y1="88011" x2="37376" y2="88011"/>
                        <a14:backgroundMark x1="70297" y1="74387" x2="70297" y2="74387"/>
                        <a14:backgroundMark x1="71040" y1="73842" x2="71040" y2="73842"/>
                        <a14:backgroundMark x1="72277" y1="72207" x2="72277" y2="72207"/>
                        <a14:backgroundMark x1="73762" y1="70845" x2="73762" y2="70845"/>
                        <a14:backgroundMark x1="73762" y1="70572" x2="67822" y2="76294"/>
                        <a14:backgroundMark x1="40842" y1="87466" x2="33168" y2="87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40674"/>
            <a:ext cx="2362107" cy="214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/>
          <p:nvPr/>
        </p:nvSpPr>
        <p:spPr>
          <a:xfrm>
            <a:off x="615871" y="3357336"/>
            <a:ext cx="822021" cy="821896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86" name="Google Shape;286;p30"/>
          <p:cNvSpPr/>
          <p:nvPr/>
        </p:nvSpPr>
        <p:spPr>
          <a:xfrm rot="1238481">
            <a:off x="746508" y="1082361"/>
            <a:ext cx="620461" cy="648834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87" name="Google Shape;287;p30"/>
          <p:cNvSpPr/>
          <p:nvPr/>
        </p:nvSpPr>
        <p:spPr>
          <a:xfrm>
            <a:off x="705174" y="2592424"/>
            <a:ext cx="588991" cy="589043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88" name="Google Shape;288;p30"/>
          <p:cNvSpPr/>
          <p:nvPr/>
        </p:nvSpPr>
        <p:spPr>
          <a:xfrm>
            <a:off x="728443" y="1835515"/>
            <a:ext cx="588598" cy="589043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720000" y="201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Table of contents</a:t>
            </a:r>
            <a:endParaRPr/>
          </a:p>
        </p:txBody>
      </p:sp>
      <p:sp>
        <p:nvSpPr>
          <p:cNvPr id="290" name="Google Shape;290;p30"/>
          <p:cNvSpPr txBox="1">
            <a:spLocks noGrp="1"/>
          </p:cNvSpPr>
          <p:nvPr>
            <p:ph type="title" idx="2"/>
          </p:nvPr>
        </p:nvSpPr>
        <p:spPr>
          <a:xfrm>
            <a:off x="675391" y="1168983"/>
            <a:ext cx="7347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</a:rPr>
              <a:t>1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91" name="Google Shape;291;p30"/>
          <p:cNvSpPr txBox="1">
            <a:spLocks noGrp="1"/>
          </p:cNvSpPr>
          <p:nvPr>
            <p:ph type="title" idx="3"/>
          </p:nvPr>
        </p:nvSpPr>
        <p:spPr>
          <a:xfrm>
            <a:off x="727227" y="1966112"/>
            <a:ext cx="590553" cy="379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</a:rPr>
              <a:t>2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92" name="Google Shape;292;p30"/>
          <p:cNvSpPr txBox="1">
            <a:spLocks noGrp="1"/>
          </p:cNvSpPr>
          <p:nvPr>
            <p:ph type="title" idx="4"/>
          </p:nvPr>
        </p:nvSpPr>
        <p:spPr>
          <a:xfrm>
            <a:off x="703953" y="2722786"/>
            <a:ext cx="590953" cy="3793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</a:rPr>
              <a:t>3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93" name="Google Shape;293;p30"/>
          <p:cNvSpPr txBox="1">
            <a:spLocks noGrp="1"/>
          </p:cNvSpPr>
          <p:nvPr>
            <p:ph type="subTitle" idx="1"/>
          </p:nvPr>
        </p:nvSpPr>
        <p:spPr>
          <a:xfrm>
            <a:off x="1578550" y="1082649"/>
            <a:ext cx="35949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Warm-up</a:t>
            </a:r>
            <a:endParaRPr dirty="0"/>
          </a:p>
        </p:txBody>
      </p:sp>
      <p:sp>
        <p:nvSpPr>
          <p:cNvPr id="294" name="Google Shape;294;p30"/>
          <p:cNvSpPr txBox="1">
            <a:spLocks noGrp="1"/>
          </p:cNvSpPr>
          <p:nvPr>
            <p:ph type="subTitle" idx="5"/>
          </p:nvPr>
        </p:nvSpPr>
        <p:spPr>
          <a:xfrm>
            <a:off x="1578550" y="1723894"/>
            <a:ext cx="35949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1</a:t>
            </a:r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subTitle" idx="6"/>
          </p:nvPr>
        </p:nvSpPr>
        <p:spPr>
          <a:xfrm>
            <a:off x="1588180" y="2514774"/>
            <a:ext cx="35949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2</a:t>
            </a:r>
            <a:endParaRPr/>
          </a:p>
        </p:txBody>
      </p:sp>
      <p:grpSp>
        <p:nvGrpSpPr>
          <p:cNvPr id="296" name="Google Shape;296;p30"/>
          <p:cNvGrpSpPr/>
          <p:nvPr/>
        </p:nvGrpSpPr>
        <p:grpSpPr>
          <a:xfrm>
            <a:off x="6767268" y="1120099"/>
            <a:ext cx="1824048" cy="962518"/>
            <a:chOff x="6305850" y="1564300"/>
            <a:chExt cx="853875" cy="450575"/>
          </a:xfrm>
        </p:grpSpPr>
        <p:sp>
          <p:nvSpPr>
            <p:cNvPr id="297" name="Google Shape;297;p30"/>
            <p:cNvSpPr/>
            <p:nvPr/>
          </p:nvSpPr>
          <p:spPr>
            <a:xfrm>
              <a:off x="6571425" y="1810725"/>
              <a:ext cx="588300" cy="184725"/>
            </a:xfrm>
            <a:custGeom>
              <a:avLst/>
              <a:gdLst/>
              <a:ahLst/>
              <a:cxnLst/>
              <a:rect l="l" t="t" r="r" b="b"/>
              <a:pathLst>
                <a:path w="23532" h="7389" extrusionOk="0">
                  <a:moveTo>
                    <a:pt x="17170" y="1"/>
                  </a:moveTo>
                  <a:cubicBezTo>
                    <a:pt x="16437" y="1"/>
                    <a:pt x="15705" y="150"/>
                    <a:pt x="15034" y="446"/>
                  </a:cubicBezTo>
                  <a:cubicBezTo>
                    <a:pt x="14529" y="664"/>
                    <a:pt x="14076" y="978"/>
                    <a:pt x="13687" y="1361"/>
                  </a:cubicBezTo>
                  <a:cubicBezTo>
                    <a:pt x="13293" y="1755"/>
                    <a:pt x="12958" y="2203"/>
                    <a:pt x="12633" y="2650"/>
                  </a:cubicBezTo>
                  <a:cubicBezTo>
                    <a:pt x="12032" y="3480"/>
                    <a:pt x="11419" y="4295"/>
                    <a:pt x="10674" y="4998"/>
                  </a:cubicBezTo>
                  <a:cubicBezTo>
                    <a:pt x="9955" y="5679"/>
                    <a:pt x="9135" y="6260"/>
                    <a:pt x="8214" y="6632"/>
                  </a:cubicBezTo>
                  <a:cubicBezTo>
                    <a:pt x="7537" y="6905"/>
                    <a:pt x="6815" y="7048"/>
                    <a:pt x="6088" y="7048"/>
                  </a:cubicBezTo>
                  <a:cubicBezTo>
                    <a:pt x="5906" y="7048"/>
                    <a:pt x="5724" y="7039"/>
                    <a:pt x="5541" y="7021"/>
                  </a:cubicBezTo>
                  <a:cubicBezTo>
                    <a:pt x="4674" y="6936"/>
                    <a:pt x="3827" y="6659"/>
                    <a:pt x="3087" y="6196"/>
                  </a:cubicBezTo>
                  <a:cubicBezTo>
                    <a:pt x="2177" y="5631"/>
                    <a:pt x="1474" y="4806"/>
                    <a:pt x="835" y="3960"/>
                  </a:cubicBezTo>
                  <a:cubicBezTo>
                    <a:pt x="675" y="3747"/>
                    <a:pt x="515" y="3528"/>
                    <a:pt x="356" y="3315"/>
                  </a:cubicBezTo>
                  <a:cubicBezTo>
                    <a:pt x="322" y="3269"/>
                    <a:pt x="279" y="3250"/>
                    <a:pt x="236" y="3250"/>
                  </a:cubicBezTo>
                  <a:cubicBezTo>
                    <a:pt x="117" y="3250"/>
                    <a:pt x="1" y="3399"/>
                    <a:pt x="95" y="3528"/>
                  </a:cubicBezTo>
                  <a:cubicBezTo>
                    <a:pt x="744" y="4418"/>
                    <a:pt x="1405" y="5312"/>
                    <a:pt x="2262" y="6015"/>
                  </a:cubicBezTo>
                  <a:cubicBezTo>
                    <a:pt x="2980" y="6611"/>
                    <a:pt x="3832" y="7021"/>
                    <a:pt x="4743" y="7234"/>
                  </a:cubicBezTo>
                  <a:cubicBezTo>
                    <a:pt x="5182" y="7336"/>
                    <a:pt x="5636" y="7388"/>
                    <a:pt x="6089" y="7388"/>
                  </a:cubicBezTo>
                  <a:cubicBezTo>
                    <a:pt x="6530" y="7388"/>
                    <a:pt x="6971" y="7339"/>
                    <a:pt x="7400" y="7239"/>
                  </a:cubicBezTo>
                  <a:cubicBezTo>
                    <a:pt x="8379" y="7016"/>
                    <a:pt x="9284" y="6547"/>
                    <a:pt x="10083" y="5946"/>
                  </a:cubicBezTo>
                  <a:cubicBezTo>
                    <a:pt x="10892" y="5328"/>
                    <a:pt x="11600" y="4583"/>
                    <a:pt x="12223" y="3779"/>
                  </a:cubicBezTo>
                  <a:cubicBezTo>
                    <a:pt x="12884" y="2927"/>
                    <a:pt x="13437" y="1958"/>
                    <a:pt x="14294" y="1276"/>
                  </a:cubicBezTo>
                  <a:cubicBezTo>
                    <a:pt x="15061" y="669"/>
                    <a:pt x="16062" y="371"/>
                    <a:pt x="17036" y="344"/>
                  </a:cubicBezTo>
                  <a:cubicBezTo>
                    <a:pt x="17080" y="343"/>
                    <a:pt x="17123" y="343"/>
                    <a:pt x="17166" y="343"/>
                  </a:cubicBezTo>
                  <a:cubicBezTo>
                    <a:pt x="17972" y="343"/>
                    <a:pt x="18799" y="531"/>
                    <a:pt x="19501" y="930"/>
                  </a:cubicBezTo>
                  <a:cubicBezTo>
                    <a:pt x="19864" y="1138"/>
                    <a:pt x="20194" y="1399"/>
                    <a:pt x="20471" y="1713"/>
                  </a:cubicBezTo>
                  <a:cubicBezTo>
                    <a:pt x="20790" y="2080"/>
                    <a:pt x="21008" y="2511"/>
                    <a:pt x="21189" y="2959"/>
                  </a:cubicBezTo>
                  <a:cubicBezTo>
                    <a:pt x="21551" y="3874"/>
                    <a:pt x="21833" y="4902"/>
                    <a:pt x="22669" y="5509"/>
                  </a:cubicBezTo>
                  <a:cubicBezTo>
                    <a:pt x="22856" y="5647"/>
                    <a:pt x="23063" y="5754"/>
                    <a:pt x="23287" y="5812"/>
                  </a:cubicBezTo>
                  <a:cubicBezTo>
                    <a:pt x="23306" y="5818"/>
                    <a:pt x="23326" y="5822"/>
                    <a:pt x="23346" y="5822"/>
                  </a:cubicBezTo>
                  <a:cubicBezTo>
                    <a:pt x="23413" y="5822"/>
                    <a:pt x="23476" y="5787"/>
                    <a:pt x="23505" y="5717"/>
                  </a:cubicBezTo>
                  <a:cubicBezTo>
                    <a:pt x="23532" y="5637"/>
                    <a:pt x="23495" y="5525"/>
                    <a:pt x="23404" y="5498"/>
                  </a:cubicBezTo>
                  <a:cubicBezTo>
                    <a:pt x="22456" y="5227"/>
                    <a:pt x="22030" y="4236"/>
                    <a:pt x="21716" y="3395"/>
                  </a:cubicBezTo>
                  <a:cubicBezTo>
                    <a:pt x="21530" y="2895"/>
                    <a:pt x="21344" y="2394"/>
                    <a:pt x="21061" y="1942"/>
                  </a:cubicBezTo>
                  <a:cubicBezTo>
                    <a:pt x="20833" y="1574"/>
                    <a:pt x="20529" y="1255"/>
                    <a:pt x="20194" y="989"/>
                  </a:cubicBezTo>
                  <a:cubicBezTo>
                    <a:pt x="19501" y="446"/>
                    <a:pt x="18644" y="137"/>
                    <a:pt x="17782" y="36"/>
                  </a:cubicBezTo>
                  <a:cubicBezTo>
                    <a:pt x="17579" y="12"/>
                    <a:pt x="17374" y="1"/>
                    <a:pt x="17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728975" y="1945250"/>
              <a:ext cx="53400" cy="69625"/>
            </a:xfrm>
            <a:custGeom>
              <a:avLst/>
              <a:gdLst/>
              <a:ahLst/>
              <a:cxnLst/>
              <a:rect l="l" t="t" r="r" b="b"/>
              <a:pathLst>
                <a:path w="2136" h="2785" extrusionOk="0">
                  <a:moveTo>
                    <a:pt x="416" y="0"/>
                  </a:moveTo>
                  <a:lnTo>
                    <a:pt x="725" y="815"/>
                  </a:lnTo>
                  <a:lnTo>
                    <a:pt x="933" y="1368"/>
                  </a:lnTo>
                  <a:lnTo>
                    <a:pt x="555" y="1826"/>
                  </a:lnTo>
                  <a:lnTo>
                    <a:pt x="1" y="2497"/>
                  </a:lnTo>
                  <a:lnTo>
                    <a:pt x="863" y="2641"/>
                  </a:lnTo>
                  <a:lnTo>
                    <a:pt x="1726" y="2785"/>
                  </a:lnTo>
                  <a:lnTo>
                    <a:pt x="1417" y="1970"/>
                  </a:lnTo>
                  <a:lnTo>
                    <a:pt x="1209" y="1416"/>
                  </a:lnTo>
                  <a:lnTo>
                    <a:pt x="1582" y="959"/>
                  </a:lnTo>
                  <a:lnTo>
                    <a:pt x="2136" y="282"/>
                  </a:lnTo>
                  <a:lnTo>
                    <a:pt x="1279" y="144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7020075" y="1790575"/>
              <a:ext cx="70050" cy="76700"/>
            </a:xfrm>
            <a:custGeom>
              <a:avLst/>
              <a:gdLst/>
              <a:ahLst/>
              <a:cxnLst/>
              <a:rect l="l" t="t" r="r" b="b"/>
              <a:pathLst>
                <a:path w="2802" h="3068" extrusionOk="0">
                  <a:moveTo>
                    <a:pt x="1305" y="0"/>
                  </a:moveTo>
                  <a:lnTo>
                    <a:pt x="1289" y="868"/>
                  </a:lnTo>
                  <a:lnTo>
                    <a:pt x="1279" y="1459"/>
                  </a:lnTo>
                  <a:lnTo>
                    <a:pt x="762" y="1747"/>
                  </a:lnTo>
                  <a:lnTo>
                    <a:pt x="1" y="2173"/>
                  </a:lnTo>
                  <a:lnTo>
                    <a:pt x="746" y="2620"/>
                  </a:lnTo>
                  <a:lnTo>
                    <a:pt x="1497" y="3067"/>
                  </a:lnTo>
                  <a:lnTo>
                    <a:pt x="1513" y="2199"/>
                  </a:lnTo>
                  <a:lnTo>
                    <a:pt x="1524" y="1608"/>
                  </a:lnTo>
                  <a:lnTo>
                    <a:pt x="2040" y="1321"/>
                  </a:lnTo>
                  <a:lnTo>
                    <a:pt x="2801" y="900"/>
                  </a:lnTo>
                  <a:lnTo>
                    <a:pt x="2056" y="44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799925" y="1903850"/>
              <a:ext cx="63925" cy="74950"/>
            </a:xfrm>
            <a:custGeom>
              <a:avLst/>
              <a:gdLst/>
              <a:ahLst/>
              <a:cxnLst/>
              <a:rect l="l" t="t" r="r" b="b"/>
              <a:pathLst>
                <a:path w="2557" h="2998" extrusionOk="0">
                  <a:moveTo>
                    <a:pt x="1624" y="0"/>
                  </a:moveTo>
                  <a:lnTo>
                    <a:pt x="815" y="320"/>
                  </a:lnTo>
                  <a:lnTo>
                    <a:pt x="1" y="639"/>
                  </a:lnTo>
                  <a:lnTo>
                    <a:pt x="687" y="1182"/>
                  </a:lnTo>
                  <a:lnTo>
                    <a:pt x="1145" y="1550"/>
                  </a:lnTo>
                  <a:lnTo>
                    <a:pt x="1060" y="2135"/>
                  </a:lnTo>
                  <a:lnTo>
                    <a:pt x="932" y="2998"/>
                  </a:lnTo>
                  <a:lnTo>
                    <a:pt x="1747" y="2678"/>
                  </a:lnTo>
                  <a:lnTo>
                    <a:pt x="2556" y="2359"/>
                  </a:lnTo>
                  <a:lnTo>
                    <a:pt x="1875" y="1816"/>
                  </a:lnTo>
                  <a:lnTo>
                    <a:pt x="1412" y="1449"/>
                  </a:lnTo>
                  <a:lnTo>
                    <a:pt x="1497" y="863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849450" y="1842225"/>
              <a:ext cx="74700" cy="76425"/>
            </a:xfrm>
            <a:custGeom>
              <a:avLst/>
              <a:gdLst/>
              <a:ahLst/>
              <a:cxnLst/>
              <a:rect l="l" t="t" r="r" b="b"/>
              <a:pathLst>
                <a:path w="2988" h="3057" extrusionOk="0">
                  <a:moveTo>
                    <a:pt x="1310" y="0"/>
                  </a:moveTo>
                  <a:lnTo>
                    <a:pt x="655" y="575"/>
                  </a:lnTo>
                  <a:lnTo>
                    <a:pt x="0" y="1156"/>
                  </a:lnTo>
                  <a:lnTo>
                    <a:pt x="831" y="1432"/>
                  </a:lnTo>
                  <a:lnTo>
                    <a:pt x="1390" y="1619"/>
                  </a:lnTo>
                  <a:lnTo>
                    <a:pt x="1507" y="2199"/>
                  </a:lnTo>
                  <a:lnTo>
                    <a:pt x="1677" y="3056"/>
                  </a:lnTo>
                  <a:lnTo>
                    <a:pt x="2332" y="2476"/>
                  </a:lnTo>
                  <a:lnTo>
                    <a:pt x="2987" y="1901"/>
                  </a:lnTo>
                  <a:lnTo>
                    <a:pt x="2162" y="1619"/>
                  </a:lnTo>
                  <a:lnTo>
                    <a:pt x="1597" y="1432"/>
                  </a:lnTo>
                  <a:lnTo>
                    <a:pt x="1480" y="85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941675" y="1788300"/>
              <a:ext cx="53800" cy="69775"/>
            </a:xfrm>
            <a:custGeom>
              <a:avLst/>
              <a:gdLst/>
              <a:ahLst/>
              <a:cxnLst/>
              <a:rect l="l" t="t" r="r" b="b"/>
              <a:pathLst>
                <a:path w="2152" h="2791" extrusionOk="0">
                  <a:moveTo>
                    <a:pt x="1721" y="1"/>
                  </a:moveTo>
                  <a:lnTo>
                    <a:pt x="863" y="145"/>
                  </a:lnTo>
                  <a:lnTo>
                    <a:pt x="1" y="294"/>
                  </a:lnTo>
                  <a:lnTo>
                    <a:pt x="560" y="965"/>
                  </a:lnTo>
                  <a:lnTo>
                    <a:pt x="938" y="1417"/>
                  </a:lnTo>
                  <a:lnTo>
                    <a:pt x="730" y="1971"/>
                  </a:lnTo>
                  <a:lnTo>
                    <a:pt x="427" y="2791"/>
                  </a:lnTo>
                  <a:lnTo>
                    <a:pt x="1289" y="2642"/>
                  </a:lnTo>
                  <a:lnTo>
                    <a:pt x="2152" y="2498"/>
                  </a:lnTo>
                  <a:lnTo>
                    <a:pt x="1593" y="1822"/>
                  </a:lnTo>
                  <a:lnTo>
                    <a:pt x="1215" y="1369"/>
                  </a:lnTo>
                  <a:lnTo>
                    <a:pt x="1417" y="81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605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5850" y="1565350"/>
              <a:ext cx="265025" cy="174125"/>
            </a:xfrm>
            <a:custGeom>
              <a:avLst/>
              <a:gdLst/>
              <a:ahLst/>
              <a:cxnLst/>
              <a:rect l="l" t="t" r="r" b="b"/>
              <a:pathLst>
                <a:path w="10601" h="6965" extrusionOk="0">
                  <a:moveTo>
                    <a:pt x="0" y="1"/>
                  </a:moveTo>
                  <a:lnTo>
                    <a:pt x="5638" y="6965"/>
                  </a:lnTo>
                  <a:lnTo>
                    <a:pt x="10601" y="29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445725" y="1637500"/>
              <a:ext cx="180925" cy="323875"/>
            </a:xfrm>
            <a:custGeom>
              <a:avLst/>
              <a:gdLst/>
              <a:ahLst/>
              <a:cxnLst/>
              <a:rect l="l" t="t" r="r" b="b"/>
              <a:pathLst>
                <a:path w="7237" h="12955" extrusionOk="0">
                  <a:moveTo>
                    <a:pt x="4963" y="1"/>
                  </a:moveTo>
                  <a:lnTo>
                    <a:pt x="1" y="4020"/>
                  </a:lnTo>
                  <a:lnTo>
                    <a:pt x="7236" y="12954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307175" y="1564300"/>
              <a:ext cx="140975" cy="274475"/>
            </a:xfrm>
            <a:custGeom>
              <a:avLst/>
              <a:gdLst/>
              <a:ahLst/>
              <a:cxnLst/>
              <a:rect l="l" t="t" r="r" b="b"/>
              <a:pathLst>
                <a:path w="5639" h="10979" extrusionOk="0">
                  <a:moveTo>
                    <a:pt x="0" y="0"/>
                  </a:moveTo>
                  <a:lnTo>
                    <a:pt x="677" y="10979"/>
                  </a:lnTo>
                  <a:lnTo>
                    <a:pt x="5639" y="6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323000" y="1736925"/>
              <a:ext cx="304975" cy="223375"/>
            </a:xfrm>
            <a:custGeom>
              <a:avLst/>
              <a:gdLst/>
              <a:ahLst/>
              <a:cxnLst/>
              <a:rect l="l" t="t" r="r" b="b"/>
              <a:pathLst>
                <a:path w="12199" h="8935" extrusionOk="0">
                  <a:moveTo>
                    <a:pt x="4963" y="1"/>
                  </a:moveTo>
                  <a:lnTo>
                    <a:pt x="1" y="4021"/>
                  </a:lnTo>
                  <a:lnTo>
                    <a:pt x="12199" y="8935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30"/>
          <p:cNvGrpSpPr/>
          <p:nvPr/>
        </p:nvGrpSpPr>
        <p:grpSpPr>
          <a:xfrm>
            <a:off x="6167743" y="2812413"/>
            <a:ext cx="1515790" cy="2077605"/>
            <a:chOff x="5585875" y="3098325"/>
            <a:chExt cx="815950" cy="1118375"/>
          </a:xfrm>
        </p:grpSpPr>
        <p:sp>
          <p:nvSpPr>
            <p:cNvPr id="308" name="Google Shape;308;p30"/>
            <p:cNvSpPr/>
            <p:nvPr/>
          </p:nvSpPr>
          <p:spPr>
            <a:xfrm>
              <a:off x="5773025" y="3098325"/>
              <a:ext cx="628800" cy="809300"/>
            </a:xfrm>
            <a:custGeom>
              <a:avLst/>
              <a:gdLst/>
              <a:ahLst/>
              <a:cxnLst/>
              <a:rect l="l" t="t" r="r" b="b"/>
              <a:pathLst>
                <a:path w="25152" h="32372" extrusionOk="0">
                  <a:moveTo>
                    <a:pt x="0" y="1"/>
                  </a:moveTo>
                  <a:lnTo>
                    <a:pt x="3546" y="32372"/>
                  </a:lnTo>
                  <a:lnTo>
                    <a:pt x="25152" y="32372"/>
                  </a:lnTo>
                  <a:lnTo>
                    <a:pt x="21611" y="1"/>
                  </a:lnTo>
                  <a:close/>
                </a:path>
              </a:pathLst>
            </a:custGeom>
            <a:solidFill>
              <a:srgbClr val="CF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628325" y="3098325"/>
              <a:ext cx="682875" cy="764850"/>
            </a:xfrm>
            <a:custGeom>
              <a:avLst/>
              <a:gdLst/>
              <a:ahLst/>
              <a:cxnLst/>
              <a:rect l="l" t="t" r="r" b="b"/>
              <a:pathLst>
                <a:path w="27315" h="30594" extrusionOk="0">
                  <a:moveTo>
                    <a:pt x="5315" y="1"/>
                  </a:moveTo>
                  <a:lnTo>
                    <a:pt x="1" y="30593"/>
                  </a:lnTo>
                  <a:lnTo>
                    <a:pt x="22001" y="30593"/>
                  </a:lnTo>
                  <a:lnTo>
                    <a:pt x="27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5657075" y="3124550"/>
              <a:ext cx="607650" cy="712400"/>
            </a:xfrm>
            <a:custGeom>
              <a:avLst/>
              <a:gdLst/>
              <a:ahLst/>
              <a:cxnLst/>
              <a:rect l="l" t="t" r="r" b="b"/>
              <a:pathLst>
                <a:path w="24306" h="28496" extrusionOk="0">
                  <a:moveTo>
                    <a:pt x="4734" y="0"/>
                  </a:moveTo>
                  <a:lnTo>
                    <a:pt x="1" y="28496"/>
                  </a:lnTo>
                  <a:lnTo>
                    <a:pt x="19578" y="28496"/>
                  </a:lnTo>
                  <a:lnTo>
                    <a:pt x="24306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599575" y="3797650"/>
              <a:ext cx="618050" cy="109975"/>
            </a:xfrm>
            <a:custGeom>
              <a:avLst/>
              <a:gdLst/>
              <a:ahLst/>
              <a:cxnLst/>
              <a:rect l="l" t="t" r="r" b="b"/>
              <a:pathLst>
                <a:path w="24722" h="4399" extrusionOk="0">
                  <a:moveTo>
                    <a:pt x="1" y="1"/>
                  </a:moveTo>
                  <a:lnTo>
                    <a:pt x="1" y="4399"/>
                  </a:lnTo>
                  <a:lnTo>
                    <a:pt x="24721" y="4399"/>
                  </a:lnTo>
                  <a:lnTo>
                    <a:pt x="247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5585875" y="3881375"/>
              <a:ext cx="178650" cy="335325"/>
            </a:xfrm>
            <a:custGeom>
              <a:avLst/>
              <a:gdLst/>
              <a:ahLst/>
              <a:cxnLst/>
              <a:rect l="l" t="t" r="r" b="b"/>
              <a:pathLst>
                <a:path w="7146" h="13413" extrusionOk="0">
                  <a:moveTo>
                    <a:pt x="2955" y="1"/>
                  </a:moveTo>
                  <a:lnTo>
                    <a:pt x="1" y="13412"/>
                  </a:lnTo>
                  <a:lnTo>
                    <a:pt x="4191" y="13412"/>
                  </a:lnTo>
                  <a:lnTo>
                    <a:pt x="71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6063050" y="3881375"/>
              <a:ext cx="104775" cy="335325"/>
            </a:xfrm>
            <a:custGeom>
              <a:avLst/>
              <a:gdLst/>
              <a:ahLst/>
              <a:cxnLst/>
              <a:rect l="l" t="t" r="r" b="b"/>
              <a:pathLst>
                <a:path w="4191" h="13413" extrusionOk="0">
                  <a:moveTo>
                    <a:pt x="1" y="1"/>
                  </a:moveTo>
                  <a:lnTo>
                    <a:pt x="1" y="13412"/>
                  </a:lnTo>
                  <a:lnTo>
                    <a:pt x="4191" y="13412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6270025" y="3881375"/>
              <a:ext cx="104800" cy="335325"/>
            </a:xfrm>
            <a:custGeom>
              <a:avLst/>
              <a:gdLst/>
              <a:ahLst/>
              <a:cxnLst/>
              <a:rect l="l" t="t" r="r" b="b"/>
              <a:pathLst>
                <a:path w="4192" h="13413" extrusionOk="0">
                  <a:moveTo>
                    <a:pt x="1" y="1"/>
                  </a:moveTo>
                  <a:lnTo>
                    <a:pt x="1" y="13412"/>
                  </a:lnTo>
                  <a:lnTo>
                    <a:pt x="4191" y="13412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CF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5593725" y="3901625"/>
              <a:ext cx="807300" cy="9875"/>
            </a:xfrm>
            <a:custGeom>
              <a:avLst/>
              <a:gdLst/>
              <a:ahLst/>
              <a:cxnLst/>
              <a:rect l="l" t="t" r="r" b="b"/>
              <a:pathLst>
                <a:path w="32292" h="395" extrusionOk="0">
                  <a:moveTo>
                    <a:pt x="256" y="0"/>
                  </a:moveTo>
                  <a:cubicBezTo>
                    <a:pt x="1" y="0"/>
                    <a:pt x="1" y="394"/>
                    <a:pt x="256" y="394"/>
                  </a:cubicBezTo>
                  <a:lnTo>
                    <a:pt x="32036" y="394"/>
                  </a:lnTo>
                  <a:cubicBezTo>
                    <a:pt x="32292" y="394"/>
                    <a:pt x="32292" y="0"/>
                    <a:pt x="320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6063200" y="3906425"/>
              <a:ext cx="105300" cy="28750"/>
            </a:xfrm>
            <a:custGeom>
              <a:avLst/>
              <a:gdLst/>
              <a:ahLst/>
              <a:cxnLst/>
              <a:rect l="l" t="t" r="r" b="b"/>
              <a:pathLst>
                <a:path w="4212" h="1150" extrusionOk="0">
                  <a:moveTo>
                    <a:pt x="743" y="0"/>
                  </a:moveTo>
                  <a:cubicBezTo>
                    <a:pt x="302" y="0"/>
                    <a:pt x="0" y="10"/>
                    <a:pt x="0" y="37"/>
                  </a:cubicBezTo>
                  <a:lnTo>
                    <a:pt x="0" y="1150"/>
                  </a:lnTo>
                  <a:lnTo>
                    <a:pt x="4212" y="1150"/>
                  </a:lnTo>
                  <a:lnTo>
                    <a:pt x="4212" y="74"/>
                  </a:lnTo>
                  <a:cubicBezTo>
                    <a:pt x="4212" y="74"/>
                    <a:pt x="1953" y="0"/>
                    <a:pt x="7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5647900" y="3905275"/>
              <a:ext cx="111175" cy="29900"/>
            </a:xfrm>
            <a:custGeom>
              <a:avLst/>
              <a:gdLst/>
              <a:ahLst/>
              <a:cxnLst/>
              <a:rect l="l" t="t" r="r" b="b"/>
              <a:pathLst>
                <a:path w="4447" h="1196" extrusionOk="0">
                  <a:moveTo>
                    <a:pt x="671" y="0"/>
                  </a:moveTo>
                  <a:cubicBezTo>
                    <a:pt x="378" y="0"/>
                    <a:pt x="192" y="9"/>
                    <a:pt x="192" y="30"/>
                  </a:cubicBezTo>
                  <a:lnTo>
                    <a:pt x="1" y="1196"/>
                  </a:lnTo>
                  <a:lnTo>
                    <a:pt x="4223" y="1196"/>
                  </a:lnTo>
                  <a:lnTo>
                    <a:pt x="4446" y="120"/>
                  </a:lnTo>
                  <a:cubicBezTo>
                    <a:pt x="4446" y="120"/>
                    <a:pt x="1783" y="0"/>
                    <a:pt x="67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5826675" y="3314200"/>
              <a:ext cx="254650" cy="338025"/>
            </a:xfrm>
            <a:custGeom>
              <a:avLst/>
              <a:gdLst/>
              <a:ahLst/>
              <a:cxnLst/>
              <a:rect l="l" t="t" r="r" b="b"/>
              <a:pathLst>
                <a:path w="10186" h="13521" extrusionOk="0">
                  <a:moveTo>
                    <a:pt x="5021" y="965"/>
                  </a:moveTo>
                  <a:cubicBezTo>
                    <a:pt x="5053" y="986"/>
                    <a:pt x="5085" y="1013"/>
                    <a:pt x="5117" y="1034"/>
                  </a:cubicBezTo>
                  <a:cubicBezTo>
                    <a:pt x="5095" y="1040"/>
                    <a:pt x="5079" y="1045"/>
                    <a:pt x="5063" y="1050"/>
                  </a:cubicBezTo>
                  <a:cubicBezTo>
                    <a:pt x="4978" y="1088"/>
                    <a:pt x="4898" y="1125"/>
                    <a:pt x="4818" y="1173"/>
                  </a:cubicBezTo>
                  <a:cubicBezTo>
                    <a:pt x="4776" y="1169"/>
                    <a:pt x="4733" y="1167"/>
                    <a:pt x="4691" y="1167"/>
                  </a:cubicBezTo>
                  <a:cubicBezTo>
                    <a:pt x="4606" y="1167"/>
                    <a:pt x="4522" y="1175"/>
                    <a:pt x="4440" y="1189"/>
                  </a:cubicBezTo>
                  <a:cubicBezTo>
                    <a:pt x="4499" y="1151"/>
                    <a:pt x="4568" y="1114"/>
                    <a:pt x="4632" y="1082"/>
                  </a:cubicBezTo>
                  <a:cubicBezTo>
                    <a:pt x="4643" y="1088"/>
                    <a:pt x="4653" y="1088"/>
                    <a:pt x="4664" y="1088"/>
                  </a:cubicBezTo>
                  <a:cubicBezTo>
                    <a:pt x="4677" y="1089"/>
                    <a:pt x="4689" y="1090"/>
                    <a:pt x="4702" y="1090"/>
                  </a:cubicBezTo>
                  <a:cubicBezTo>
                    <a:pt x="4779" y="1090"/>
                    <a:pt x="4852" y="1061"/>
                    <a:pt x="4893" y="992"/>
                  </a:cubicBezTo>
                  <a:cubicBezTo>
                    <a:pt x="4936" y="981"/>
                    <a:pt x="4978" y="970"/>
                    <a:pt x="5021" y="965"/>
                  </a:cubicBezTo>
                  <a:close/>
                  <a:moveTo>
                    <a:pt x="3919" y="1109"/>
                  </a:moveTo>
                  <a:cubicBezTo>
                    <a:pt x="3887" y="1141"/>
                    <a:pt x="3849" y="1173"/>
                    <a:pt x="3817" y="1210"/>
                  </a:cubicBezTo>
                  <a:cubicBezTo>
                    <a:pt x="3796" y="1215"/>
                    <a:pt x="3775" y="1221"/>
                    <a:pt x="3748" y="1226"/>
                  </a:cubicBezTo>
                  <a:cubicBezTo>
                    <a:pt x="3780" y="1189"/>
                    <a:pt x="3817" y="1151"/>
                    <a:pt x="3849" y="1120"/>
                  </a:cubicBezTo>
                  <a:cubicBezTo>
                    <a:pt x="3871" y="1114"/>
                    <a:pt x="3892" y="1109"/>
                    <a:pt x="3919" y="1109"/>
                  </a:cubicBezTo>
                  <a:close/>
                  <a:moveTo>
                    <a:pt x="5585" y="1327"/>
                  </a:moveTo>
                  <a:cubicBezTo>
                    <a:pt x="5777" y="1428"/>
                    <a:pt x="5974" y="1503"/>
                    <a:pt x="6181" y="1567"/>
                  </a:cubicBezTo>
                  <a:cubicBezTo>
                    <a:pt x="6091" y="1588"/>
                    <a:pt x="6022" y="1631"/>
                    <a:pt x="5963" y="1695"/>
                  </a:cubicBezTo>
                  <a:cubicBezTo>
                    <a:pt x="5777" y="1652"/>
                    <a:pt x="5585" y="1636"/>
                    <a:pt x="5399" y="1636"/>
                  </a:cubicBezTo>
                  <a:cubicBezTo>
                    <a:pt x="5447" y="1599"/>
                    <a:pt x="5479" y="1535"/>
                    <a:pt x="5479" y="1476"/>
                  </a:cubicBezTo>
                  <a:cubicBezTo>
                    <a:pt x="5479" y="1428"/>
                    <a:pt x="5457" y="1386"/>
                    <a:pt x="5431" y="1354"/>
                  </a:cubicBezTo>
                  <a:cubicBezTo>
                    <a:pt x="5484" y="1343"/>
                    <a:pt x="5532" y="1333"/>
                    <a:pt x="5585" y="1327"/>
                  </a:cubicBezTo>
                  <a:close/>
                  <a:moveTo>
                    <a:pt x="4797" y="2514"/>
                  </a:moveTo>
                  <a:cubicBezTo>
                    <a:pt x="4802" y="2536"/>
                    <a:pt x="4808" y="2557"/>
                    <a:pt x="4813" y="2578"/>
                  </a:cubicBezTo>
                  <a:cubicBezTo>
                    <a:pt x="4818" y="2626"/>
                    <a:pt x="4818" y="2680"/>
                    <a:pt x="4813" y="2727"/>
                  </a:cubicBezTo>
                  <a:cubicBezTo>
                    <a:pt x="4786" y="2695"/>
                    <a:pt x="4760" y="2658"/>
                    <a:pt x="4739" y="2616"/>
                  </a:cubicBezTo>
                  <a:lnTo>
                    <a:pt x="4728" y="2594"/>
                  </a:lnTo>
                  <a:cubicBezTo>
                    <a:pt x="4755" y="2568"/>
                    <a:pt x="4776" y="2541"/>
                    <a:pt x="4797" y="2514"/>
                  </a:cubicBezTo>
                  <a:close/>
                  <a:moveTo>
                    <a:pt x="4025" y="2419"/>
                  </a:moveTo>
                  <a:cubicBezTo>
                    <a:pt x="4062" y="2429"/>
                    <a:pt x="4100" y="2440"/>
                    <a:pt x="4137" y="2461"/>
                  </a:cubicBezTo>
                  <a:cubicBezTo>
                    <a:pt x="4148" y="2472"/>
                    <a:pt x="4153" y="2477"/>
                    <a:pt x="4164" y="2488"/>
                  </a:cubicBezTo>
                  <a:cubicBezTo>
                    <a:pt x="4153" y="2509"/>
                    <a:pt x="4137" y="2536"/>
                    <a:pt x="4121" y="2557"/>
                  </a:cubicBezTo>
                  <a:cubicBezTo>
                    <a:pt x="4073" y="2653"/>
                    <a:pt x="4030" y="2749"/>
                    <a:pt x="3988" y="2845"/>
                  </a:cubicBezTo>
                  <a:cubicBezTo>
                    <a:pt x="3839" y="2871"/>
                    <a:pt x="3690" y="2914"/>
                    <a:pt x="3551" y="2978"/>
                  </a:cubicBezTo>
                  <a:cubicBezTo>
                    <a:pt x="3615" y="2823"/>
                    <a:pt x="3695" y="2680"/>
                    <a:pt x="3801" y="2557"/>
                  </a:cubicBezTo>
                  <a:cubicBezTo>
                    <a:pt x="3876" y="2509"/>
                    <a:pt x="3951" y="2461"/>
                    <a:pt x="4025" y="2419"/>
                  </a:cubicBezTo>
                  <a:close/>
                  <a:moveTo>
                    <a:pt x="5154" y="2216"/>
                  </a:moveTo>
                  <a:cubicBezTo>
                    <a:pt x="5239" y="2280"/>
                    <a:pt x="5319" y="2344"/>
                    <a:pt x="5399" y="2413"/>
                  </a:cubicBezTo>
                  <a:cubicBezTo>
                    <a:pt x="5436" y="2499"/>
                    <a:pt x="5468" y="2584"/>
                    <a:pt x="5495" y="2669"/>
                  </a:cubicBezTo>
                  <a:lnTo>
                    <a:pt x="5495" y="2664"/>
                  </a:lnTo>
                  <a:cubicBezTo>
                    <a:pt x="5532" y="2781"/>
                    <a:pt x="5569" y="2892"/>
                    <a:pt x="5596" y="3010"/>
                  </a:cubicBezTo>
                  <a:cubicBezTo>
                    <a:pt x="5585" y="3036"/>
                    <a:pt x="5569" y="3063"/>
                    <a:pt x="5558" y="3089"/>
                  </a:cubicBezTo>
                  <a:cubicBezTo>
                    <a:pt x="5558" y="3095"/>
                    <a:pt x="5558" y="3100"/>
                    <a:pt x="5553" y="3105"/>
                  </a:cubicBezTo>
                  <a:cubicBezTo>
                    <a:pt x="5479" y="3063"/>
                    <a:pt x="5399" y="3026"/>
                    <a:pt x="5319" y="2994"/>
                  </a:cubicBezTo>
                  <a:cubicBezTo>
                    <a:pt x="5266" y="2972"/>
                    <a:pt x="5218" y="2956"/>
                    <a:pt x="5164" y="2935"/>
                  </a:cubicBezTo>
                  <a:cubicBezTo>
                    <a:pt x="5228" y="2701"/>
                    <a:pt x="5223" y="2456"/>
                    <a:pt x="5106" y="2248"/>
                  </a:cubicBezTo>
                  <a:cubicBezTo>
                    <a:pt x="5122" y="2238"/>
                    <a:pt x="5138" y="2227"/>
                    <a:pt x="5154" y="2216"/>
                  </a:cubicBezTo>
                  <a:close/>
                  <a:moveTo>
                    <a:pt x="6453" y="2328"/>
                  </a:moveTo>
                  <a:cubicBezTo>
                    <a:pt x="6474" y="2344"/>
                    <a:pt x="6496" y="2360"/>
                    <a:pt x="6517" y="2376"/>
                  </a:cubicBezTo>
                  <a:cubicBezTo>
                    <a:pt x="6671" y="2520"/>
                    <a:pt x="6783" y="2711"/>
                    <a:pt x="6794" y="2908"/>
                  </a:cubicBezTo>
                  <a:cubicBezTo>
                    <a:pt x="6799" y="3031"/>
                    <a:pt x="6788" y="3169"/>
                    <a:pt x="6709" y="3271"/>
                  </a:cubicBezTo>
                  <a:cubicBezTo>
                    <a:pt x="6703" y="3260"/>
                    <a:pt x="6698" y="3249"/>
                    <a:pt x="6687" y="3239"/>
                  </a:cubicBezTo>
                  <a:cubicBezTo>
                    <a:pt x="6645" y="3063"/>
                    <a:pt x="6591" y="2898"/>
                    <a:pt x="6517" y="2733"/>
                  </a:cubicBezTo>
                  <a:lnTo>
                    <a:pt x="6517" y="2738"/>
                  </a:lnTo>
                  <a:cubicBezTo>
                    <a:pt x="6474" y="2642"/>
                    <a:pt x="6426" y="2546"/>
                    <a:pt x="6368" y="2451"/>
                  </a:cubicBezTo>
                  <a:cubicBezTo>
                    <a:pt x="6394" y="2408"/>
                    <a:pt x="6421" y="2371"/>
                    <a:pt x="6453" y="2328"/>
                  </a:cubicBezTo>
                  <a:close/>
                  <a:moveTo>
                    <a:pt x="6070" y="3212"/>
                  </a:moveTo>
                  <a:cubicBezTo>
                    <a:pt x="6107" y="3281"/>
                    <a:pt x="6144" y="3350"/>
                    <a:pt x="6176" y="3425"/>
                  </a:cubicBezTo>
                  <a:cubicBezTo>
                    <a:pt x="6139" y="3420"/>
                    <a:pt x="6102" y="3414"/>
                    <a:pt x="6064" y="3409"/>
                  </a:cubicBezTo>
                  <a:cubicBezTo>
                    <a:pt x="6059" y="3372"/>
                    <a:pt x="6054" y="3334"/>
                    <a:pt x="6054" y="3297"/>
                  </a:cubicBezTo>
                  <a:cubicBezTo>
                    <a:pt x="6059" y="3271"/>
                    <a:pt x="6064" y="3244"/>
                    <a:pt x="6070" y="3212"/>
                  </a:cubicBezTo>
                  <a:close/>
                  <a:moveTo>
                    <a:pt x="4504" y="3201"/>
                  </a:moveTo>
                  <a:cubicBezTo>
                    <a:pt x="4504" y="3207"/>
                    <a:pt x="4504" y="3212"/>
                    <a:pt x="4504" y="3212"/>
                  </a:cubicBezTo>
                  <a:cubicBezTo>
                    <a:pt x="4515" y="3271"/>
                    <a:pt x="4520" y="3324"/>
                    <a:pt x="4531" y="3382"/>
                  </a:cubicBezTo>
                  <a:cubicBezTo>
                    <a:pt x="4451" y="3441"/>
                    <a:pt x="4382" y="3515"/>
                    <a:pt x="4329" y="3601"/>
                  </a:cubicBezTo>
                  <a:cubicBezTo>
                    <a:pt x="4339" y="3542"/>
                    <a:pt x="4345" y="3489"/>
                    <a:pt x="4355" y="3436"/>
                  </a:cubicBezTo>
                  <a:cubicBezTo>
                    <a:pt x="4371" y="3356"/>
                    <a:pt x="4392" y="3276"/>
                    <a:pt x="4419" y="3201"/>
                  </a:cubicBezTo>
                  <a:close/>
                  <a:moveTo>
                    <a:pt x="7161" y="2738"/>
                  </a:moveTo>
                  <a:lnTo>
                    <a:pt x="7161" y="2738"/>
                  </a:lnTo>
                  <a:cubicBezTo>
                    <a:pt x="7284" y="2850"/>
                    <a:pt x="7401" y="2967"/>
                    <a:pt x="7507" y="3095"/>
                  </a:cubicBezTo>
                  <a:cubicBezTo>
                    <a:pt x="7496" y="3169"/>
                    <a:pt x="7475" y="3244"/>
                    <a:pt x="7438" y="3313"/>
                  </a:cubicBezTo>
                  <a:cubicBezTo>
                    <a:pt x="7395" y="3409"/>
                    <a:pt x="7326" y="3505"/>
                    <a:pt x="7252" y="3553"/>
                  </a:cubicBezTo>
                  <a:cubicBezTo>
                    <a:pt x="7205" y="3586"/>
                    <a:pt x="7156" y="3605"/>
                    <a:pt x="7102" y="3605"/>
                  </a:cubicBezTo>
                  <a:cubicBezTo>
                    <a:pt x="7070" y="3605"/>
                    <a:pt x="7037" y="3598"/>
                    <a:pt x="7001" y="3585"/>
                  </a:cubicBezTo>
                  <a:cubicBezTo>
                    <a:pt x="6991" y="3579"/>
                    <a:pt x="6975" y="3574"/>
                    <a:pt x="6964" y="3569"/>
                  </a:cubicBezTo>
                  <a:cubicBezTo>
                    <a:pt x="7055" y="3478"/>
                    <a:pt x="7124" y="3361"/>
                    <a:pt x="7161" y="3217"/>
                  </a:cubicBezTo>
                  <a:cubicBezTo>
                    <a:pt x="7198" y="3063"/>
                    <a:pt x="7198" y="2898"/>
                    <a:pt x="7161" y="2738"/>
                  </a:cubicBezTo>
                  <a:close/>
                  <a:moveTo>
                    <a:pt x="3823" y="3292"/>
                  </a:moveTo>
                  <a:lnTo>
                    <a:pt x="3823" y="3292"/>
                  </a:lnTo>
                  <a:cubicBezTo>
                    <a:pt x="3791" y="3398"/>
                    <a:pt x="3759" y="3510"/>
                    <a:pt x="3732" y="3622"/>
                  </a:cubicBezTo>
                  <a:cubicBezTo>
                    <a:pt x="3722" y="3675"/>
                    <a:pt x="3711" y="3734"/>
                    <a:pt x="3700" y="3787"/>
                  </a:cubicBezTo>
                  <a:cubicBezTo>
                    <a:pt x="3589" y="3718"/>
                    <a:pt x="3466" y="3675"/>
                    <a:pt x="3344" y="3654"/>
                  </a:cubicBezTo>
                  <a:cubicBezTo>
                    <a:pt x="3354" y="3617"/>
                    <a:pt x="3360" y="3579"/>
                    <a:pt x="3365" y="3542"/>
                  </a:cubicBezTo>
                  <a:cubicBezTo>
                    <a:pt x="3503" y="3436"/>
                    <a:pt x="3658" y="3350"/>
                    <a:pt x="3823" y="3292"/>
                  </a:cubicBezTo>
                  <a:close/>
                  <a:moveTo>
                    <a:pt x="7869" y="3789"/>
                  </a:moveTo>
                  <a:cubicBezTo>
                    <a:pt x="7919" y="3789"/>
                    <a:pt x="7973" y="3816"/>
                    <a:pt x="8024" y="3856"/>
                  </a:cubicBezTo>
                  <a:cubicBezTo>
                    <a:pt x="8082" y="3963"/>
                    <a:pt x="8135" y="4069"/>
                    <a:pt x="8183" y="4181"/>
                  </a:cubicBezTo>
                  <a:cubicBezTo>
                    <a:pt x="8183" y="4186"/>
                    <a:pt x="8183" y="4192"/>
                    <a:pt x="8189" y="4197"/>
                  </a:cubicBezTo>
                  <a:cubicBezTo>
                    <a:pt x="8157" y="4186"/>
                    <a:pt x="8125" y="4176"/>
                    <a:pt x="8098" y="4170"/>
                  </a:cubicBezTo>
                  <a:cubicBezTo>
                    <a:pt x="8065" y="4165"/>
                    <a:pt x="8029" y="4162"/>
                    <a:pt x="7993" y="4162"/>
                  </a:cubicBezTo>
                  <a:cubicBezTo>
                    <a:pt x="7893" y="4162"/>
                    <a:pt x="7787" y="4184"/>
                    <a:pt x="7709" y="4234"/>
                  </a:cubicBezTo>
                  <a:cubicBezTo>
                    <a:pt x="7709" y="4229"/>
                    <a:pt x="7704" y="4224"/>
                    <a:pt x="7704" y="4218"/>
                  </a:cubicBezTo>
                  <a:lnTo>
                    <a:pt x="7704" y="4213"/>
                  </a:lnTo>
                  <a:cubicBezTo>
                    <a:pt x="7699" y="4128"/>
                    <a:pt x="7699" y="4043"/>
                    <a:pt x="7720" y="3957"/>
                  </a:cubicBezTo>
                  <a:cubicBezTo>
                    <a:pt x="7736" y="3893"/>
                    <a:pt x="7763" y="3830"/>
                    <a:pt x="7800" y="3808"/>
                  </a:cubicBezTo>
                  <a:cubicBezTo>
                    <a:pt x="7822" y="3795"/>
                    <a:pt x="7845" y="3789"/>
                    <a:pt x="7869" y="3789"/>
                  </a:cubicBezTo>
                  <a:close/>
                  <a:moveTo>
                    <a:pt x="3290" y="4043"/>
                  </a:moveTo>
                  <a:cubicBezTo>
                    <a:pt x="3354" y="4048"/>
                    <a:pt x="3413" y="4069"/>
                    <a:pt x="3477" y="4112"/>
                  </a:cubicBezTo>
                  <a:cubicBezTo>
                    <a:pt x="3530" y="4144"/>
                    <a:pt x="3583" y="4181"/>
                    <a:pt x="3626" y="4224"/>
                  </a:cubicBezTo>
                  <a:cubicBezTo>
                    <a:pt x="3620" y="4282"/>
                    <a:pt x="3615" y="4335"/>
                    <a:pt x="3610" y="4394"/>
                  </a:cubicBezTo>
                  <a:cubicBezTo>
                    <a:pt x="3551" y="4362"/>
                    <a:pt x="3482" y="4346"/>
                    <a:pt x="3408" y="4346"/>
                  </a:cubicBezTo>
                  <a:cubicBezTo>
                    <a:pt x="3376" y="4346"/>
                    <a:pt x="3349" y="4346"/>
                    <a:pt x="3322" y="4351"/>
                  </a:cubicBezTo>
                  <a:cubicBezTo>
                    <a:pt x="3306" y="4303"/>
                    <a:pt x="3296" y="4250"/>
                    <a:pt x="3285" y="4202"/>
                  </a:cubicBezTo>
                  <a:cubicBezTo>
                    <a:pt x="3285" y="4149"/>
                    <a:pt x="3285" y="4096"/>
                    <a:pt x="3290" y="4043"/>
                  </a:cubicBezTo>
                  <a:close/>
                  <a:moveTo>
                    <a:pt x="5089" y="3600"/>
                  </a:moveTo>
                  <a:cubicBezTo>
                    <a:pt x="5180" y="3600"/>
                    <a:pt x="5271" y="3616"/>
                    <a:pt x="5356" y="3643"/>
                  </a:cubicBezTo>
                  <a:cubicBezTo>
                    <a:pt x="5361" y="3643"/>
                    <a:pt x="5367" y="3649"/>
                    <a:pt x="5377" y="3649"/>
                  </a:cubicBezTo>
                  <a:cubicBezTo>
                    <a:pt x="5361" y="3712"/>
                    <a:pt x="5346" y="3782"/>
                    <a:pt x="5335" y="3846"/>
                  </a:cubicBezTo>
                  <a:cubicBezTo>
                    <a:pt x="5324" y="3915"/>
                    <a:pt x="5314" y="3989"/>
                    <a:pt x="5303" y="4058"/>
                  </a:cubicBezTo>
                  <a:cubicBezTo>
                    <a:pt x="5282" y="4069"/>
                    <a:pt x="5260" y="4085"/>
                    <a:pt x="5239" y="4096"/>
                  </a:cubicBezTo>
                  <a:cubicBezTo>
                    <a:pt x="5085" y="4208"/>
                    <a:pt x="4994" y="4367"/>
                    <a:pt x="4952" y="4543"/>
                  </a:cubicBezTo>
                  <a:cubicBezTo>
                    <a:pt x="4914" y="4522"/>
                    <a:pt x="4882" y="4500"/>
                    <a:pt x="4845" y="4484"/>
                  </a:cubicBezTo>
                  <a:lnTo>
                    <a:pt x="4856" y="4442"/>
                  </a:lnTo>
                  <a:cubicBezTo>
                    <a:pt x="4914" y="4170"/>
                    <a:pt x="4941" y="3893"/>
                    <a:pt x="4936" y="3617"/>
                  </a:cubicBezTo>
                  <a:cubicBezTo>
                    <a:pt x="4986" y="3605"/>
                    <a:pt x="5037" y="3600"/>
                    <a:pt x="5089" y="3600"/>
                  </a:cubicBezTo>
                  <a:close/>
                  <a:moveTo>
                    <a:pt x="7326" y="3952"/>
                  </a:moveTo>
                  <a:lnTo>
                    <a:pt x="7326" y="3952"/>
                  </a:lnTo>
                  <a:cubicBezTo>
                    <a:pt x="7305" y="4149"/>
                    <a:pt x="7326" y="4367"/>
                    <a:pt x="7347" y="4554"/>
                  </a:cubicBezTo>
                  <a:cubicBezTo>
                    <a:pt x="7273" y="4362"/>
                    <a:pt x="7193" y="4176"/>
                    <a:pt x="7103" y="3995"/>
                  </a:cubicBezTo>
                  <a:cubicBezTo>
                    <a:pt x="7182" y="3995"/>
                    <a:pt x="7257" y="3979"/>
                    <a:pt x="7326" y="3952"/>
                  </a:cubicBezTo>
                  <a:close/>
                  <a:moveTo>
                    <a:pt x="4009" y="4751"/>
                  </a:moveTo>
                  <a:cubicBezTo>
                    <a:pt x="4020" y="4767"/>
                    <a:pt x="4030" y="4783"/>
                    <a:pt x="4036" y="4799"/>
                  </a:cubicBezTo>
                  <a:cubicBezTo>
                    <a:pt x="4052" y="4862"/>
                    <a:pt x="4073" y="4926"/>
                    <a:pt x="4089" y="4985"/>
                  </a:cubicBezTo>
                  <a:cubicBezTo>
                    <a:pt x="4062" y="5012"/>
                    <a:pt x="4030" y="5033"/>
                    <a:pt x="4009" y="5059"/>
                  </a:cubicBezTo>
                  <a:cubicBezTo>
                    <a:pt x="3998" y="5070"/>
                    <a:pt x="3993" y="5075"/>
                    <a:pt x="3988" y="5081"/>
                  </a:cubicBezTo>
                  <a:lnTo>
                    <a:pt x="3983" y="5054"/>
                  </a:lnTo>
                  <a:cubicBezTo>
                    <a:pt x="3977" y="4964"/>
                    <a:pt x="3977" y="4873"/>
                    <a:pt x="3977" y="4777"/>
                  </a:cubicBezTo>
                  <a:cubicBezTo>
                    <a:pt x="3988" y="4772"/>
                    <a:pt x="3998" y="4761"/>
                    <a:pt x="4009" y="4751"/>
                  </a:cubicBezTo>
                  <a:close/>
                  <a:moveTo>
                    <a:pt x="4751" y="5137"/>
                  </a:moveTo>
                  <a:cubicBezTo>
                    <a:pt x="4810" y="5137"/>
                    <a:pt x="4870" y="5143"/>
                    <a:pt x="4930" y="5155"/>
                  </a:cubicBezTo>
                  <a:cubicBezTo>
                    <a:pt x="4930" y="5166"/>
                    <a:pt x="4936" y="5171"/>
                    <a:pt x="4936" y="5177"/>
                  </a:cubicBezTo>
                  <a:cubicBezTo>
                    <a:pt x="4866" y="5203"/>
                    <a:pt x="4797" y="5230"/>
                    <a:pt x="4728" y="5272"/>
                  </a:cubicBezTo>
                  <a:cubicBezTo>
                    <a:pt x="4717" y="5230"/>
                    <a:pt x="4701" y="5187"/>
                    <a:pt x="4691" y="5139"/>
                  </a:cubicBezTo>
                  <a:cubicBezTo>
                    <a:pt x="4711" y="5138"/>
                    <a:pt x="4731" y="5137"/>
                    <a:pt x="4751" y="5137"/>
                  </a:cubicBezTo>
                  <a:close/>
                  <a:moveTo>
                    <a:pt x="7986" y="4548"/>
                  </a:moveTo>
                  <a:cubicBezTo>
                    <a:pt x="8040" y="4548"/>
                    <a:pt x="8109" y="4586"/>
                    <a:pt x="8151" y="4612"/>
                  </a:cubicBezTo>
                  <a:cubicBezTo>
                    <a:pt x="8183" y="4634"/>
                    <a:pt x="8215" y="4660"/>
                    <a:pt x="8242" y="4681"/>
                  </a:cubicBezTo>
                  <a:cubicBezTo>
                    <a:pt x="8269" y="5027"/>
                    <a:pt x="8247" y="5368"/>
                    <a:pt x="8194" y="5709"/>
                  </a:cubicBezTo>
                  <a:cubicBezTo>
                    <a:pt x="8072" y="5336"/>
                    <a:pt x="8002" y="4942"/>
                    <a:pt x="7986" y="4548"/>
                  </a:cubicBezTo>
                  <a:close/>
                  <a:moveTo>
                    <a:pt x="3589" y="5102"/>
                  </a:moveTo>
                  <a:cubicBezTo>
                    <a:pt x="3599" y="5299"/>
                    <a:pt x="3615" y="5491"/>
                    <a:pt x="3647" y="5682"/>
                  </a:cubicBezTo>
                  <a:cubicBezTo>
                    <a:pt x="3636" y="5714"/>
                    <a:pt x="3626" y="5746"/>
                    <a:pt x="3615" y="5778"/>
                  </a:cubicBezTo>
                  <a:cubicBezTo>
                    <a:pt x="3567" y="5682"/>
                    <a:pt x="3530" y="5587"/>
                    <a:pt x="3493" y="5485"/>
                  </a:cubicBezTo>
                  <a:cubicBezTo>
                    <a:pt x="3482" y="5390"/>
                    <a:pt x="3477" y="5288"/>
                    <a:pt x="3461" y="5187"/>
                  </a:cubicBezTo>
                  <a:cubicBezTo>
                    <a:pt x="3509" y="5161"/>
                    <a:pt x="3551" y="5134"/>
                    <a:pt x="3589" y="5102"/>
                  </a:cubicBezTo>
                  <a:close/>
                  <a:moveTo>
                    <a:pt x="7198" y="5757"/>
                  </a:moveTo>
                  <a:cubicBezTo>
                    <a:pt x="7236" y="5842"/>
                    <a:pt x="7268" y="5927"/>
                    <a:pt x="7299" y="6012"/>
                  </a:cubicBezTo>
                  <a:cubicBezTo>
                    <a:pt x="7188" y="6044"/>
                    <a:pt x="7076" y="6092"/>
                    <a:pt x="6969" y="6151"/>
                  </a:cubicBezTo>
                  <a:cubicBezTo>
                    <a:pt x="6985" y="6071"/>
                    <a:pt x="6996" y="5996"/>
                    <a:pt x="7007" y="5917"/>
                  </a:cubicBezTo>
                  <a:cubicBezTo>
                    <a:pt x="7055" y="5858"/>
                    <a:pt x="7103" y="5805"/>
                    <a:pt x="7166" y="5773"/>
                  </a:cubicBezTo>
                  <a:cubicBezTo>
                    <a:pt x="7182" y="5768"/>
                    <a:pt x="7188" y="5762"/>
                    <a:pt x="7198" y="5757"/>
                  </a:cubicBezTo>
                  <a:close/>
                  <a:moveTo>
                    <a:pt x="7347" y="6406"/>
                  </a:moveTo>
                  <a:cubicBezTo>
                    <a:pt x="7353" y="6460"/>
                    <a:pt x="7353" y="6513"/>
                    <a:pt x="7358" y="6566"/>
                  </a:cubicBezTo>
                  <a:cubicBezTo>
                    <a:pt x="7319" y="6517"/>
                    <a:pt x="7247" y="6486"/>
                    <a:pt x="7177" y="6486"/>
                  </a:cubicBezTo>
                  <a:cubicBezTo>
                    <a:pt x="7172" y="6486"/>
                    <a:pt x="7166" y="6486"/>
                    <a:pt x="7161" y="6486"/>
                  </a:cubicBezTo>
                  <a:cubicBezTo>
                    <a:pt x="7225" y="6454"/>
                    <a:pt x="7284" y="6428"/>
                    <a:pt x="7347" y="6406"/>
                  </a:cubicBezTo>
                  <a:close/>
                  <a:moveTo>
                    <a:pt x="8604" y="5618"/>
                  </a:moveTo>
                  <a:cubicBezTo>
                    <a:pt x="8657" y="5954"/>
                    <a:pt x="8689" y="6284"/>
                    <a:pt x="8689" y="6619"/>
                  </a:cubicBezTo>
                  <a:cubicBezTo>
                    <a:pt x="8625" y="6513"/>
                    <a:pt x="8545" y="6412"/>
                    <a:pt x="8455" y="6321"/>
                  </a:cubicBezTo>
                  <a:cubicBezTo>
                    <a:pt x="8524" y="6092"/>
                    <a:pt x="8572" y="5858"/>
                    <a:pt x="8604" y="5618"/>
                  </a:cubicBezTo>
                  <a:close/>
                  <a:moveTo>
                    <a:pt x="5122" y="6332"/>
                  </a:moveTo>
                  <a:cubicBezTo>
                    <a:pt x="5154" y="6343"/>
                    <a:pt x="5186" y="6353"/>
                    <a:pt x="5223" y="6364"/>
                  </a:cubicBezTo>
                  <a:cubicBezTo>
                    <a:pt x="5228" y="6364"/>
                    <a:pt x="5239" y="6369"/>
                    <a:pt x="5244" y="6369"/>
                  </a:cubicBezTo>
                  <a:cubicBezTo>
                    <a:pt x="5282" y="6470"/>
                    <a:pt x="5330" y="6582"/>
                    <a:pt x="5383" y="6678"/>
                  </a:cubicBezTo>
                  <a:cubicBezTo>
                    <a:pt x="5298" y="6641"/>
                    <a:pt x="5223" y="6572"/>
                    <a:pt x="5164" y="6492"/>
                  </a:cubicBezTo>
                  <a:cubicBezTo>
                    <a:pt x="5149" y="6438"/>
                    <a:pt x="5138" y="6385"/>
                    <a:pt x="5122" y="6332"/>
                  </a:cubicBezTo>
                  <a:close/>
                  <a:moveTo>
                    <a:pt x="7012" y="6587"/>
                  </a:moveTo>
                  <a:lnTo>
                    <a:pt x="7012" y="6587"/>
                  </a:lnTo>
                  <a:cubicBezTo>
                    <a:pt x="7007" y="6598"/>
                    <a:pt x="7001" y="6609"/>
                    <a:pt x="6996" y="6625"/>
                  </a:cubicBezTo>
                  <a:lnTo>
                    <a:pt x="6975" y="6694"/>
                  </a:lnTo>
                  <a:cubicBezTo>
                    <a:pt x="6969" y="6673"/>
                    <a:pt x="6964" y="6651"/>
                    <a:pt x="6959" y="6630"/>
                  </a:cubicBezTo>
                  <a:cubicBezTo>
                    <a:pt x="6975" y="6614"/>
                    <a:pt x="6996" y="6598"/>
                    <a:pt x="7012" y="6587"/>
                  </a:cubicBezTo>
                  <a:close/>
                  <a:moveTo>
                    <a:pt x="1469" y="5097"/>
                  </a:moveTo>
                  <a:lnTo>
                    <a:pt x="1469" y="5097"/>
                  </a:lnTo>
                  <a:cubicBezTo>
                    <a:pt x="1304" y="5698"/>
                    <a:pt x="1193" y="6316"/>
                    <a:pt x="1177" y="6939"/>
                  </a:cubicBezTo>
                  <a:lnTo>
                    <a:pt x="1177" y="6934"/>
                  </a:lnTo>
                  <a:cubicBezTo>
                    <a:pt x="1163" y="6931"/>
                    <a:pt x="1150" y="6930"/>
                    <a:pt x="1137" y="6930"/>
                  </a:cubicBezTo>
                  <a:cubicBezTo>
                    <a:pt x="1123" y="6930"/>
                    <a:pt x="1110" y="6931"/>
                    <a:pt x="1097" y="6934"/>
                  </a:cubicBezTo>
                  <a:cubicBezTo>
                    <a:pt x="1086" y="6769"/>
                    <a:pt x="1086" y="6603"/>
                    <a:pt x="1091" y="6438"/>
                  </a:cubicBezTo>
                  <a:cubicBezTo>
                    <a:pt x="1091" y="6433"/>
                    <a:pt x="1091" y="6428"/>
                    <a:pt x="1091" y="6422"/>
                  </a:cubicBezTo>
                  <a:cubicBezTo>
                    <a:pt x="1203" y="5975"/>
                    <a:pt x="1331" y="5533"/>
                    <a:pt x="1469" y="5097"/>
                  </a:cubicBezTo>
                  <a:close/>
                  <a:moveTo>
                    <a:pt x="7832" y="6385"/>
                  </a:moveTo>
                  <a:cubicBezTo>
                    <a:pt x="7859" y="6396"/>
                    <a:pt x="7880" y="6401"/>
                    <a:pt x="7901" y="6412"/>
                  </a:cubicBezTo>
                  <a:cubicBezTo>
                    <a:pt x="7938" y="6486"/>
                    <a:pt x="7976" y="6556"/>
                    <a:pt x="8013" y="6630"/>
                  </a:cubicBezTo>
                  <a:cubicBezTo>
                    <a:pt x="8045" y="6689"/>
                    <a:pt x="8093" y="6715"/>
                    <a:pt x="8146" y="6726"/>
                  </a:cubicBezTo>
                  <a:cubicBezTo>
                    <a:pt x="8151" y="6843"/>
                    <a:pt x="8146" y="6960"/>
                    <a:pt x="8125" y="7077"/>
                  </a:cubicBezTo>
                  <a:cubicBezTo>
                    <a:pt x="8103" y="7070"/>
                    <a:pt x="8080" y="7066"/>
                    <a:pt x="8058" y="7066"/>
                  </a:cubicBezTo>
                  <a:cubicBezTo>
                    <a:pt x="8032" y="7066"/>
                    <a:pt x="8007" y="7071"/>
                    <a:pt x="7981" y="7083"/>
                  </a:cubicBezTo>
                  <a:cubicBezTo>
                    <a:pt x="7944" y="6848"/>
                    <a:pt x="7896" y="6614"/>
                    <a:pt x="7832" y="6385"/>
                  </a:cubicBezTo>
                  <a:close/>
                  <a:moveTo>
                    <a:pt x="5287" y="7067"/>
                  </a:moveTo>
                  <a:lnTo>
                    <a:pt x="5287" y="7067"/>
                  </a:lnTo>
                  <a:cubicBezTo>
                    <a:pt x="5340" y="7083"/>
                    <a:pt x="5393" y="7093"/>
                    <a:pt x="5452" y="7099"/>
                  </a:cubicBezTo>
                  <a:cubicBezTo>
                    <a:pt x="5404" y="7141"/>
                    <a:pt x="5356" y="7189"/>
                    <a:pt x="5314" y="7237"/>
                  </a:cubicBezTo>
                  <a:cubicBezTo>
                    <a:pt x="5303" y="7178"/>
                    <a:pt x="5292" y="7125"/>
                    <a:pt x="5287" y="7067"/>
                  </a:cubicBezTo>
                  <a:close/>
                  <a:moveTo>
                    <a:pt x="7358" y="6800"/>
                  </a:moveTo>
                  <a:cubicBezTo>
                    <a:pt x="7353" y="6923"/>
                    <a:pt x="7347" y="7045"/>
                    <a:pt x="7337" y="7168"/>
                  </a:cubicBezTo>
                  <a:cubicBezTo>
                    <a:pt x="7326" y="7216"/>
                    <a:pt x="7315" y="7264"/>
                    <a:pt x="7305" y="7317"/>
                  </a:cubicBezTo>
                  <a:cubicBezTo>
                    <a:pt x="7284" y="7296"/>
                    <a:pt x="7262" y="7280"/>
                    <a:pt x="7236" y="7264"/>
                  </a:cubicBezTo>
                  <a:cubicBezTo>
                    <a:pt x="7236" y="7258"/>
                    <a:pt x="7230" y="7253"/>
                    <a:pt x="7225" y="7242"/>
                  </a:cubicBezTo>
                  <a:cubicBezTo>
                    <a:pt x="7268" y="7099"/>
                    <a:pt x="7310" y="6950"/>
                    <a:pt x="7358" y="6800"/>
                  </a:cubicBezTo>
                  <a:close/>
                  <a:moveTo>
                    <a:pt x="4510" y="6087"/>
                  </a:moveTo>
                  <a:cubicBezTo>
                    <a:pt x="4568" y="6220"/>
                    <a:pt x="4632" y="6353"/>
                    <a:pt x="4696" y="6481"/>
                  </a:cubicBezTo>
                  <a:lnTo>
                    <a:pt x="4696" y="6486"/>
                  </a:lnTo>
                  <a:cubicBezTo>
                    <a:pt x="4728" y="6545"/>
                    <a:pt x="4765" y="6603"/>
                    <a:pt x="4802" y="6662"/>
                  </a:cubicBezTo>
                  <a:cubicBezTo>
                    <a:pt x="4872" y="6944"/>
                    <a:pt x="4925" y="7232"/>
                    <a:pt x="4957" y="7519"/>
                  </a:cubicBezTo>
                  <a:cubicBezTo>
                    <a:pt x="4920" y="7493"/>
                    <a:pt x="4877" y="7471"/>
                    <a:pt x="4834" y="7445"/>
                  </a:cubicBezTo>
                  <a:cubicBezTo>
                    <a:pt x="4701" y="7141"/>
                    <a:pt x="4542" y="6848"/>
                    <a:pt x="4350" y="6572"/>
                  </a:cubicBezTo>
                  <a:cubicBezTo>
                    <a:pt x="4382" y="6401"/>
                    <a:pt x="4435" y="6236"/>
                    <a:pt x="4510" y="6087"/>
                  </a:cubicBezTo>
                  <a:close/>
                  <a:moveTo>
                    <a:pt x="5926" y="7242"/>
                  </a:moveTo>
                  <a:cubicBezTo>
                    <a:pt x="5926" y="7248"/>
                    <a:pt x="5926" y="7253"/>
                    <a:pt x="5926" y="7258"/>
                  </a:cubicBezTo>
                  <a:cubicBezTo>
                    <a:pt x="5910" y="7280"/>
                    <a:pt x="5899" y="7306"/>
                    <a:pt x="5883" y="7328"/>
                  </a:cubicBezTo>
                  <a:cubicBezTo>
                    <a:pt x="5873" y="7333"/>
                    <a:pt x="5867" y="7344"/>
                    <a:pt x="5857" y="7349"/>
                  </a:cubicBezTo>
                  <a:cubicBezTo>
                    <a:pt x="5777" y="7413"/>
                    <a:pt x="5686" y="7471"/>
                    <a:pt x="5590" y="7519"/>
                  </a:cubicBezTo>
                  <a:cubicBezTo>
                    <a:pt x="5681" y="7407"/>
                    <a:pt x="5798" y="7312"/>
                    <a:pt x="5926" y="7242"/>
                  </a:cubicBezTo>
                  <a:close/>
                  <a:moveTo>
                    <a:pt x="3120" y="1391"/>
                  </a:moveTo>
                  <a:cubicBezTo>
                    <a:pt x="3083" y="1444"/>
                    <a:pt x="3045" y="1498"/>
                    <a:pt x="3014" y="1556"/>
                  </a:cubicBezTo>
                  <a:cubicBezTo>
                    <a:pt x="2705" y="1764"/>
                    <a:pt x="2460" y="2035"/>
                    <a:pt x="2252" y="2339"/>
                  </a:cubicBezTo>
                  <a:cubicBezTo>
                    <a:pt x="1613" y="2940"/>
                    <a:pt x="1182" y="3760"/>
                    <a:pt x="942" y="4602"/>
                  </a:cubicBezTo>
                  <a:cubicBezTo>
                    <a:pt x="783" y="5182"/>
                    <a:pt x="713" y="5773"/>
                    <a:pt x="703" y="6364"/>
                  </a:cubicBezTo>
                  <a:cubicBezTo>
                    <a:pt x="644" y="6593"/>
                    <a:pt x="596" y="6822"/>
                    <a:pt x="548" y="7051"/>
                  </a:cubicBezTo>
                  <a:cubicBezTo>
                    <a:pt x="516" y="7221"/>
                    <a:pt x="485" y="7386"/>
                    <a:pt x="453" y="7556"/>
                  </a:cubicBezTo>
                  <a:cubicBezTo>
                    <a:pt x="458" y="7503"/>
                    <a:pt x="458" y="7445"/>
                    <a:pt x="463" y="7386"/>
                  </a:cubicBezTo>
                  <a:cubicBezTo>
                    <a:pt x="522" y="6587"/>
                    <a:pt x="660" y="5794"/>
                    <a:pt x="836" y="5012"/>
                  </a:cubicBezTo>
                  <a:cubicBezTo>
                    <a:pt x="996" y="4298"/>
                    <a:pt x="1214" y="3585"/>
                    <a:pt x="1576" y="2946"/>
                  </a:cubicBezTo>
                  <a:cubicBezTo>
                    <a:pt x="1927" y="2323"/>
                    <a:pt x="2470" y="1737"/>
                    <a:pt x="3120" y="1391"/>
                  </a:cubicBezTo>
                  <a:close/>
                  <a:moveTo>
                    <a:pt x="8588" y="7375"/>
                  </a:moveTo>
                  <a:lnTo>
                    <a:pt x="8588" y="7375"/>
                  </a:lnTo>
                  <a:cubicBezTo>
                    <a:pt x="8604" y="7434"/>
                    <a:pt x="8620" y="7493"/>
                    <a:pt x="8631" y="7551"/>
                  </a:cubicBezTo>
                  <a:cubicBezTo>
                    <a:pt x="8625" y="7594"/>
                    <a:pt x="8620" y="7636"/>
                    <a:pt x="8609" y="7679"/>
                  </a:cubicBezTo>
                  <a:cubicBezTo>
                    <a:pt x="8604" y="7578"/>
                    <a:pt x="8599" y="7477"/>
                    <a:pt x="8588" y="7375"/>
                  </a:cubicBezTo>
                  <a:close/>
                  <a:moveTo>
                    <a:pt x="7065" y="7887"/>
                  </a:moveTo>
                  <a:cubicBezTo>
                    <a:pt x="7076" y="7940"/>
                    <a:pt x="7087" y="7993"/>
                    <a:pt x="7092" y="8046"/>
                  </a:cubicBezTo>
                  <a:cubicBezTo>
                    <a:pt x="7071" y="8100"/>
                    <a:pt x="7049" y="8153"/>
                    <a:pt x="7023" y="8201"/>
                  </a:cubicBezTo>
                  <a:cubicBezTo>
                    <a:pt x="7044" y="8094"/>
                    <a:pt x="7060" y="7993"/>
                    <a:pt x="7065" y="7887"/>
                  </a:cubicBezTo>
                  <a:close/>
                  <a:moveTo>
                    <a:pt x="6682" y="7764"/>
                  </a:moveTo>
                  <a:lnTo>
                    <a:pt x="6682" y="7764"/>
                  </a:lnTo>
                  <a:cubicBezTo>
                    <a:pt x="6645" y="7913"/>
                    <a:pt x="6607" y="8068"/>
                    <a:pt x="6570" y="8222"/>
                  </a:cubicBezTo>
                  <a:cubicBezTo>
                    <a:pt x="6570" y="8169"/>
                    <a:pt x="6570" y="8116"/>
                    <a:pt x="6570" y="8062"/>
                  </a:cubicBezTo>
                  <a:cubicBezTo>
                    <a:pt x="6602" y="7966"/>
                    <a:pt x="6639" y="7871"/>
                    <a:pt x="6677" y="7780"/>
                  </a:cubicBezTo>
                  <a:lnTo>
                    <a:pt x="6682" y="7764"/>
                  </a:lnTo>
                  <a:close/>
                  <a:moveTo>
                    <a:pt x="5921" y="8036"/>
                  </a:moveTo>
                  <a:cubicBezTo>
                    <a:pt x="5878" y="8190"/>
                    <a:pt x="5830" y="8344"/>
                    <a:pt x="5766" y="8488"/>
                  </a:cubicBezTo>
                  <a:cubicBezTo>
                    <a:pt x="5750" y="8483"/>
                    <a:pt x="5740" y="8478"/>
                    <a:pt x="5724" y="8478"/>
                  </a:cubicBezTo>
                  <a:cubicBezTo>
                    <a:pt x="5718" y="8467"/>
                    <a:pt x="5718" y="8456"/>
                    <a:pt x="5713" y="8446"/>
                  </a:cubicBezTo>
                  <a:cubicBezTo>
                    <a:pt x="5777" y="8307"/>
                    <a:pt x="5846" y="8169"/>
                    <a:pt x="5921" y="8036"/>
                  </a:cubicBezTo>
                  <a:close/>
                  <a:moveTo>
                    <a:pt x="9291" y="6343"/>
                  </a:moveTo>
                  <a:cubicBezTo>
                    <a:pt x="9301" y="6550"/>
                    <a:pt x="9301" y="6763"/>
                    <a:pt x="9296" y="6976"/>
                  </a:cubicBezTo>
                  <a:cubicBezTo>
                    <a:pt x="9280" y="7567"/>
                    <a:pt x="9190" y="8153"/>
                    <a:pt x="9041" y="8728"/>
                  </a:cubicBezTo>
                  <a:cubicBezTo>
                    <a:pt x="9056" y="8563"/>
                    <a:pt x="9067" y="8398"/>
                    <a:pt x="9072" y="8233"/>
                  </a:cubicBezTo>
                  <a:cubicBezTo>
                    <a:pt x="9072" y="8100"/>
                    <a:pt x="9072" y="7966"/>
                    <a:pt x="9062" y="7833"/>
                  </a:cubicBezTo>
                  <a:cubicBezTo>
                    <a:pt x="9216" y="7354"/>
                    <a:pt x="9307" y="6843"/>
                    <a:pt x="9291" y="6343"/>
                  </a:cubicBezTo>
                  <a:close/>
                  <a:moveTo>
                    <a:pt x="8231" y="7839"/>
                  </a:moveTo>
                  <a:lnTo>
                    <a:pt x="8269" y="8350"/>
                  </a:lnTo>
                  <a:cubicBezTo>
                    <a:pt x="8274" y="8419"/>
                    <a:pt x="8306" y="8478"/>
                    <a:pt x="8359" y="8515"/>
                  </a:cubicBezTo>
                  <a:cubicBezTo>
                    <a:pt x="8322" y="8595"/>
                    <a:pt x="8284" y="8680"/>
                    <a:pt x="8242" y="8760"/>
                  </a:cubicBezTo>
                  <a:cubicBezTo>
                    <a:pt x="8194" y="8584"/>
                    <a:pt x="8135" y="8408"/>
                    <a:pt x="8056" y="8243"/>
                  </a:cubicBezTo>
                  <a:cubicBezTo>
                    <a:pt x="8056" y="8179"/>
                    <a:pt x="8056" y="8116"/>
                    <a:pt x="8056" y="8052"/>
                  </a:cubicBezTo>
                  <a:cubicBezTo>
                    <a:pt x="8072" y="8041"/>
                    <a:pt x="8087" y="8030"/>
                    <a:pt x="8098" y="8014"/>
                  </a:cubicBezTo>
                  <a:cubicBezTo>
                    <a:pt x="8146" y="7961"/>
                    <a:pt x="8189" y="7903"/>
                    <a:pt x="8231" y="7839"/>
                  </a:cubicBezTo>
                  <a:close/>
                  <a:moveTo>
                    <a:pt x="4297" y="7668"/>
                  </a:moveTo>
                  <a:lnTo>
                    <a:pt x="4297" y="7668"/>
                  </a:lnTo>
                  <a:cubicBezTo>
                    <a:pt x="4329" y="7674"/>
                    <a:pt x="4361" y="7679"/>
                    <a:pt x="4392" y="7684"/>
                  </a:cubicBezTo>
                  <a:cubicBezTo>
                    <a:pt x="4446" y="7753"/>
                    <a:pt x="4510" y="7817"/>
                    <a:pt x="4579" y="7871"/>
                  </a:cubicBezTo>
                  <a:cubicBezTo>
                    <a:pt x="4691" y="8174"/>
                    <a:pt x="4771" y="8483"/>
                    <a:pt x="4818" y="8802"/>
                  </a:cubicBezTo>
                  <a:cubicBezTo>
                    <a:pt x="4829" y="8898"/>
                    <a:pt x="4840" y="8994"/>
                    <a:pt x="4850" y="9090"/>
                  </a:cubicBezTo>
                  <a:cubicBezTo>
                    <a:pt x="4632" y="8973"/>
                    <a:pt x="4515" y="8722"/>
                    <a:pt x="4440" y="8499"/>
                  </a:cubicBezTo>
                  <a:cubicBezTo>
                    <a:pt x="4361" y="8227"/>
                    <a:pt x="4313" y="7950"/>
                    <a:pt x="4297" y="7668"/>
                  </a:cubicBezTo>
                  <a:close/>
                  <a:moveTo>
                    <a:pt x="7928" y="9212"/>
                  </a:moveTo>
                  <a:cubicBezTo>
                    <a:pt x="7933" y="9255"/>
                    <a:pt x="7933" y="9292"/>
                    <a:pt x="7938" y="9335"/>
                  </a:cubicBezTo>
                  <a:cubicBezTo>
                    <a:pt x="7912" y="9377"/>
                    <a:pt x="7890" y="9425"/>
                    <a:pt x="7864" y="9468"/>
                  </a:cubicBezTo>
                  <a:cubicBezTo>
                    <a:pt x="7885" y="9383"/>
                    <a:pt x="7906" y="9297"/>
                    <a:pt x="7928" y="9212"/>
                  </a:cubicBezTo>
                  <a:close/>
                  <a:moveTo>
                    <a:pt x="4009" y="8414"/>
                  </a:moveTo>
                  <a:cubicBezTo>
                    <a:pt x="4014" y="8435"/>
                    <a:pt x="4020" y="8456"/>
                    <a:pt x="4025" y="8478"/>
                  </a:cubicBezTo>
                  <a:cubicBezTo>
                    <a:pt x="4116" y="8818"/>
                    <a:pt x="4270" y="9159"/>
                    <a:pt x="4558" y="9372"/>
                  </a:cubicBezTo>
                  <a:cubicBezTo>
                    <a:pt x="4605" y="9409"/>
                    <a:pt x="4659" y="9441"/>
                    <a:pt x="4717" y="9468"/>
                  </a:cubicBezTo>
                  <a:cubicBezTo>
                    <a:pt x="4691" y="9468"/>
                    <a:pt x="4659" y="9473"/>
                    <a:pt x="4632" y="9473"/>
                  </a:cubicBezTo>
                  <a:cubicBezTo>
                    <a:pt x="4618" y="9474"/>
                    <a:pt x="4604" y="9475"/>
                    <a:pt x="4590" y="9475"/>
                  </a:cubicBezTo>
                  <a:cubicBezTo>
                    <a:pt x="4526" y="9475"/>
                    <a:pt x="4464" y="9465"/>
                    <a:pt x="4403" y="9452"/>
                  </a:cubicBezTo>
                  <a:cubicBezTo>
                    <a:pt x="4206" y="9196"/>
                    <a:pt x="4073" y="8888"/>
                    <a:pt x="3983" y="8584"/>
                  </a:cubicBezTo>
                  <a:cubicBezTo>
                    <a:pt x="3993" y="8525"/>
                    <a:pt x="4004" y="8472"/>
                    <a:pt x="4009" y="8414"/>
                  </a:cubicBezTo>
                  <a:close/>
                  <a:moveTo>
                    <a:pt x="5470" y="392"/>
                  </a:moveTo>
                  <a:cubicBezTo>
                    <a:pt x="5900" y="392"/>
                    <a:pt x="6331" y="514"/>
                    <a:pt x="6719" y="704"/>
                  </a:cubicBezTo>
                  <a:cubicBezTo>
                    <a:pt x="7906" y="1290"/>
                    <a:pt x="8737" y="2424"/>
                    <a:pt x="9227" y="3627"/>
                  </a:cubicBezTo>
                  <a:cubicBezTo>
                    <a:pt x="9727" y="4868"/>
                    <a:pt x="9892" y="6231"/>
                    <a:pt x="9727" y="7562"/>
                  </a:cubicBezTo>
                  <a:cubicBezTo>
                    <a:pt x="9637" y="8254"/>
                    <a:pt x="9450" y="8946"/>
                    <a:pt x="9168" y="9590"/>
                  </a:cubicBezTo>
                  <a:cubicBezTo>
                    <a:pt x="9807" y="7903"/>
                    <a:pt x="9866" y="6012"/>
                    <a:pt x="9323" y="4287"/>
                  </a:cubicBezTo>
                  <a:cubicBezTo>
                    <a:pt x="9062" y="3473"/>
                    <a:pt x="8684" y="2600"/>
                    <a:pt x="8018" y="2035"/>
                  </a:cubicBezTo>
                  <a:cubicBezTo>
                    <a:pt x="7587" y="1418"/>
                    <a:pt x="7001" y="901"/>
                    <a:pt x="6277" y="656"/>
                  </a:cubicBezTo>
                  <a:cubicBezTo>
                    <a:pt x="6023" y="570"/>
                    <a:pt x="5757" y="526"/>
                    <a:pt x="5491" y="526"/>
                  </a:cubicBezTo>
                  <a:cubicBezTo>
                    <a:pt x="5379" y="526"/>
                    <a:pt x="5266" y="534"/>
                    <a:pt x="5154" y="550"/>
                  </a:cubicBezTo>
                  <a:cubicBezTo>
                    <a:pt x="5095" y="555"/>
                    <a:pt x="5037" y="560"/>
                    <a:pt x="4978" y="571"/>
                  </a:cubicBezTo>
                  <a:cubicBezTo>
                    <a:pt x="4834" y="592"/>
                    <a:pt x="4696" y="635"/>
                    <a:pt x="4558" y="688"/>
                  </a:cubicBezTo>
                  <a:cubicBezTo>
                    <a:pt x="4510" y="683"/>
                    <a:pt x="4456" y="683"/>
                    <a:pt x="4408" y="683"/>
                  </a:cubicBezTo>
                  <a:cubicBezTo>
                    <a:pt x="4579" y="582"/>
                    <a:pt x="4760" y="507"/>
                    <a:pt x="4957" y="454"/>
                  </a:cubicBezTo>
                  <a:cubicBezTo>
                    <a:pt x="5126" y="411"/>
                    <a:pt x="5298" y="392"/>
                    <a:pt x="5470" y="392"/>
                  </a:cubicBezTo>
                  <a:close/>
                  <a:moveTo>
                    <a:pt x="745" y="8872"/>
                  </a:moveTo>
                  <a:lnTo>
                    <a:pt x="745" y="8872"/>
                  </a:lnTo>
                  <a:cubicBezTo>
                    <a:pt x="799" y="9085"/>
                    <a:pt x="884" y="9292"/>
                    <a:pt x="990" y="9484"/>
                  </a:cubicBezTo>
                  <a:cubicBezTo>
                    <a:pt x="1028" y="9542"/>
                    <a:pt x="1086" y="9580"/>
                    <a:pt x="1150" y="9580"/>
                  </a:cubicBezTo>
                  <a:cubicBezTo>
                    <a:pt x="1171" y="9654"/>
                    <a:pt x="1193" y="9729"/>
                    <a:pt x="1214" y="9798"/>
                  </a:cubicBezTo>
                  <a:cubicBezTo>
                    <a:pt x="1129" y="9713"/>
                    <a:pt x="1049" y="9628"/>
                    <a:pt x="985" y="9526"/>
                  </a:cubicBezTo>
                  <a:cubicBezTo>
                    <a:pt x="847" y="9324"/>
                    <a:pt x="777" y="9106"/>
                    <a:pt x="745" y="8872"/>
                  </a:cubicBezTo>
                  <a:close/>
                  <a:moveTo>
                    <a:pt x="3099" y="8589"/>
                  </a:moveTo>
                  <a:cubicBezTo>
                    <a:pt x="3120" y="8637"/>
                    <a:pt x="3141" y="8685"/>
                    <a:pt x="3163" y="8733"/>
                  </a:cubicBezTo>
                  <a:cubicBezTo>
                    <a:pt x="3163" y="8792"/>
                    <a:pt x="3163" y="8850"/>
                    <a:pt x="3163" y="8909"/>
                  </a:cubicBezTo>
                  <a:lnTo>
                    <a:pt x="3168" y="8909"/>
                  </a:lnTo>
                  <a:cubicBezTo>
                    <a:pt x="3173" y="9180"/>
                    <a:pt x="3211" y="9457"/>
                    <a:pt x="3274" y="9723"/>
                  </a:cubicBezTo>
                  <a:cubicBezTo>
                    <a:pt x="3269" y="9734"/>
                    <a:pt x="3264" y="9739"/>
                    <a:pt x="3264" y="9750"/>
                  </a:cubicBezTo>
                  <a:cubicBezTo>
                    <a:pt x="3248" y="9782"/>
                    <a:pt x="3226" y="9819"/>
                    <a:pt x="3205" y="9857"/>
                  </a:cubicBezTo>
                  <a:cubicBezTo>
                    <a:pt x="3093" y="9750"/>
                    <a:pt x="2976" y="9644"/>
                    <a:pt x="2859" y="9537"/>
                  </a:cubicBezTo>
                  <a:cubicBezTo>
                    <a:pt x="2822" y="9505"/>
                    <a:pt x="2785" y="9468"/>
                    <a:pt x="2747" y="9436"/>
                  </a:cubicBezTo>
                  <a:cubicBezTo>
                    <a:pt x="2673" y="9250"/>
                    <a:pt x="2614" y="9063"/>
                    <a:pt x="2556" y="8872"/>
                  </a:cubicBezTo>
                  <a:lnTo>
                    <a:pt x="2556" y="8872"/>
                  </a:lnTo>
                  <a:cubicBezTo>
                    <a:pt x="2583" y="8879"/>
                    <a:pt x="2607" y="8884"/>
                    <a:pt x="2631" y="8884"/>
                  </a:cubicBezTo>
                  <a:cubicBezTo>
                    <a:pt x="2640" y="8884"/>
                    <a:pt x="2648" y="8884"/>
                    <a:pt x="2657" y="8882"/>
                  </a:cubicBezTo>
                  <a:cubicBezTo>
                    <a:pt x="2710" y="8877"/>
                    <a:pt x="2753" y="8850"/>
                    <a:pt x="2785" y="8818"/>
                  </a:cubicBezTo>
                  <a:cubicBezTo>
                    <a:pt x="2811" y="8829"/>
                    <a:pt x="2843" y="8840"/>
                    <a:pt x="2875" y="8840"/>
                  </a:cubicBezTo>
                  <a:cubicBezTo>
                    <a:pt x="2966" y="8840"/>
                    <a:pt x="3035" y="8776"/>
                    <a:pt x="3061" y="8696"/>
                  </a:cubicBezTo>
                  <a:cubicBezTo>
                    <a:pt x="3077" y="8659"/>
                    <a:pt x="3088" y="8621"/>
                    <a:pt x="3099" y="8589"/>
                  </a:cubicBezTo>
                  <a:close/>
                  <a:moveTo>
                    <a:pt x="5356" y="9612"/>
                  </a:moveTo>
                  <a:cubicBezTo>
                    <a:pt x="5372" y="9681"/>
                    <a:pt x="5388" y="9745"/>
                    <a:pt x="5409" y="9814"/>
                  </a:cubicBezTo>
                  <a:cubicBezTo>
                    <a:pt x="5420" y="9841"/>
                    <a:pt x="5431" y="9867"/>
                    <a:pt x="5441" y="9894"/>
                  </a:cubicBezTo>
                  <a:cubicBezTo>
                    <a:pt x="5425" y="9915"/>
                    <a:pt x="5415" y="9936"/>
                    <a:pt x="5399" y="9958"/>
                  </a:cubicBezTo>
                  <a:cubicBezTo>
                    <a:pt x="5368" y="9964"/>
                    <a:pt x="5335" y="9967"/>
                    <a:pt x="5302" y="9967"/>
                  </a:cubicBezTo>
                  <a:cubicBezTo>
                    <a:pt x="5279" y="9967"/>
                    <a:pt x="5256" y="9965"/>
                    <a:pt x="5234" y="9963"/>
                  </a:cubicBezTo>
                  <a:cubicBezTo>
                    <a:pt x="5239" y="9894"/>
                    <a:pt x="5244" y="9825"/>
                    <a:pt x="5250" y="9755"/>
                  </a:cubicBezTo>
                  <a:cubicBezTo>
                    <a:pt x="5255" y="9723"/>
                    <a:pt x="5266" y="9691"/>
                    <a:pt x="5271" y="9665"/>
                  </a:cubicBezTo>
                  <a:cubicBezTo>
                    <a:pt x="5303" y="9649"/>
                    <a:pt x="5330" y="9628"/>
                    <a:pt x="5356" y="9612"/>
                  </a:cubicBezTo>
                  <a:close/>
                  <a:moveTo>
                    <a:pt x="7566" y="8169"/>
                  </a:moveTo>
                  <a:cubicBezTo>
                    <a:pt x="7598" y="8217"/>
                    <a:pt x="7624" y="8270"/>
                    <a:pt x="7656" y="8323"/>
                  </a:cubicBezTo>
                  <a:cubicBezTo>
                    <a:pt x="7614" y="8951"/>
                    <a:pt x="7459" y="9574"/>
                    <a:pt x="7193" y="10139"/>
                  </a:cubicBezTo>
                  <a:cubicBezTo>
                    <a:pt x="7124" y="10160"/>
                    <a:pt x="7055" y="10176"/>
                    <a:pt x="6980" y="10176"/>
                  </a:cubicBezTo>
                  <a:cubicBezTo>
                    <a:pt x="6895" y="10176"/>
                    <a:pt x="6815" y="10165"/>
                    <a:pt x="6735" y="10139"/>
                  </a:cubicBezTo>
                  <a:cubicBezTo>
                    <a:pt x="6740" y="10133"/>
                    <a:pt x="6751" y="10123"/>
                    <a:pt x="6756" y="10117"/>
                  </a:cubicBezTo>
                  <a:cubicBezTo>
                    <a:pt x="6890" y="9968"/>
                    <a:pt x="7007" y="9809"/>
                    <a:pt x="7108" y="9638"/>
                  </a:cubicBezTo>
                  <a:cubicBezTo>
                    <a:pt x="7305" y="9292"/>
                    <a:pt x="7433" y="8909"/>
                    <a:pt x="7481" y="8515"/>
                  </a:cubicBezTo>
                  <a:cubicBezTo>
                    <a:pt x="7481" y="8494"/>
                    <a:pt x="7481" y="8478"/>
                    <a:pt x="7481" y="8462"/>
                  </a:cubicBezTo>
                  <a:cubicBezTo>
                    <a:pt x="7512" y="8360"/>
                    <a:pt x="7539" y="8265"/>
                    <a:pt x="7566" y="8169"/>
                  </a:cubicBezTo>
                  <a:close/>
                  <a:moveTo>
                    <a:pt x="8497" y="9500"/>
                  </a:moveTo>
                  <a:lnTo>
                    <a:pt x="8497" y="9500"/>
                  </a:lnTo>
                  <a:cubicBezTo>
                    <a:pt x="8434" y="9739"/>
                    <a:pt x="8354" y="9979"/>
                    <a:pt x="8258" y="10213"/>
                  </a:cubicBezTo>
                  <a:cubicBezTo>
                    <a:pt x="8284" y="10096"/>
                    <a:pt x="8306" y="9984"/>
                    <a:pt x="8322" y="9867"/>
                  </a:cubicBezTo>
                  <a:cubicBezTo>
                    <a:pt x="8386" y="9750"/>
                    <a:pt x="8444" y="9622"/>
                    <a:pt x="8497" y="9500"/>
                  </a:cubicBezTo>
                  <a:close/>
                  <a:moveTo>
                    <a:pt x="1491" y="9170"/>
                  </a:moveTo>
                  <a:cubicBezTo>
                    <a:pt x="1565" y="9500"/>
                    <a:pt x="1661" y="9819"/>
                    <a:pt x="1789" y="10133"/>
                  </a:cubicBezTo>
                  <a:cubicBezTo>
                    <a:pt x="1816" y="10197"/>
                    <a:pt x="1842" y="10266"/>
                    <a:pt x="1874" y="10330"/>
                  </a:cubicBezTo>
                  <a:cubicBezTo>
                    <a:pt x="1837" y="10304"/>
                    <a:pt x="1805" y="10277"/>
                    <a:pt x="1768" y="10251"/>
                  </a:cubicBezTo>
                  <a:cubicBezTo>
                    <a:pt x="1688" y="10016"/>
                    <a:pt x="1619" y="9777"/>
                    <a:pt x="1549" y="9537"/>
                  </a:cubicBezTo>
                  <a:cubicBezTo>
                    <a:pt x="1528" y="9452"/>
                    <a:pt x="1459" y="9282"/>
                    <a:pt x="1491" y="9170"/>
                  </a:cubicBezTo>
                  <a:close/>
                  <a:moveTo>
                    <a:pt x="3977" y="9702"/>
                  </a:moveTo>
                  <a:cubicBezTo>
                    <a:pt x="4041" y="9734"/>
                    <a:pt x="4110" y="9766"/>
                    <a:pt x="4180" y="9793"/>
                  </a:cubicBezTo>
                  <a:cubicBezTo>
                    <a:pt x="4180" y="9793"/>
                    <a:pt x="4180" y="9798"/>
                    <a:pt x="4185" y="9798"/>
                  </a:cubicBezTo>
                  <a:cubicBezTo>
                    <a:pt x="4350" y="9984"/>
                    <a:pt x="4547" y="10144"/>
                    <a:pt x="4776" y="10245"/>
                  </a:cubicBezTo>
                  <a:cubicBezTo>
                    <a:pt x="4733" y="10400"/>
                    <a:pt x="4659" y="10538"/>
                    <a:pt x="4536" y="10629"/>
                  </a:cubicBezTo>
                  <a:cubicBezTo>
                    <a:pt x="4419" y="10527"/>
                    <a:pt x="4323" y="10400"/>
                    <a:pt x="4254" y="10293"/>
                  </a:cubicBezTo>
                  <a:cubicBezTo>
                    <a:pt x="4142" y="10107"/>
                    <a:pt x="4052" y="9904"/>
                    <a:pt x="3977" y="9702"/>
                  </a:cubicBezTo>
                  <a:close/>
                  <a:moveTo>
                    <a:pt x="8678" y="10219"/>
                  </a:moveTo>
                  <a:cubicBezTo>
                    <a:pt x="8705" y="10232"/>
                    <a:pt x="8736" y="10239"/>
                    <a:pt x="8767" y="10239"/>
                  </a:cubicBezTo>
                  <a:cubicBezTo>
                    <a:pt x="8798" y="10239"/>
                    <a:pt x="8830" y="10232"/>
                    <a:pt x="8859" y="10219"/>
                  </a:cubicBezTo>
                  <a:lnTo>
                    <a:pt x="8859" y="10219"/>
                  </a:lnTo>
                  <a:cubicBezTo>
                    <a:pt x="8673" y="10559"/>
                    <a:pt x="8455" y="10884"/>
                    <a:pt x="8215" y="11182"/>
                  </a:cubicBezTo>
                  <a:cubicBezTo>
                    <a:pt x="8205" y="11198"/>
                    <a:pt x="8189" y="11214"/>
                    <a:pt x="8178" y="11230"/>
                  </a:cubicBezTo>
                  <a:cubicBezTo>
                    <a:pt x="8183" y="11220"/>
                    <a:pt x="8189" y="11214"/>
                    <a:pt x="8194" y="11204"/>
                  </a:cubicBezTo>
                  <a:cubicBezTo>
                    <a:pt x="8386" y="10895"/>
                    <a:pt x="8545" y="10565"/>
                    <a:pt x="8678" y="10219"/>
                  </a:cubicBezTo>
                  <a:close/>
                  <a:moveTo>
                    <a:pt x="6432" y="10448"/>
                  </a:moveTo>
                  <a:cubicBezTo>
                    <a:pt x="6575" y="10511"/>
                    <a:pt x="6730" y="10554"/>
                    <a:pt x="6890" y="10565"/>
                  </a:cubicBezTo>
                  <a:cubicBezTo>
                    <a:pt x="6911" y="10570"/>
                    <a:pt x="6932" y="10570"/>
                    <a:pt x="6959" y="10570"/>
                  </a:cubicBezTo>
                  <a:cubicBezTo>
                    <a:pt x="6783" y="10847"/>
                    <a:pt x="6581" y="11108"/>
                    <a:pt x="6341" y="11342"/>
                  </a:cubicBezTo>
                  <a:cubicBezTo>
                    <a:pt x="6330" y="11353"/>
                    <a:pt x="6320" y="11363"/>
                    <a:pt x="6309" y="11374"/>
                  </a:cubicBezTo>
                  <a:cubicBezTo>
                    <a:pt x="6283" y="11273"/>
                    <a:pt x="6261" y="11166"/>
                    <a:pt x="6251" y="11076"/>
                  </a:cubicBezTo>
                  <a:cubicBezTo>
                    <a:pt x="6245" y="11039"/>
                    <a:pt x="6240" y="10996"/>
                    <a:pt x="6235" y="10959"/>
                  </a:cubicBezTo>
                  <a:cubicBezTo>
                    <a:pt x="6245" y="10937"/>
                    <a:pt x="6256" y="10911"/>
                    <a:pt x="6267" y="10889"/>
                  </a:cubicBezTo>
                  <a:cubicBezTo>
                    <a:pt x="6325" y="10746"/>
                    <a:pt x="6384" y="10597"/>
                    <a:pt x="6432" y="10448"/>
                  </a:cubicBezTo>
                  <a:close/>
                  <a:moveTo>
                    <a:pt x="2050" y="10959"/>
                  </a:moveTo>
                  <a:cubicBezTo>
                    <a:pt x="2156" y="11039"/>
                    <a:pt x="2257" y="11118"/>
                    <a:pt x="2364" y="11193"/>
                  </a:cubicBezTo>
                  <a:cubicBezTo>
                    <a:pt x="2423" y="11273"/>
                    <a:pt x="2476" y="11347"/>
                    <a:pt x="2540" y="11422"/>
                  </a:cubicBezTo>
                  <a:cubicBezTo>
                    <a:pt x="2417" y="11337"/>
                    <a:pt x="2295" y="11257"/>
                    <a:pt x="2167" y="11182"/>
                  </a:cubicBezTo>
                  <a:cubicBezTo>
                    <a:pt x="2124" y="11108"/>
                    <a:pt x="2087" y="11033"/>
                    <a:pt x="2050" y="10959"/>
                  </a:cubicBezTo>
                  <a:close/>
                  <a:moveTo>
                    <a:pt x="5766" y="10437"/>
                  </a:moveTo>
                  <a:cubicBezTo>
                    <a:pt x="5782" y="10448"/>
                    <a:pt x="5793" y="10458"/>
                    <a:pt x="5809" y="10469"/>
                  </a:cubicBezTo>
                  <a:cubicBezTo>
                    <a:pt x="5809" y="10613"/>
                    <a:pt x="5819" y="10762"/>
                    <a:pt x="5830" y="10905"/>
                  </a:cubicBezTo>
                  <a:cubicBezTo>
                    <a:pt x="5716" y="11167"/>
                    <a:pt x="5559" y="11506"/>
                    <a:pt x="5260" y="11506"/>
                  </a:cubicBezTo>
                  <a:cubicBezTo>
                    <a:pt x="5225" y="11506"/>
                    <a:pt x="5188" y="11501"/>
                    <a:pt x="5149" y="11491"/>
                  </a:cubicBezTo>
                  <a:cubicBezTo>
                    <a:pt x="4946" y="11438"/>
                    <a:pt x="4776" y="11299"/>
                    <a:pt x="4627" y="11161"/>
                  </a:cubicBezTo>
                  <a:cubicBezTo>
                    <a:pt x="4643" y="11156"/>
                    <a:pt x="4659" y="11150"/>
                    <a:pt x="4680" y="11140"/>
                  </a:cubicBezTo>
                  <a:cubicBezTo>
                    <a:pt x="4758" y="11163"/>
                    <a:pt x="4837" y="11176"/>
                    <a:pt x="4918" y="11176"/>
                  </a:cubicBezTo>
                  <a:cubicBezTo>
                    <a:pt x="5002" y="11176"/>
                    <a:pt x="5088" y="11162"/>
                    <a:pt x="5175" y="11129"/>
                  </a:cubicBezTo>
                  <a:cubicBezTo>
                    <a:pt x="5479" y="11012"/>
                    <a:pt x="5660" y="10735"/>
                    <a:pt x="5766" y="10437"/>
                  </a:cubicBezTo>
                  <a:close/>
                  <a:moveTo>
                    <a:pt x="5947" y="11518"/>
                  </a:moveTo>
                  <a:cubicBezTo>
                    <a:pt x="5958" y="11560"/>
                    <a:pt x="5974" y="11603"/>
                    <a:pt x="5995" y="11651"/>
                  </a:cubicBezTo>
                  <a:cubicBezTo>
                    <a:pt x="5968" y="11667"/>
                    <a:pt x="5947" y="11688"/>
                    <a:pt x="5926" y="11704"/>
                  </a:cubicBezTo>
                  <a:cubicBezTo>
                    <a:pt x="5830" y="11741"/>
                    <a:pt x="5729" y="11773"/>
                    <a:pt x="5628" y="11805"/>
                  </a:cubicBezTo>
                  <a:cubicBezTo>
                    <a:pt x="5761" y="11736"/>
                    <a:pt x="5862" y="11635"/>
                    <a:pt x="5947" y="11518"/>
                  </a:cubicBezTo>
                  <a:close/>
                  <a:moveTo>
                    <a:pt x="2470" y="10096"/>
                  </a:moveTo>
                  <a:cubicBezTo>
                    <a:pt x="2545" y="10181"/>
                    <a:pt x="2625" y="10251"/>
                    <a:pt x="2715" y="10304"/>
                  </a:cubicBezTo>
                  <a:cubicBezTo>
                    <a:pt x="3003" y="10783"/>
                    <a:pt x="3408" y="11198"/>
                    <a:pt x="3993" y="11257"/>
                  </a:cubicBezTo>
                  <a:cubicBezTo>
                    <a:pt x="4046" y="11262"/>
                    <a:pt x="4100" y="11262"/>
                    <a:pt x="4148" y="11262"/>
                  </a:cubicBezTo>
                  <a:cubicBezTo>
                    <a:pt x="4190" y="11299"/>
                    <a:pt x="4233" y="11337"/>
                    <a:pt x="4275" y="11374"/>
                  </a:cubicBezTo>
                  <a:cubicBezTo>
                    <a:pt x="4520" y="11598"/>
                    <a:pt x="4834" y="11858"/>
                    <a:pt x="5175" y="11896"/>
                  </a:cubicBezTo>
                  <a:cubicBezTo>
                    <a:pt x="5063" y="11909"/>
                    <a:pt x="4951" y="11916"/>
                    <a:pt x="4839" y="11916"/>
                  </a:cubicBezTo>
                  <a:cubicBezTo>
                    <a:pt x="4385" y="11916"/>
                    <a:pt x="3935" y="11801"/>
                    <a:pt x="3551" y="11550"/>
                  </a:cubicBezTo>
                  <a:cubicBezTo>
                    <a:pt x="3152" y="11294"/>
                    <a:pt x="2843" y="10921"/>
                    <a:pt x="2598" y="10522"/>
                  </a:cubicBezTo>
                  <a:cubicBezTo>
                    <a:pt x="2556" y="10394"/>
                    <a:pt x="2518" y="10272"/>
                    <a:pt x="2486" y="10144"/>
                  </a:cubicBezTo>
                  <a:lnTo>
                    <a:pt x="2486" y="10149"/>
                  </a:lnTo>
                  <a:cubicBezTo>
                    <a:pt x="2481" y="10128"/>
                    <a:pt x="2476" y="10112"/>
                    <a:pt x="2470" y="10096"/>
                  </a:cubicBezTo>
                  <a:close/>
                  <a:moveTo>
                    <a:pt x="7496" y="11049"/>
                  </a:moveTo>
                  <a:cubicBezTo>
                    <a:pt x="7475" y="11092"/>
                    <a:pt x="7449" y="11129"/>
                    <a:pt x="7427" y="11166"/>
                  </a:cubicBezTo>
                  <a:cubicBezTo>
                    <a:pt x="7241" y="11454"/>
                    <a:pt x="7012" y="11720"/>
                    <a:pt x="6751" y="11954"/>
                  </a:cubicBezTo>
                  <a:cubicBezTo>
                    <a:pt x="6724" y="11949"/>
                    <a:pt x="6698" y="11938"/>
                    <a:pt x="6671" y="11922"/>
                  </a:cubicBezTo>
                  <a:cubicBezTo>
                    <a:pt x="6629" y="11901"/>
                    <a:pt x="6586" y="11869"/>
                    <a:pt x="6549" y="11826"/>
                  </a:cubicBezTo>
                  <a:cubicBezTo>
                    <a:pt x="6836" y="11661"/>
                    <a:pt x="7097" y="11454"/>
                    <a:pt x="7337" y="11220"/>
                  </a:cubicBezTo>
                  <a:cubicBezTo>
                    <a:pt x="7390" y="11166"/>
                    <a:pt x="7443" y="11108"/>
                    <a:pt x="7496" y="11049"/>
                  </a:cubicBezTo>
                  <a:close/>
                  <a:moveTo>
                    <a:pt x="6932" y="12359"/>
                  </a:moveTo>
                  <a:cubicBezTo>
                    <a:pt x="6852" y="12412"/>
                    <a:pt x="6767" y="12465"/>
                    <a:pt x="6682" y="12513"/>
                  </a:cubicBezTo>
                  <a:cubicBezTo>
                    <a:pt x="6746" y="12465"/>
                    <a:pt x="6810" y="12412"/>
                    <a:pt x="6874" y="12364"/>
                  </a:cubicBezTo>
                  <a:cubicBezTo>
                    <a:pt x="6895" y="12364"/>
                    <a:pt x="6911" y="12359"/>
                    <a:pt x="6932" y="12359"/>
                  </a:cubicBezTo>
                  <a:close/>
                  <a:moveTo>
                    <a:pt x="6197" y="12013"/>
                  </a:moveTo>
                  <a:cubicBezTo>
                    <a:pt x="6261" y="12093"/>
                    <a:pt x="6336" y="12162"/>
                    <a:pt x="6421" y="12220"/>
                  </a:cubicBezTo>
                  <a:cubicBezTo>
                    <a:pt x="6086" y="12460"/>
                    <a:pt x="5713" y="12646"/>
                    <a:pt x="5324" y="12753"/>
                  </a:cubicBezTo>
                  <a:cubicBezTo>
                    <a:pt x="5101" y="12813"/>
                    <a:pt x="4873" y="12845"/>
                    <a:pt x="4645" y="12845"/>
                  </a:cubicBezTo>
                  <a:cubicBezTo>
                    <a:pt x="4613" y="12845"/>
                    <a:pt x="4580" y="12845"/>
                    <a:pt x="4547" y="12843"/>
                  </a:cubicBezTo>
                  <a:cubicBezTo>
                    <a:pt x="4536" y="12811"/>
                    <a:pt x="4520" y="12780"/>
                    <a:pt x="4494" y="12758"/>
                  </a:cubicBezTo>
                  <a:cubicBezTo>
                    <a:pt x="4408" y="12689"/>
                    <a:pt x="4323" y="12625"/>
                    <a:pt x="4233" y="12561"/>
                  </a:cubicBezTo>
                  <a:lnTo>
                    <a:pt x="4233" y="12561"/>
                  </a:lnTo>
                  <a:cubicBezTo>
                    <a:pt x="4354" y="12584"/>
                    <a:pt x="4478" y="12596"/>
                    <a:pt x="4605" y="12596"/>
                  </a:cubicBezTo>
                  <a:cubicBezTo>
                    <a:pt x="4773" y="12596"/>
                    <a:pt x="4946" y="12575"/>
                    <a:pt x="5122" y="12529"/>
                  </a:cubicBezTo>
                  <a:cubicBezTo>
                    <a:pt x="5484" y="12439"/>
                    <a:pt x="5825" y="12263"/>
                    <a:pt x="6128" y="12039"/>
                  </a:cubicBezTo>
                  <a:cubicBezTo>
                    <a:pt x="6149" y="12034"/>
                    <a:pt x="6176" y="12023"/>
                    <a:pt x="6197" y="12013"/>
                  </a:cubicBezTo>
                  <a:close/>
                  <a:moveTo>
                    <a:pt x="580" y="9628"/>
                  </a:moveTo>
                  <a:cubicBezTo>
                    <a:pt x="751" y="9920"/>
                    <a:pt x="1006" y="10160"/>
                    <a:pt x="1272" y="10368"/>
                  </a:cubicBezTo>
                  <a:cubicBezTo>
                    <a:pt x="1326" y="10410"/>
                    <a:pt x="1379" y="10448"/>
                    <a:pt x="1438" y="10490"/>
                  </a:cubicBezTo>
                  <a:cubicBezTo>
                    <a:pt x="1491" y="10650"/>
                    <a:pt x="1549" y="10804"/>
                    <a:pt x="1619" y="10953"/>
                  </a:cubicBezTo>
                  <a:cubicBezTo>
                    <a:pt x="1672" y="11076"/>
                    <a:pt x="1730" y="11193"/>
                    <a:pt x="1794" y="11310"/>
                  </a:cubicBezTo>
                  <a:cubicBezTo>
                    <a:pt x="1794" y="11342"/>
                    <a:pt x="1800" y="11369"/>
                    <a:pt x="1816" y="11395"/>
                  </a:cubicBezTo>
                  <a:cubicBezTo>
                    <a:pt x="2050" y="11826"/>
                    <a:pt x="2380" y="12189"/>
                    <a:pt x="2769" y="12471"/>
                  </a:cubicBezTo>
                  <a:cubicBezTo>
                    <a:pt x="3003" y="12716"/>
                    <a:pt x="3290" y="12907"/>
                    <a:pt x="3610" y="13040"/>
                  </a:cubicBezTo>
                  <a:cubicBezTo>
                    <a:pt x="3349" y="12987"/>
                    <a:pt x="3093" y="12902"/>
                    <a:pt x="2848" y="12790"/>
                  </a:cubicBezTo>
                  <a:cubicBezTo>
                    <a:pt x="2263" y="12519"/>
                    <a:pt x="1768" y="12082"/>
                    <a:pt x="1395" y="11555"/>
                  </a:cubicBezTo>
                  <a:cubicBezTo>
                    <a:pt x="980" y="10969"/>
                    <a:pt x="724" y="10309"/>
                    <a:pt x="580" y="9628"/>
                  </a:cubicBezTo>
                  <a:close/>
                  <a:moveTo>
                    <a:pt x="5487" y="1"/>
                  </a:moveTo>
                  <a:cubicBezTo>
                    <a:pt x="4784" y="1"/>
                    <a:pt x="4135" y="296"/>
                    <a:pt x="3636" y="779"/>
                  </a:cubicBezTo>
                  <a:lnTo>
                    <a:pt x="3631" y="779"/>
                  </a:lnTo>
                  <a:cubicBezTo>
                    <a:pt x="3290" y="869"/>
                    <a:pt x="2960" y="1013"/>
                    <a:pt x="2651" y="1210"/>
                  </a:cubicBezTo>
                  <a:cubicBezTo>
                    <a:pt x="1997" y="1631"/>
                    <a:pt x="1491" y="2238"/>
                    <a:pt x="1139" y="2924"/>
                  </a:cubicBezTo>
                  <a:cubicBezTo>
                    <a:pt x="767" y="3649"/>
                    <a:pt x="548" y="4437"/>
                    <a:pt x="383" y="5224"/>
                  </a:cubicBezTo>
                  <a:cubicBezTo>
                    <a:pt x="208" y="6108"/>
                    <a:pt x="64" y="7003"/>
                    <a:pt x="43" y="7903"/>
                  </a:cubicBezTo>
                  <a:cubicBezTo>
                    <a:pt x="0" y="9457"/>
                    <a:pt x="367" y="11076"/>
                    <a:pt x="1448" y="12247"/>
                  </a:cubicBezTo>
                  <a:cubicBezTo>
                    <a:pt x="1954" y="12790"/>
                    <a:pt x="2598" y="13184"/>
                    <a:pt x="3312" y="13376"/>
                  </a:cubicBezTo>
                  <a:cubicBezTo>
                    <a:pt x="3679" y="13474"/>
                    <a:pt x="4058" y="13521"/>
                    <a:pt x="4438" y="13521"/>
                  </a:cubicBezTo>
                  <a:cubicBezTo>
                    <a:pt x="4818" y="13521"/>
                    <a:pt x="5199" y="13474"/>
                    <a:pt x="5569" y="13386"/>
                  </a:cubicBezTo>
                  <a:cubicBezTo>
                    <a:pt x="7033" y="13035"/>
                    <a:pt x="8231" y="11992"/>
                    <a:pt x="9014" y="10735"/>
                  </a:cubicBezTo>
                  <a:cubicBezTo>
                    <a:pt x="9797" y="9479"/>
                    <a:pt x="10185" y="7993"/>
                    <a:pt x="10185" y="6518"/>
                  </a:cubicBezTo>
                  <a:cubicBezTo>
                    <a:pt x="10180" y="5049"/>
                    <a:pt x="9786" y="3574"/>
                    <a:pt x="8998" y="2333"/>
                  </a:cubicBezTo>
                  <a:lnTo>
                    <a:pt x="9003" y="2328"/>
                  </a:lnTo>
                  <a:cubicBezTo>
                    <a:pt x="8258" y="1146"/>
                    <a:pt x="7012" y="39"/>
                    <a:pt x="5543" y="1"/>
                  </a:cubicBezTo>
                  <a:cubicBezTo>
                    <a:pt x="5524" y="1"/>
                    <a:pt x="5506" y="1"/>
                    <a:pt x="5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5867125" y="3426150"/>
              <a:ext cx="36775" cy="39900"/>
            </a:xfrm>
            <a:custGeom>
              <a:avLst/>
              <a:gdLst/>
              <a:ahLst/>
              <a:cxnLst/>
              <a:rect l="l" t="t" r="r" b="b"/>
              <a:pathLst>
                <a:path w="1471" h="1596" extrusionOk="0">
                  <a:moveTo>
                    <a:pt x="661" y="565"/>
                  </a:moveTo>
                  <a:lnTo>
                    <a:pt x="661" y="571"/>
                  </a:lnTo>
                  <a:cubicBezTo>
                    <a:pt x="655" y="603"/>
                    <a:pt x="655" y="640"/>
                    <a:pt x="666" y="683"/>
                  </a:cubicBezTo>
                  <a:cubicBezTo>
                    <a:pt x="666" y="688"/>
                    <a:pt x="666" y="699"/>
                    <a:pt x="661" y="709"/>
                  </a:cubicBezTo>
                  <a:cubicBezTo>
                    <a:pt x="661" y="715"/>
                    <a:pt x="661" y="736"/>
                    <a:pt x="661" y="746"/>
                  </a:cubicBezTo>
                  <a:cubicBezTo>
                    <a:pt x="655" y="752"/>
                    <a:pt x="655" y="762"/>
                    <a:pt x="655" y="762"/>
                  </a:cubicBezTo>
                  <a:cubicBezTo>
                    <a:pt x="650" y="778"/>
                    <a:pt x="650" y="794"/>
                    <a:pt x="645" y="810"/>
                  </a:cubicBezTo>
                  <a:cubicBezTo>
                    <a:pt x="639" y="826"/>
                    <a:pt x="634" y="837"/>
                    <a:pt x="629" y="848"/>
                  </a:cubicBezTo>
                  <a:cubicBezTo>
                    <a:pt x="632" y="839"/>
                    <a:pt x="633" y="836"/>
                    <a:pt x="632" y="836"/>
                  </a:cubicBezTo>
                  <a:lnTo>
                    <a:pt x="632" y="836"/>
                  </a:lnTo>
                  <a:cubicBezTo>
                    <a:pt x="632" y="836"/>
                    <a:pt x="624" y="860"/>
                    <a:pt x="624" y="864"/>
                  </a:cubicBezTo>
                  <a:cubicBezTo>
                    <a:pt x="618" y="874"/>
                    <a:pt x="613" y="885"/>
                    <a:pt x="602" y="896"/>
                  </a:cubicBezTo>
                  <a:cubicBezTo>
                    <a:pt x="602" y="901"/>
                    <a:pt x="592" y="912"/>
                    <a:pt x="586" y="917"/>
                  </a:cubicBezTo>
                  <a:lnTo>
                    <a:pt x="586" y="880"/>
                  </a:lnTo>
                  <a:cubicBezTo>
                    <a:pt x="586" y="864"/>
                    <a:pt x="586" y="848"/>
                    <a:pt x="586" y="832"/>
                  </a:cubicBezTo>
                  <a:cubicBezTo>
                    <a:pt x="586" y="832"/>
                    <a:pt x="592" y="816"/>
                    <a:pt x="592" y="810"/>
                  </a:cubicBezTo>
                  <a:cubicBezTo>
                    <a:pt x="602" y="752"/>
                    <a:pt x="613" y="693"/>
                    <a:pt x="634" y="640"/>
                  </a:cubicBezTo>
                  <a:cubicBezTo>
                    <a:pt x="639" y="624"/>
                    <a:pt x="645" y="608"/>
                    <a:pt x="650" y="597"/>
                  </a:cubicBezTo>
                  <a:cubicBezTo>
                    <a:pt x="650" y="592"/>
                    <a:pt x="650" y="587"/>
                    <a:pt x="650" y="587"/>
                  </a:cubicBezTo>
                  <a:lnTo>
                    <a:pt x="655" y="581"/>
                  </a:lnTo>
                  <a:cubicBezTo>
                    <a:pt x="655" y="576"/>
                    <a:pt x="661" y="571"/>
                    <a:pt x="661" y="565"/>
                  </a:cubicBezTo>
                  <a:close/>
                  <a:moveTo>
                    <a:pt x="675" y="1"/>
                  </a:moveTo>
                  <a:cubicBezTo>
                    <a:pt x="670" y="1"/>
                    <a:pt x="666" y="1"/>
                    <a:pt x="661" y="1"/>
                  </a:cubicBezTo>
                  <a:cubicBezTo>
                    <a:pt x="442" y="6"/>
                    <a:pt x="283" y="161"/>
                    <a:pt x="176" y="347"/>
                  </a:cubicBezTo>
                  <a:cubicBezTo>
                    <a:pt x="86" y="454"/>
                    <a:pt x="27" y="587"/>
                    <a:pt x="11" y="731"/>
                  </a:cubicBezTo>
                  <a:cubicBezTo>
                    <a:pt x="1" y="810"/>
                    <a:pt x="17" y="885"/>
                    <a:pt x="43" y="954"/>
                  </a:cubicBezTo>
                  <a:cubicBezTo>
                    <a:pt x="64" y="1162"/>
                    <a:pt x="160" y="1353"/>
                    <a:pt x="341" y="1481"/>
                  </a:cubicBezTo>
                  <a:cubicBezTo>
                    <a:pt x="448" y="1559"/>
                    <a:pt x="570" y="1596"/>
                    <a:pt x="690" y="1596"/>
                  </a:cubicBezTo>
                  <a:cubicBezTo>
                    <a:pt x="859" y="1596"/>
                    <a:pt x="1027" y="1524"/>
                    <a:pt x="1151" y="1391"/>
                  </a:cubicBezTo>
                  <a:cubicBezTo>
                    <a:pt x="1374" y="1146"/>
                    <a:pt x="1470" y="794"/>
                    <a:pt x="1321" y="486"/>
                  </a:cubicBezTo>
                  <a:cubicBezTo>
                    <a:pt x="1246" y="326"/>
                    <a:pt x="1108" y="209"/>
                    <a:pt x="954" y="150"/>
                  </a:cubicBezTo>
                  <a:cubicBezTo>
                    <a:pt x="887" y="63"/>
                    <a:pt x="791" y="1"/>
                    <a:pt x="67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5989975" y="3431100"/>
              <a:ext cx="37300" cy="36850"/>
            </a:xfrm>
            <a:custGeom>
              <a:avLst/>
              <a:gdLst/>
              <a:ahLst/>
              <a:cxnLst/>
              <a:rect l="l" t="t" r="r" b="b"/>
              <a:pathLst>
                <a:path w="1492" h="1474" extrusionOk="0">
                  <a:moveTo>
                    <a:pt x="720" y="0"/>
                  </a:moveTo>
                  <a:cubicBezTo>
                    <a:pt x="497" y="0"/>
                    <a:pt x="278" y="135"/>
                    <a:pt x="161" y="320"/>
                  </a:cubicBezTo>
                  <a:cubicBezTo>
                    <a:pt x="1" y="570"/>
                    <a:pt x="54" y="911"/>
                    <a:pt x="224" y="1145"/>
                  </a:cubicBezTo>
                  <a:cubicBezTo>
                    <a:pt x="368" y="1335"/>
                    <a:pt x="585" y="1474"/>
                    <a:pt x="815" y="1474"/>
                  </a:cubicBezTo>
                  <a:cubicBezTo>
                    <a:pt x="901" y="1474"/>
                    <a:pt x="989" y="1454"/>
                    <a:pt x="1076" y="1411"/>
                  </a:cubicBezTo>
                  <a:cubicBezTo>
                    <a:pt x="1396" y="1257"/>
                    <a:pt x="1492" y="884"/>
                    <a:pt x="1428" y="559"/>
                  </a:cubicBezTo>
                  <a:cubicBezTo>
                    <a:pt x="1390" y="383"/>
                    <a:pt x="1300" y="202"/>
                    <a:pt x="1135" y="117"/>
                  </a:cubicBezTo>
                  <a:cubicBezTo>
                    <a:pt x="1087" y="96"/>
                    <a:pt x="1034" y="80"/>
                    <a:pt x="980" y="69"/>
                  </a:cubicBezTo>
                  <a:cubicBezTo>
                    <a:pt x="954" y="59"/>
                    <a:pt x="927" y="43"/>
                    <a:pt x="901" y="32"/>
                  </a:cubicBezTo>
                  <a:cubicBezTo>
                    <a:pt x="841" y="10"/>
                    <a:pt x="781" y="0"/>
                    <a:pt x="72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5916250" y="3426000"/>
              <a:ext cx="40625" cy="96950"/>
            </a:xfrm>
            <a:custGeom>
              <a:avLst/>
              <a:gdLst/>
              <a:ahLst/>
              <a:cxnLst/>
              <a:rect l="l" t="t" r="r" b="b"/>
              <a:pathLst>
                <a:path w="1625" h="3878" extrusionOk="0">
                  <a:moveTo>
                    <a:pt x="1104" y="1"/>
                  </a:moveTo>
                  <a:cubicBezTo>
                    <a:pt x="1020" y="1"/>
                    <a:pt x="924" y="56"/>
                    <a:pt x="911" y="146"/>
                  </a:cubicBezTo>
                  <a:cubicBezTo>
                    <a:pt x="815" y="763"/>
                    <a:pt x="676" y="1375"/>
                    <a:pt x="501" y="1977"/>
                  </a:cubicBezTo>
                  <a:cubicBezTo>
                    <a:pt x="410" y="2281"/>
                    <a:pt x="309" y="2573"/>
                    <a:pt x="203" y="2872"/>
                  </a:cubicBezTo>
                  <a:cubicBezTo>
                    <a:pt x="149" y="3005"/>
                    <a:pt x="75" y="3148"/>
                    <a:pt x="43" y="3287"/>
                  </a:cubicBezTo>
                  <a:cubicBezTo>
                    <a:pt x="0" y="3462"/>
                    <a:pt x="107" y="3606"/>
                    <a:pt x="272" y="3659"/>
                  </a:cubicBezTo>
                  <a:cubicBezTo>
                    <a:pt x="309" y="3670"/>
                    <a:pt x="352" y="3681"/>
                    <a:pt x="394" y="3686"/>
                  </a:cubicBezTo>
                  <a:cubicBezTo>
                    <a:pt x="426" y="3713"/>
                    <a:pt x="463" y="3734"/>
                    <a:pt x="501" y="3745"/>
                  </a:cubicBezTo>
                  <a:cubicBezTo>
                    <a:pt x="726" y="3832"/>
                    <a:pt x="971" y="3877"/>
                    <a:pt x="1215" y="3877"/>
                  </a:cubicBezTo>
                  <a:cubicBezTo>
                    <a:pt x="1283" y="3877"/>
                    <a:pt x="1350" y="3874"/>
                    <a:pt x="1416" y="3867"/>
                  </a:cubicBezTo>
                  <a:cubicBezTo>
                    <a:pt x="1518" y="3856"/>
                    <a:pt x="1597" y="3803"/>
                    <a:pt x="1613" y="3697"/>
                  </a:cubicBezTo>
                  <a:cubicBezTo>
                    <a:pt x="1624" y="3612"/>
                    <a:pt x="1571" y="3500"/>
                    <a:pt x="1470" y="3484"/>
                  </a:cubicBezTo>
                  <a:cubicBezTo>
                    <a:pt x="1278" y="3447"/>
                    <a:pt x="1086" y="3409"/>
                    <a:pt x="889" y="3372"/>
                  </a:cubicBezTo>
                  <a:cubicBezTo>
                    <a:pt x="804" y="3356"/>
                    <a:pt x="719" y="3340"/>
                    <a:pt x="634" y="3324"/>
                  </a:cubicBezTo>
                  <a:cubicBezTo>
                    <a:pt x="586" y="3287"/>
                    <a:pt x="527" y="3266"/>
                    <a:pt x="469" y="3266"/>
                  </a:cubicBezTo>
                  <a:cubicBezTo>
                    <a:pt x="485" y="3228"/>
                    <a:pt x="495" y="3196"/>
                    <a:pt x="511" y="3164"/>
                  </a:cubicBezTo>
                  <a:cubicBezTo>
                    <a:pt x="543" y="3069"/>
                    <a:pt x="581" y="2978"/>
                    <a:pt x="612" y="2887"/>
                  </a:cubicBezTo>
                  <a:cubicBezTo>
                    <a:pt x="676" y="2717"/>
                    <a:pt x="730" y="2552"/>
                    <a:pt x="788" y="2382"/>
                  </a:cubicBezTo>
                  <a:cubicBezTo>
                    <a:pt x="1012" y="1684"/>
                    <a:pt x="1177" y="971"/>
                    <a:pt x="1289" y="252"/>
                  </a:cubicBezTo>
                  <a:cubicBezTo>
                    <a:pt x="1305" y="146"/>
                    <a:pt x="1262" y="39"/>
                    <a:pt x="1150" y="7"/>
                  </a:cubicBezTo>
                  <a:cubicBezTo>
                    <a:pt x="1136" y="3"/>
                    <a:pt x="1120" y="1"/>
                    <a:pt x="11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5888950" y="3515175"/>
              <a:ext cx="120625" cy="57975"/>
            </a:xfrm>
            <a:custGeom>
              <a:avLst/>
              <a:gdLst/>
              <a:ahLst/>
              <a:cxnLst/>
              <a:rect l="l" t="t" r="r" b="b"/>
              <a:pathLst>
                <a:path w="4825" h="2319" extrusionOk="0">
                  <a:moveTo>
                    <a:pt x="4582" y="0"/>
                  </a:moveTo>
                  <a:cubicBezTo>
                    <a:pt x="4503" y="0"/>
                    <a:pt x="4425" y="41"/>
                    <a:pt x="4393" y="135"/>
                  </a:cubicBezTo>
                  <a:lnTo>
                    <a:pt x="4399" y="135"/>
                  </a:lnTo>
                  <a:cubicBezTo>
                    <a:pt x="4186" y="779"/>
                    <a:pt x="3834" y="1445"/>
                    <a:pt x="3206" y="1759"/>
                  </a:cubicBezTo>
                  <a:cubicBezTo>
                    <a:pt x="2977" y="1873"/>
                    <a:pt x="2731" y="1925"/>
                    <a:pt x="2483" y="1925"/>
                  </a:cubicBezTo>
                  <a:cubicBezTo>
                    <a:pt x="1991" y="1925"/>
                    <a:pt x="1494" y="1723"/>
                    <a:pt x="1119" y="1408"/>
                  </a:cubicBezTo>
                  <a:cubicBezTo>
                    <a:pt x="970" y="1280"/>
                    <a:pt x="826" y="1131"/>
                    <a:pt x="704" y="971"/>
                  </a:cubicBezTo>
                  <a:cubicBezTo>
                    <a:pt x="634" y="886"/>
                    <a:pt x="576" y="795"/>
                    <a:pt x="517" y="699"/>
                  </a:cubicBezTo>
                  <a:cubicBezTo>
                    <a:pt x="459" y="609"/>
                    <a:pt x="395" y="513"/>
                    <a:pt x="400" y="401"/>
                  </a:cubicBezTo>
                  <a:cubicBezTo>
                    <a:pt x="400" y="274"/>
                    <a:pt x="302" y="210"/>
                    <a:pt x="202" y="210"/>
                  </a:cubicBezTo>
                  <a:cubicBezTo>
                    <a:pt x="103" y="210"/>
                    <a:pt x="3" y="274"/>
                    <a:pt x="1" y="401"/>
                  </a:cubicBezTo>
                  <a:cubicBezTo>
                    <a:pt x="1" y="646"/>
                    <a:pt x="144" y="865"/>
                    <a:pt x="278" y="1056"/>
                  </a:cubicBezTo>
                  <a:cubicBezTo>
                    <a:pt x="400" y="1232"/>
                    <a:pt x="538" y="1402"/>
                    <a:pt x="693" y="1551"/>
                  </a:cubicBezTo>
                  <a:cubicBezTo>
                    <a:pt x="1007" y="1855"/>
                    <a:pt x="1385" y="2100"/>
                    <a:pt x="1811" y="2222"/>
                  </a:cubicBezTo>
                  <a:cubicBezTo>
                    <a:pt x="2024" y="2285"/>
                    <a:pt x="2250" y="2319"/>
                    <a:pt x="2474" y="2319"/>
                  </a:cubicBezTo>
                  <a:cubicBezTo>
                    <a:pt x="2704" y="2319"/>
                    <a:pt x="2932" y="2284"/>
                    <a:pt x="3147" y="2212"/>
                  </a:cubicBezTo>
                  <a:cubicBezTo>
                    <a:pt x="3541" y="2073"/>
                    <a:pt x="3877" y="1818"/>
                    <a:pt x="4132" y="1493"/>
                  </a:cubicBezTo>
                  <a:cubicBezTo>
                    <a:pt x="4425" y="1120"/>
                    <a:pt x="4627" y="689"/>
                    <a:pt x="4777" y="242"/>
                  </a:cubicBezTo>
                  <a:cubicBezTo>
                    <a:pt x="4825" y="96"/>
                    <a:pt x="4703" y="0"/>
                    <a:pt x="458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5749075" y="3261950"/>
              <a:ext cx="421025" cy="366225"/>
            </a:xfrm>
            <a:custGeom>
              <a:avLst/>
              <a:gdLst/>
              <a:ahLst/>
              <a:cxnLst/>
              <a:rect l="l" t="t" r="r" b="b"/>
              <a:pathLst>
                <a:path w="16841" h="14649" extrusionOk="0">
                  <a:moveTo>
                    <a:pt x="7891" y="394"/>
                  </a:moveTo>
                  <a:cubicBezTo>
                    <a:pt x="8436" y="394"/>
                    <a:pt x="8983" y="464"/>
                    <a:pt x="9509" y="595"/>
                  </a:cubicBezTo>
                  <a:lnTo>
                    <a:pt x="9482" y="595"/>
                  </a:lnTo>
                  <a:cubicBezTo>
                    <a:pt x="9253" y="553"/>
                    <a:pt x="9030" y="515"/>
                    <a:pt x="8801" y="489"/>
                  </a:cubicBezTo>
                  <a:cubicBezTo>
                    <a:pt x="8613" y="465"/>
                    <a:pt x="8411" y="438"/>
                    <a:pt x="8212" y="438"/>
                  </a:cubicBezTo>
                  <a:cubicBezTo>
                    <a:pt x="8095" y="438"/>
                    <a:pt x="7980" y="447"/>
                    <a:pt x="7869" y="473"/>
                  </a:cubicBezTo>
                  <a:cubicBezTo>
                    <a:pt x="7763" y="436"/>
                    <a:pt x="7651" y="414"/>
                    <a:pt x="7539" y="404"/>
                  </a:cubicBezTo>
                  <a:cubicBezTo>
                    <a:pt x="7656" y="397"/>
                    <a:pt x="7774" y="394"/>
                    <a:pt x="7891" y="394"/>
                  </a:cubicBezTo>
                  <a:close/>
                  <a:moveTo>
                    <a:pt x="7268" y="425"/>
                  </a:moveTo>
                  <a:lnTo>
                    <a:pt x="7268" y="425"/>
                  </a:lnTo>
                  <a:cubicBezTo>
                    <a:pt x="7252" y="430"/>
                    <a:pt x="7236" y="430"/>
                    <a:pt x="7225" y="436"/>
                  </a:cubicBezTo>
                  <a:cubicBezTo>
                    <a:pt x="7071" y="484"/>
                    <a:pt x="6948" y="574"/>
                    <a:pt x="6852" y="702"/>
                  </a:cubicBezTo>
                  <a:cubicBezTo>
                    <a:pt x="6847" y="707"/>
                    <a:pt x="6847" y="707"/>
                    <a:pt x="6847" y="712"/>
                  </a:cubicBezTo>
                  <a:cubicBezTo>
                    <a:pt x="6775" y="687"/>
                    <a:pt x="6699" y="671"/>
                    <a:pt x="6623" y="671"/>
                  </a:cubicBezTo>
                  <a:cubicBezTo>
                    <a:pt x="6541" y="671"/>
                    <a:pt x="6461" y="690"/>
                    <a:pt x="6389" y="734"/>
                  </a:cubicBezTo>
                  <a:lnTo>
                    <a:pt x="6384" y="734"/>
                  </a:lnTo>
                  <a:cubicBezTo>
                    <a:pt x="6357" y="734"/>
                    <a:pt x="6330" y="739"/>
                    <a:pt x="6299" y="739"/>
                  </a:cubicBezTo>
                  <a:cubicBezTo>
                    <a:pt x="6299" y="707"/>
                    <a:pt x="6299" y="675"/>
                    <a:pt x="6299" y="643"/>
                  </a:cubicBezTo>
                  <a:cubicBezTo>
                    <a:pt x="6299" y="633"/>
                    <a:pt x="6293" y="627"/>
                    <a:pt x="6293" y="617"/>
                  </a:cubicBezTo>
                  <a:cubicBezTo>
                    <a:pt x="6607" y="526"/>
                    <a:pt x="6937" y="462"/>
                    <a:pt x="7268" y="425"/>
                  </a:cubicBezTo>
                  <a:close/>
                  <a:moveTo>
                    <a:pt x="5926" y="1091"/>
                  </a:moveTo>
                  <a:cubicBezTo>
                    <a:pt x="5931" y="1160"/>
                    <a:pt x="5931" y="1234"/>
                    <a:pt x="5936" y="1303"/>
                  </a:cubicBezTo>
                  <a:cubicBezTo>
                    <a:pt x="5842" y="1283"/>
                    <a:pt x="5747" y="1275"/>
                    <a:pt x="5654" y="1275"/>
                  </a:cubicBezTo>
                  <a:cubicBezTo>
                    <a:pt x="5627" y="1275"/>
                    <a:pt x="5601" y="1276"/>
                    <a:pt x="5574" y="1277"/>
                  </a:cubicBezTo>
                  <a:cubicBezTo>
                    <a:pt x="5463" y="1288"/>
                    <a:pt x="5356" y="1309"/>
                    <a:pt x="5255" y="1341"/>
                  </a:cubicBezTo>
                  <a:cubicBezTo>
                    <a:pt x="5409" y="1224"/>
                    <a:pt x="5590" y="1128"/>
                    <a:pt x="5782" y="1101"/>
                  </a:cubicBezTo>
                  <a:cubicBezTo>
                    <a:pt x="5830" y="1091"/>
                    <a:pt x="5878" y="1091"/>
                    <a:pt x="5926" y="1091"/>
                  </a:cubicBezTo>
                  <a:close/>
                  <a:moveTo>
                    <a:pt x="6826" y="1309"/>
                  </a:moveTo>
                  <a:lnTo>
                    <a:pt x="6826" y="1309"/>
                  </a:lnTo>
                  <a:cubicBezTo>
                    <a:pt x="6799" y="1474"/>
                    <a:pt x="6826" y="1650"/>
                    <a:pt x="6890" y="1815"/>
                  </a:cubicBezTo>
                  <a:cubicBezTo>
                    <a:pt x="6842" y="1815"/>
                    <a:pt x="6794" y="1820"/>
                    <a:pt x="6746" y="1825"/>
                  </a:cubicBezTo>
                  <a:cubicBezTo>
                    <a:pt x="6799" y="1666"/>
                    <a:pt x="6820" y="1495"/>
                    <a:pt x="6788" y="1330"/>
                  </a:cubicBezTo>
                  <a:cubicBezTo>
                    <a:pt x="6804" y="1325"/>
                    <a:pt x="6815" y="1314"/>
                    <a:pt x="6826" y="1309"/>
                  </a:cubicBezTo>
                  <a:close/>
                  <a:moveTo>
                    <a:pt x="7901" y="1655"/>
                  </a:moveTo>
                  <a:cubicBezTo>
                    <a:pt x="7938" y="1681"/>
                    <a:pt x="7976" y="1713"/>
                    <a:pt x="8008" y="1745"/>
                  </a:cubicBezTo>
                  <a:cubicBezTo>
                    <a:pt x="8002" y="1772"/>
                    <a:pt x="7997" y="1799"/>
                    <a:pt x="7992" y="1831"/>
                  </a:cubicBezTo>
                  <a:cubicBezTo>
                    <a:pt x="7965" y="1767"/>
                    <a:pt x="7933" y="1713"/>
                    <a:pt x="7901" y="1655"/>
                  </a:cubicBezTo>
                  <a:close/>
                  <a:moveTo>
                    <a:pt x="8481" y="1623"/>
                  </a:moveTo>
                  <a:cubicBezTo>
                    <a:pt x="8551" y="1692"/>
                    <a:pt x="8615" y="1761"/>
                    <a:pt x="8678" y="1841"/>
                  </a:cubicBezTo>
                  <a:cubicBezTo>
                    <a:pt x="8668" y="1841"/>
                    <a:pt x="8657" y="1847"/>
                    <a:pt x="8647" y="1852"/>
                  </a:cubicBezTo>
                  <a:cubicBezTo>
                    <a:pt x="8593" y="1777"/>
                    <a:pt x="8535" y="1713"/>
                    <a:pt x="8471" y="1644"/>
                  </a:cubicBezTo>
                  <a:cubicBezTo>
                    <a:pt x="8476" y="1639"/>
                    <a:pt x="8476" y="1634"/>
                    <a:pt x="8481" y="1623"/>
                  </a:cubicBezTo>
                  <a:close/>
                  <a:moveTo>
                    <a:pt x="7214" y="1405"/>
                  </a:moveTo>
                  <a:lnTo>
                    <a:pt x="7214" y="1405"/>
                  </a:lnTo>
                  <a:cubicBezTo>
                    <a:pt x="7310" y="1495"/>
                    <a:pt x="7395" y="1596"/>
                    <a:pt x="7470" y="1708"/>
                  </a:cubicBezTo>
                  <a:cubicBezTo>
                    <a:pt x="7528" y="1793"/>
                    <a:pt x="7582" y="1889"/>
                    <a:pt x="7624" y="1985"/>
                  </a:cubicBezTo>
                  <a:cubicBezTo>
                    <a:pt x="7539" y="1953"/>
                    <a:pt x="7454" y="1921"/>
                    <a:pt x="7363" y="1900"/>
                  </a:cubicBezTo>
                  <a:cubicBezTo>
                    <a:pt x="7299" y="1793"/>
                    <a:pt x="7246" y="1681"/>
                    <a:pt x="7220" y="1559"/>
                  </a:cubicBezTo>
                  <a:cubicBezTo>
                    <a:pt x="7209" y="1506"/>
                    <a:pt x="7204" y="1453"/>
                    <a:pt x="7214" y="1405"/>
                  </a:cubicBezTo>
                  <a:close/>
                  <a:moveTo>
                    <a:pt x="5899" y="1756"/>
                  </a:moveTo>
                  <a:lnTo>
                    <a:pt x="5899" y="1756"/>
                  </a:lnTo>
                  <a:cubicBezTo>
                    <a:pt x="5809" y="1841"/>
                    <a:pt x="5724" y="1932"/>
                    <a:pt x="5638" y="2022"/>
                  </a:cubicBezTo>
                  <a:cubicBezTo>
                    <a:pt x="5606" y="1953"/>
                    <a:pt x="5537" y="1894"/>
                    <a:pt x="5457" y="1894"/>
                  </a:cubicBezTo>
                  <a:cubicBezTo>
                    <a:pt x="5606" y="1857"/>
                    <a:pt x="5755" y="1809"/>
                    <a:pt x="5899" y="1756"/>
                  </a:cubicBezTo>
                  <a:close/>
                  <a:moveTo>
                    <a:pt x="5369" y="1922"/>
                  </a:moveTo>
                  <a:lnTo>
                    <a:pt x="5369" y="1922"/>
                  </a:lnTo>
                  <a:cubicBezTo>
                    <a:pt x="5368" y="1923"/>
                    <a:pt x="5367" y="1924"/>
                    <a:pt x="5367" y="1926"/>
                  </a:cubicBezTo>
                  <a:cubicBezTo>
                    <a:pt x="5282" y="1974"/>
                    <a:pt x="5196" y="2028"/>
                    <a:pt x="5117" y="2086"/>
                  </a:cubicBezTo>
                  <a:cubicBezTo>
                    <a:pt x="5149" y="2044"/>
                    <a:pt x="5180" y="2006"/>
                    <a:pt x="5218" y="1969"/>
                  </a:cubicBezTo>
                  <a:lnTo>
                    <a:pt x="5212" y="1969"/>
                  </a:lnTo>
                  <a:lnTo>
                    <a:pt x="5223" y="1958"/>
                  </a:lnTo>
                  <a:cubicBezTo>
                    <a:pt x="5270" y="1948"/>
                    <a:pt x="5322" y="1938"/>
                    <a:pt x="5369" y="1922"/>
                  </a:cubicBezTo>
                  <a:close/>
                  <a:moveTo>
                    <a:pt x="11255" y="1936"/>
                  </a:moveTo>
                  <a:cubicBezTo>
                    <a:pt x="11344" y="2015"/>
                    <a:pt x="11427" y="2098"/>
                    <a:pt x="11511" y="2182"/>
                  </a:cubicBezTo>
                  <a:cubicBezTo>
                    <a:pt x="11479" y="2166"/>
                    <a:pt x="11447" y="2150"/>
                    <a:pt x="11415" y="2134"/>
                  </a:cubicBezTo>
                  <a:lnTo>
                    <a:pt x="11415" y="2139"/>
                  </a:lnTo>
                  <a:cubicBezTo>
                    <a:pt x="11362" y="2070"/>
                    <a:pt x="11314" y="2001"/>
                    <a:pt x="11255" y="1937"/>
                  </a:cubicBezTo>
                  <a:cubicBezTo>
                    <a:pt x="11255" y="1937"/>
                    <a:pt x="11255" y="1937"/>
                    <a:pt x="11255" y="1936"/>
                  </a:cubicBezTo>
                  <a:close/>
                  <a:moveTo>
                    <a:pt x="9355" y="2134"/>
                  </a:moveTo>
                  <a:cubicBezTo>
                    <a:pt x="9397" y="2134"/>
                    <a:pt x="9440" y="2139"/>
                    <a:pt x="9477" y="2150"/>
                  </a:cubicBezTo>
                  <a:cubicBezTo>
                    <a:pt x="9434" y="2166"/>
                    <a:pt x="9397" y="2193"/>
                    <a:pt x="9360" y="2219"/>
                  </a:cubicBezTo>
                  <a:cubicBezTo>
                    <a:pt x="9355" y="2203"/>
                    <a:pt x="9349" y="2187"/>
                    <a:pt x="9339" y="2171"/>
                  </a:cubicBezTo>
                  <a:cubicBezTo>
                    <a:pt x="9339" y="2171"/>
                    <a:pt x="9339" y="2166"/>
                    <a:pt x="9339" y="2166"/>
                  </a:cubicBezTo>
                  <a:cubicBezTo>
                    <a:pt x="9344" y="2155"/>
                    <a:pt x="9349" y="2145"/>
                    <a:pt x="9355" y="2134"/>
                  </a:cubicBezTo>
                  <a:close/>
                  <a:moveTo>
                    <a:pt x="8545" y="2390"/>
                  </a:moveTo>
                  <a:cubicBezTo>
                    <a:pt x="8593" y="2480"/>
                    <a:pt x="8641" y="2576"/>
                    <a:pt x="8678" y="2672"/>
                  </a:cubicBezTo>
                  <a:cubicBezTo>
                    <a:pt x="8647" y="2645"/>
                    <a:pt x="8615" y="2619"/>
                    <a:pt x="8583" y="2587"/>
                  </a:cubicBezTo>
                  <a:cubicBezTo>
                    <a:pt x="8551" y="2549"/>
                    <a:pt x="8519" y="2512"/>
                    <a:pt x="8492" y="2469"/>
                  </a:cubicBezTo>
                  <a:cubicBezTo>
                    <a:pt x="8508" y="2443"/>
                    <a:pt x="8524" y="2416"/>
                    <a:pt x="8545" y="2390"/>
                  </a:cubicBezTo>
                  <a:close/>
                  <a:moveTo>
                    <a:pt x="6133" y="2917"/>
                  </a:moveTo>
                  <a:cubicBezTo>
                    <a:pt x="6144" y="2965"/>
                    <a:pt x="6155" y="3018"/>
                    <a:pt x="6165" y="3066"/>
                  </a:cubicBezTo>
                  <a:cubicBezTo>
                    <a:pt x="6091" y="3114"/>
                    <a:pt x="6022" y="3156"/>
                    <a:pt x="5947" y="3199"/>
                  </a:cubicBezTo>
                  <a:cubicBezTo>
                    <a:pt x="6000" y="3114"/>
                    <a:pt x="6059" y="3023"/>
                    <a:pt x="6112" y="2933"/>
                  </a:cubicBezTo>
                  <a:cubicBezTo>
                    <a:pt x="6118" y="2927"/>
                    <a:pt x="6128" y="2922"/>
                    <a:pt x="6133" y="2917"/>
                  </a:cubicBezTo>
                  <a:close/>
                  <a:moveTo>
                    <a:pt x="9729" y="2486"/>
                  </a:moveTo>
                  <a:cubicBezTo>
                    <a:pt x="9810" y="2486"/>
                    <a:pt x="9905" y="2513"/>
                    <a:pt x="9967" y="2528"/>
                  </a:cubicBezTo>
                  <a:cubicBezTo>
                    <a:pt x="10025" y="2539"/>
                    <a:pt x="10084" y="2560"/>
                    <a:pt x="10143" y="2581"/>
                  </a:cubicBezTo>
                  <a:cubicBezTo>
                    <a:pt x="10324" y="2911"/>
                    <a:pt x="10164" y="3241"/>
                    <a:pt x="9855" y="3407"/>
                  </a:cubicBezTo>
                  <a:cubicBezTo>
                    <a:pt x="9743" y="3194"/>
                    <a:pt x="9658" y="2970"/>
                    <a:pt x="9605" y="2741"/>
                  </a:cubicBezTo>
                  <a:cubicBezTo>
                    <a:pt x="9589" y="2672"/>
                    <a:pt x="9557" y="2549"/>
                    <a:pt x="9631" y="2507"/>
                  </a:cubicBezTo>
                  <a:cubicBezTo>
                    <a:pt x="9658" y="2492"/>
                    <a:pt x="9692" y="2486"/>
                    <a:pt x="9729" y="2486"/>
                  </a:cubicBezTo>
                  <a:close/>
                  <a:moveTo>
                    <a:pt x="8796" y="3140"/>
                  </a:moveTo>
                  <a:cubicBezTo>
                    <a:pt x="8817" y="3146"/>
                    <a:pt x="8833" y="3146"/>
                    <a:pt x="8854" y="3151"/>
                  </a:cubicBezTo>
                  <a:cubicBezTo>
                    <a:pt x="8875" y="3154"/>
                    <a:pt x="8897" y="3155"/>
                    <a:pt x="8918" y="3155"/>
                  </a:cubicBezTo>
                  <a:cubicBezTo>
                    <a:pt x="8939" y="3155"/>
                    <a:pt x="8961" y="3154"/>
                    <a:pt x="8982" y="3151"/>
                  </a:cubicBezTo>
                  <a:cubicBezTo>
                    <a:pt x="9009" y="3247"/>
                    <a:pt x="9041" y="3337"/>
                    <a:pt x="9078" y="3428"/>
                  </a:cubicBezTo>
                  <a:cubicBezTo>
                    <a:pt x="8971" y="3380"/>
                    <a:pt x="8870" y="3305"/>
                    <a:pt x="8774" y="3226"/>
                  </a:cubicBezTo>
                  <a:cubicBezTo>
                    <a:pt x="8790" y="3199"/>
                    <a:pt x="8796" y="3167"/>
                    <a:pt x="8796" y="3140"/>
                  </a:cubicBezTo>
                  <a:close/>
                  <a:moveTo>
                    <a:pt x="7161" y="3023"/>
                  </a:moveTo>
                  <a:cubicBezTo>
                    <a:pt x="7204" y="3029"/>
                    <a:pt x="7284" y="3044"/>
                    <a:pt x="7289" y="3050"/>
                  </a:cubicBezTo>
                  <a:cubicBezTo>
                    <a:pt x="7390" y="3087"/>
                    <a:pt x="7475" y="3146"/>
                    <a:pt x="7550" y="3220"/>
                  </a:cubicBezTo>
                  <a:cubicBezTo>
                    <a:pt x="7438" y="3252"/>
                    <a:pt x="7342" y="3332"/>
                    <a:pt x="7310" y="3460"/>
                  </a:cubicBezTo>
                  <a:cubicBezTo>
                    <a:pt x="7236" y="3332"/>
                    <a:pt x="7177" y="3188"/>
                    <a:pt x="7161" y="3044"/>
                  </a:cubicBezTo>
                  <a:lnTo>
                    <a:pt x="7161" y="3023"/>
                  </a:lnTo>
                  <a:close/>
                  <a:moveTo>
                    <a:pt x="5266" y="2454"/>
                  </a:moveTo>
                  <a:lnTo>
                    <a:pt x="5266" y="2454"/>
                  </a:lnTo>
                  <a:cubicBezTo>
                    <a:pt x="4967" y="2816"/>
                    <a:pt x="4701" y="3194"/>
                    <a:pt x="4451" y="3582"/>
                  </a:cubicBezTo>
                  <a:cubicBezTo>
                    <a:pt x="4520" y="3359"/>
                    <a:pt x="4589" y="3130"/>
                    <a:pt x="4653" y="2906"/>
                  </a:cubicBezTo>
                  <a:cubicBezTo>
                    <a:pt x="4850" y="2746"/>
                    <a:pt x="5053" y="2597"/>
                    <a:pt x="5266" y="2454"/>
                  </a:cubicBezTo>
                  <a:close/>
                  <a:moveTo>
                    <a:pt x="7731" y="3604"/>
                  </a:moveTo>
                  <a:cubicBezTo>
                    <a:pt x="7741" y="3604"/>
                    <a:pt x="7752" y="3609"/>
                    <a:pt x="7752" y="3609"/>
                  </a:cubicBezTo>
                  <a:cubicBezTo>
                    <a:pt x="7763" y="3614"/>
                    <a:pt x="7779" y="3614"/>
                    <a:pt x="7789" y="3620"/>
                  </a:cubicBezTo>
                  <a:cubicBezTo>
                    <a:pt x="7800" y="3651"/>
                    <a:pt x="7805" y="3678"/>
                    <a:pt x="7811" y="3710"/>
                  </a:cubicBezTo>
                  <a:cubicBezTo>
                    <a:pt x="7789" y="3689"/>
                    <a:pt x="7773" y="3662"/>
                    <a:pt x="7752" y="3641"/>
                  </a:cubicBezTo>
                  <a:cubicBezTo>
                    <a:pt x="7747" y="3635"/>
                    <a:pt x="7741" y="3620"/>
                    <a:pt x="7731" y="3604"/>
                  </a:cubicBezTo>
                  <a:close/>
                  <a:moveTo>
                    <a:pt x="3530" y="2874"/>
                  </a:moveTo>
                  <a:cubicBezTo>
                    <a:pt x="3402" y="3119"/>
                    <a:pt x="3290" y="3369"/>
                    <a:pt x="3200" y="3630"/>
                  </a:cubicBezTo>
                  <a:cubicBezTo>
                    <a:pt x="3179" y="3683"/>
                    <a:pt x="3189" y="3731"/>
                    <a:pt x="3210" y="3769"/>
                  </a:cubicBezTo>
                  <a:cubicBezTo>
                    <a:pt x="3157" y="3832"/>
                    <a:pt x="3109" y="3891"/>
                    <a:pt x="3067" y="3955"/>
                  </a:cubicBezTo>
                  <a:cubicBezTo>
                    <a:pt x="3035" y="3992"/>
                    <a:pt x="3003" y="4029"/>
                    <a:pt x="2976" y="4067"/>
                  </a:cubicBezTo>
                  <a:cubicBezTo>
                    <a:pt x="3136" y="3657"/>
                    <a:pt x="3317" y="3252"/>
                    <a:pt x="3530" y="2874"/>
                  </a:cubicBezTo>
                  <a:close/>
                  <a:moveTo>
                    <a:pt x="10435" y="3417"/>
                  </a:moveTo>
                  <a:cubicBezTo>
                    <a:pt x="10547" y="3651"/>
                    <a:pt x="10723" y="3848"/>
                    <a:pt x="10984" y="3912"/>
                  </a:cubicBezTo>
                  <a:cubicBezTo>
                    <a:pt x="11003" y="3919"/>
                    <a:pt x="11021" y="3921"/>
                    <a:pt x="11040" y="3921"/>
                  </a:cubicBezTo>
                  <a:cubicBezTo>
                    <a:pt x="11053" y="3921"/>
                    <a:pt x="11066" y="3920"/>
                    <a:pt x="11080" y="3918"/>
                  </a:cubicBezTo>
                  <a:cubicBezTo>
                    <a:pt x="11080" y="3944"/>
                    <a:pt x="11080" y="3971"/>
                    <a:pt x="11085" y="3998"/>
                  </a:cubicBezTo>
                  <a:cubicBezTo>
                    <a:pt x="11074" y="4013"/>
                    <a:pt x="11064" y="4035"/>
                    <a:pt x="11053" y="4051"/>
                  </a:cubicBezTo>
                  <a:cubicBezTo>
                    <a:pt x="10951" y="4193"/>
                    <a:pt x="10812" y="4248"/>
                    <a:pt x="10660" y="4248"/>
                  </a:cubicBezTo>
                  <a:cubicBezTo>
                    <a:pt x="10591" y="4248"/>
                    <a:pt x="10518" y="4236"/>
                    <a:pt x="10446" y="4216"/>
                  </a:cubicBezTo>
                  <a:cubicBezTo>
                    <a:pt x="10425" y="4195"/>
                    <a:pt x="10398" y="4168"/>
                    <a:pt x="10377" y="4147"/>
                  </a:cubicBezTo>
                  <a:cubicBezTo>
                    <a:pt x="10260" y="4019"/>
                    <a:pt x="10153" y="3886"/>
                    <a:pt x="10052" y="3742"/>
                  </a:cubicBezTo>
                  <a:cubicBezTo>
                    <a:pt x="10201" y="3662"/>
                    <a:pt x="10334" y="3550"/>
                    <a:pt x="10435" y="3417"/>
                  </a:cubicBezTo>
                  <a:close/>
                  <a:moveTo>
                    <a:pt x="7001" y="2225"/>
                  </a:moveTo>
                  <a:cubicBezTo>
                    <a:pt x="7044" y="2230"/>
                    <a:pt x="7087" y="2235"/>
                    <a:pt x="7124" y="2246"/>
                  </a:cubicBezTo>
                  <a:cubicBezTo>
                    <a:pt x="7269" y="2429"/>
                    <a:pt x="7477" y="2612"/>
                    <a:pt x="7685" y="2612"/>
                  </a:cubicBezTo>
                  <a:cubicBezTo>
                    <a:pt x="7743" y="2612"/>
                    <a:pt x="7802" y="2598"/>
                    <a:pt x="7859" y="2565"/>
                  </a:cubicBezTo>
                  <a:cubicBezTo>
                    <a:pt x="7885" y="2587"/>
                    <a:pt x="7906" y="2603"/>
                    <a:pt x="7933" y="2624"/>
                  </a:cubicBezTo>
                  <a:cubicBezTo>
                    <a:pt x="8013" y="2853"/>
                    <a:pt x="8141" y="3076"/>
                    <a:pt x="8279" y="3257"/>
                  </a:cubicBezTo>
                  <a:cubicBezTo>
                    <a:pt x="8487" y="3529"/>
                    <a:pt x="8753" y="3753"/>
                    <a:pt x="9083" y="3854"/>
                  </a:cubicBezTo>
                  <a:cubicBezTo>
                    <a:pt x="9067" y="3939"/>
                    <a:pt x="9041" y="4024"/>
                    <a:pt x="9009" y="4104"/>
                  </a:cubicBezTo>
                  <a:cubicBezTo>
                    <a:pt x="8971" y="4195"/>
                    <a:pt x="8918" y="4301"/>
                    <a:pt x="8849" y="4376"/>
                  </a:cubicBezTo>
                  <a:cubicBezTo>
                    <a:pt x="8817" y="4407"/>
                    <a:pt x="8783" y="4419"/>
                    <a:pt x="8749" y="4419"/>
                  </a:cubicBezTo>
                  <a:cubicBezTo>
                    <a:pt x="8685" y="4419"/>
                    <a:pt x="8618" y="4378"/>
                    <a:pt x="8556" y="4344"/>
                  </a:cubicBezTo>
                  <a:cubicBezTo>
                    <a:pt x="8508" y="4317"/>
                    <a:pt x="8460" y="4285"/>
                    <a:pt x="8418" y="4253"/>
                  </a:cubicBezTo>
                  <a:cubicBezTo>
                    <a:pt x="8540" y="4141"/>
                    <a:pt x="8588" y="3971"/>
                    <a:pt x="8556" y="3806"/>
                  </a:cubicBezTo>
                  <a:cubicBezTo>
                    <a:pt x="8513" y="3556"/>
                    <a:pt x="8316" y="3391"/>
                    <a:pt x="8087" y="3295"/>
                  </a:cubicBezTo>
                  <a:cubicBezTo>
                    <a:pt x="8018" y="3162"/>
                    <a:pt x="7933" y="3039"/>
                    <a:pt x="7827" y="2938"/>
                  </a:cubicBezTo>
                  <a:cubicBezTo>
                    <a:pt x="7693" y="2810"/>
                    <a:pt x="7470" y="2666"/>
                    <a:pt x="7257" y="2629"/>
                  </a:cubicBezTo>
                  <a:cubicBezTo>
                    <a:pt x="7319" y="2510"/>
                    <a:pt x="7255" y="2331"/>
                    <a:pt x="7105" y="2331"/>
                  </a:cubicBezTo>
                  <a:cubicBezTo>
                    <a:pt x="7101" y="2331"/>
                    <a:pt x="7096" y="2331"/>
                    <a:pt x="7092" y="2331"/>
                  </a:cubicBezTo>
                  <a:cubicBezTo>
                    <a:pt x="7044" y="2331"/>
                    <a:pt x="6996" y="2336"/>
                    <a:pt x="6948" y="2342"/>
                  </a:cubicBezTo>
                  <a:cubicBezTo>
                    <a:pt x="6980" y="2304"/>
                    <a:pt x="6996" y="2267"/>
                    <a:pt x="7001" y="2225"/>
                  </a:cubicBezTo>
                  <a:close/>
                  <a:moveTo>
                    <a:pt x="9445" y="4008"/>
                  </a:moveTo>
                  <a:cubicBezTo>
                    <a:pt x="9557" y="4136"/>
                    <a:pt x="9674" y="4248"/>
                    <a:pt x="9807" y="4344"/>
                  </a:cubicBezTo>
                  <a:cubicBezTo>
                    <a:pt x="9882" y="4397"/>
                    <a:pt x="9962" y="4445"/>
                    <a:pt x="10052" y="4487"/>
                  </a:cubicBezTo>
                  <a:cubicBezTo>
                    <a:pt x="9759" y="4503"/>
                    <a:pt x="9472" y="4546"/>
                    <a:pt x="9179" y="4589"/>
                  </a:cubicBezTo>
                  <a:cubicBezTo>
                    <a:pt x="9307" y="4439"/>
                    <a:pt x="9392" y="4226"/>
                    <a:pt x="9445" y="4008"/>
                  </a:cubicBezTo>
                  <a:close/>
                  <a:moveTo>
                    <a:pt x="6671" y="3188"/>
                  </a:moveTo>
                  <a:cubicBezTo>
                    <a:pt x="6703" y="3273"/>
                    <a:pt x="6740" y="3359"/>
                    <a:pt x="6783" y="3438"/>
                  </a:cubicBezTo>
                  <a:cubicBezTo>
                    <a:pt x="6953" y="3758"/>
                    <a:pt x="7188" y="4077"/>
                    <a:pt x="7481" y="4296"/>
                  </a:cubicBezTo>
                  <a:cubicBezTo>
                    <a:pt x="7575" y="4363"/>
                    <a:pt x="7694" y="4409"/>
                    <a:pt x="7811" y="4409"/>
                  </a:cubicBezTo>
                  <a:cubicBezTo>
                    <a:pt x="7852" y="4409"/>
                    <a:pt x="7893" y="4404"/>
                    <a:pt x="7933" y="4392"/>
                  </a:cubicBezTo>
                  <a:cubicBezTo>
                    <a:pt x="8061" y="4498"/>
                    <a:pt x="8194" y="4594"/>
                    <a:pt x="8338" y="4674"/>
                  </a:cubicBezTo>
                  <a:cubicBezTo>
                    <a:pt x="8322" y="4674"/>
                    <a:pt x="8306" y="4674"/>
                    <a:pt x="8290" y="4674"/>
                  </a:cubicBezTo>
                  <a:cubicBezTo>
                    <a:pt x="7912" y="4674"/>
                    <a:pt x="7537" y="4611"/>
                    <a:pt x="7230" y="4381"/>
                  </a:cubicBezTo>
                  <a:cubicBezTo>
                    <a:pt x="6874" y="4109"/>
                    <a:pt x="6709" y="3667"/>
                    <a:pt x="6602" y="3236"/>
                  </a:cubicBezTo>
                  <a:lnTo>
                    <a:pt x="6671" y="3188"/>
                  </a:lnTo>
                  <a:close/>
                  <a:moveTo>
                    <a:pt x="11197" y="4450"/>
                  </a:moveTo>
                  <a:cubicBezTo>
                    <a:pt x="11229" y="4535"/>
                    <a:pt x="11266" y="4610"/>
                    <a:pt x="11309" y="4690"/>
                  </a:cubicBezTo>
                  <a:cubicBezTo>
                    <a:pt x="11287" y="4695"/>
                    <a:pt x="11250" y="4700"/>
                    <a:pt x="11223" y="4700"/>
                  </a:cubicBezTo>
                  <a:cubicBezTo>
                    <a:pt x="11133" y="4658"/>
                    <a:pt x="11037" y="4620"/>
                    <a:pt x="10936" y="4589"/>
                  </a:cubicBezTo>
                  <a:cubicBezTo>
                    <a:pt x="11032" y="4557"/>
                    <a:pt x="11122" y="4509"/>
                    <a:pt x="11197" y="4450"/>
                  </a:cubicBezTo>
                  <a:close/>
                  <a:moveTo>
                    <a:pt x="11766" y="2847"/>
                  </a:moveTo>
                  <a:cubicBezTo>
                    <a:pt x="11878" y="2954"/>
                    <a:pt x="11979" y="3071"/>
                    <a:pt x="12070" y="3194"/>
                  </a:cubicBezTo>
                  <a:cubicBezTo>
                    <a:pt x="12061" y="3192"/>
                    <a:pt x="12051" y="3192"/>
                    <a:pt x="12042" y="3192"/>
                  </a:cubicBezTo>
                  <a:cubicBezTo>
                    <a:pt x="11919" y="3192"/>
                    <a:pt x="11802" y="3289"/>
                    <a:pt x="11846" y="3433"/>
                  </a:cubicBezTo>
                  <a:cubicBezTo>
                    <a:pt x="12017" y="3939"/>
                    <a:pt x="12192" y="4439"/>
                    <a:pt x="12379" y="4940"/>
                  </a:cubicBezTo>
                  <a:cubicBezTo>
                    <a:pt x="12368" y="4940"/>
                    <a:pt x="12357" y="4945"/>
                    <a:pt x="12347" y="4945"/>
                  </a:cubicBezTo>
                  <a:cubicBezTo>
                    <a:pt x="12299" y="4642"/>
                    <a:pt x="12155" y="4354"/>
                    <a:pt x="11953" y="4125"/>
                  </a:cubicBezTo>
                  <a:cubicBezTo>
                    <a:pt x="11948" y="3848"/>
                    <a:pt x="11862" y="3582"/>
                    <a:pt x="11756" y="3332"/>
                  </a:cubicBezTo>
                  <a:cubicBezTo>
                    <a:pt x="11873" y="3284"/>
                    <a:pt x="11948" y="3130"/>
                    <a:pt x="11830" y="3018"/>
                  </a:cubicBezTo>
                  <a:cubicBezTo>
                    <a:pt x="11804" y="2991"/>
                    <a:pt x="11777" y="2970"/>
                    <a:pt x="11751" y="2954"/>
                  </a:cubicBezTo>
                  <a:cubicBezTo>
                    <a:pt x="11761" y="2917"/>
                    <a:pt x="11766" y="2879"/>
                    <a:pt x="11766" y="2847"/>
                  </a:cubicBezTo>
                  <a:close/>
                  <a:moveTo>
                    <a:pt x="12597" y="3013"/>
                  </a:moveTo>
                  <a:lnTo>
                    <a:pt x="12597" y="3013"/>
                  </a:lnTo>
                  <a:cubicBezTo>
                    <a:pt x="12943" y="3689"/>
                    <a:pt x="13156" y="4429"/>
                    <a:pt x="13326" y="5174"/>
                  </a:cubicBezTo>
                  <a:cubicBezTo>
                    <a:pt x="13316" y="5142"/>
                    <a:pt x="13311" y="5105"/>
                    <a:pt x="13300" y="5073"/>
                  </a:cubicBezTo>
                  <a:cubicBezTo>
                    <a:pt x="13145" y="4498"/>
                    <a:pt x="12948" y="3918"/>
                    <a:pt x="12661" y="3396"/>
                  </a:cubicBezTo>
                  <a:cubicBezTo>
                    <a:pt x="12634" y="3348"/>
                    <a:pt x="12608" y="3305"/>
                    <a:pt x="12581" y="3257"/>
                  </a:cubicBezTo>
                  <a:cubicBezTo>
                    <a:pt x="12613" y="3215"/>
                    <a:pt x="12629" y="3162"/>
                    <a:pt x="12618" y="3098"/>
                  </a:cubicBezTo>
                  <a:lnTo>
                    <a:pt x="12618" y="3098"/>
                  </a:lnTo>
                  <a:lnTo>
                    <a:pt x="12618" y="3103"/>
                  </a:lnTo>
                  <a:cubicBezTo>
                    <a:pt x="12613" y="3071"/>
                    <a:pt x="12602" y="3039"/>
                    <a:pt x="12597" y="3013"/>
                  </a:cubicBezTo>
                  <a:close/>
                  <a:moveTo>
                    <a:pt x="12874" y="5014"/>
                  </a:moveTo>
                  <a:cubicBezTo>
                    <a:pt x="12885" y="5057"/>
                    <a:pt x="12901" y="5100"/>
                    <a:pt x="12911" y="5137"/>
                  </a:cubicBezTo>
                  <a:cubicBezTo>
                    <a:pt x="12938" y="5243"/>
                    <a:pt x="12964" y="5350"/>
                    <a:pt x="12991" y="5451"/>
                  </a:cubicBezTo>
                  <a:cubicBezTo>
                    <a:pt x="12948" y="5339"/>
                    <a:pt x="12901" y="5227"/>
                    <a:pt x="12863" y="5116"/>
                  </a:cubicBezTo>
                  <a:cubicBezTo>
                    <a:pt x="12869" y="5084"/>
                    <a:pt x="12874" y="5052"/>
                    <a:pt x="12874" y="5014"/>
                  </a:cubicBezTo>
                  <a:close/>
                  <a:moveTo>
                    <a:pt x="12027" y="5494"/>
                  </a:moveTo>
                  <a:cubicBezTo>
                    <a:pt x="12059" y="5528"/>
                    <a:pt x="12110" y="5545"/>
                    <a:pt x="12160" y="5545"/>
                  </a:cubicBezTo>
                  <a:cubicBezTo>
                    <a:pt x="12187" y="5545"/>
                    <a:pt x="12213" y="5540"/>
                    <a:pt x="12235" y="5531"/>
                  </a:cubicBezTo>
                  <a:cubicBezTo>
                    <a:pt x="12240" y="5526"/>
                    <a:pt x="12240" y="5526"/>
                    <a:pt x="12246" y="5520"/>
                  </a:cubicBezTo>
                  <a:cubicBezTo>
                    <a:pt x="12251" y="5526"/>
                    <a:pt x="12256" y="5526"/>
                    <a:pt x="12262" y="5526"/>
                  </a:cubicBezTo>
                  <a:cubicBezTo>
                    <a:pt x="12278" y="5600"/>
                    <a:pt x="12294" y="5680"/>
                    <a:pt x="12304" y="5755"/>
                  </a:cubicBezTo>
                  <a:cubicBezTo>
                    <a:pt x="12346" y="6051"/>
                    <a:pt x="12357" y="6342"/>
                    <a:pt x="12357" y="6638"/>
                  </a:cubicBezTo>
                  <a:lnTo>
                    <a:pt x="12357" y="6638"/>
                  </a:lnTo>
                  <a:cubicBezTo>
                    <a:pt x="12304" y="6250"/>
                    <a:pt x="12214" y="5845"/>
                    <a:pt x="12027" y="5494"/>
                  </a:cubicBezTo>
                  <a:close/>
                  <a:moveTo>
                    <a:pt x="12720" y="5840"/>
                  </a:moveTo>
                  <a:cubicBezTo>
                    <a:pt x="12789" y="6010"/>
                    <a:pt x="12853" y="6175"/>
                    <a:pt x="12922" y="6340"/>
                  </a:cubicBezTo>
                  <a:cubicBezTo>
                    <a:pt x="12869" y="6388"/>
                    <a:pt x="12847" y="6463"/>
                    <a:pt x="12863" y="6537"/>
                  </a:cubicBezTo>
                  <a:cubicBezTo>
                    <a:pt x="12874" y="6590"/>
                    <a:pt x="12885" y="6649"/>
                    <a:pt x="12895" y="6702"/>
                  </a:cubicBezTo>
                  <a:cubicBezTo>
                    <a:pt x="12890" y="6708"/>
                    <a:pt x="12885" y="6708"/>
                    <a:pt x="12879" y="6713"/>
                  </a:cubicBezTo>
                  <a:cubicBezTo>
                    <a:pt x="12826" y="6420"/>
                    <a:pt x="12773" y="6133"/>
                    <a:pt x="12720" y="5840"/>
                  </a:cubicBezTo>
                  <a:close/>
                  <a:moveTo>
                    <a:pt x="13545" y="6223"/>
                  </a:moveTo>
                  <a:cubicBezTo>
                    <a:pt x="13598" y="6503"/>
                    <a:pt x="13650" y="6783"/>
                    <a:pt x="13708" y="7063"/>
                  </a:cubicBezTo>
                  <a:lnTo>
                    <a:pt x="13708" y="7063"/>
                  </a:lnTo>
                  <a:cubicBezTo>
                    <a:pt x="13707" y="7061"/>
                    <a:pt x="13705" y="7057"/>
                    <a:pt x="13705" y="7054"/>
                  </a:cubicBezTo>
                  <a:cubicBezTo>
                    <a:pt x="13689" y="7022"/>
                    <a:pt x="13662" y="6995"/>
                    <a:pt x="13635" y="6979"/>
                  </a:cubicBezTo>
                  <a:cubicBezTo>
                    <a:pt x="13614" y="6724"/>
                    <a:pt x="13582" y="6473"/>
                    <a:pt x="13545" y="6223"/>
                  </a:cubicBezTo>
                  <a:close/>
                  <a:moveTo>
                    <a:pt x="12709" y="7937"/>
                  </a:moveTo>
                  <a:cubicBezTo>
                    <a:pt x="12730" y="8065"/>
                    <a:pt x="12757" y="8198"/>
                    <a:pt x="12783" y="8326"/>
                  </a:cubicBezTo>
                  <a:cubicBezTo>
                    <a:pt x="12783" y="8358"/>
                    <a:pt x="12783" y="8390"/>
                    <a:pt x="12789" y="8422"/>
                  </a:cubicBezTo>
                  <a:cubicBezTo>
                    <a:pt x="12783" y="8475"/>
                    <a:pt x="12778" y="8528"/>
                    <a:pt x="12767" y="8576"/>
                  </a:cubicBezTo>
                  <a:cubicBezTo>
                    <a:pt x="12741" y="8576"/>
                    <a:pt x="12714" y="8587"/>
                    <a:pt x="12688" y="8598"/>
                  </a:cubicBezTo>
                  <a:cubicBezTo>
                    <a:pt x="12693" y="8379"/>
                    <a:pt x="12698" y="8156"/>
                    <a:pt x="12709" y="7937"/>
                  </a:cubicBezTo>
                  <a:close/>
                  <a:moveTo>
                    <a:pt x="5234" y="3678"/>
                  </a:moveTo>
                  <a:cubicBezTo>
                    <a:pt x="5239" y="3737"/>
                    <a:pt x="5276" y="3795"/>
                    <a:pt x="5324" y="3827"/>
                  </a:cubicBezTo>
                  <a:cubicBezTo>
                    <a:pt x="4872" y="4195"/>
                    <a:pt x="4483" y="4631"/>
                    <a:pt x="4174" y="5126"/>
                  </a:cubicBezTo>
                  <a:cubicBezTo>
                    <a:pt x="3647" y="5962"/>
                    <a:pt x="3386" y="6936"/>
                    <a:pt x="3274" y="7911"/>
                  </a:cubicBezTo>
                  <a:cubicBezTo>
                    <a:pt x="3232" y="8305"/>
                    <a:pt x="3210" y="8704"/>
                    <a:pt x="3210" y="9098"/>
                  </a:cubicBezTo>
                  <a:cubicBezTo>
                    <a:pt x="3179" y="8885"/>
                    <a:pt x="3136" y="8672"/>
                    <a:pt x="3072" y="8465"/>
                  </a:cubicBezTo>
                  <a:cubicBezTo>
                    <a:pt x="3226" y="7708"/>
                    <a:pt x="3349" y="6936"/>
                    <a:pt x="3498" y="6180"/>
                  </a:cubicBezTo>
                  <a:cubicBezTo>
                    <a:pt x="3738" y="5680"/>
                    <a:pt x="3983" y="5185"/>
                    <a:pt x="4249" y="4700"/>
                  </a:cubicBezTo>
                  <a:cubicBezTo>
                    <a:pt x="4558" y="4344"/>
                    <a:pt x="4888" y="4003"/>
                    <a:pt x="5234" y="3678"/>
                  </a:cubicBezTo>
                  <a:close/>
                  <a:moveTo>
                    <a:pt x="13390" y="9439"/>
                  </a:moveTo>
                  <a:cubicBezTo>
                    <a:pt x="13396" y="9465"/>
                    <a:pt x="13401" y="9492"/>
                    <a:pt x="13406" y="9519"/>
                  </a:cubicBezTo>
                  <a:cubicBezTo>
                    <a:pt x="13385" y="9503"/>
                    <a:pt x="13364" y="9481"/>
                    <a:pt x="13342" y="9465"/>
                  </a:cubicBezTo>
                  <a:cubicBezTo>
                    <a:pt x="13342" y="9460"/>
                    <a:pt x="13342" y="9460"/>
                    <a:pt x="13342" y="9455"/>
                  </a:cubicBezTo>
                  <a:cubicBezTo>
                    <a:pt x="13358" y="9449"/>
                    <a:pt x="13374" y="9444"/>
                    <a:pt x="13390" y="9439"/>
                  </a:cubicBezTo>
                  <a:close/>
                  <a:moveTo>
                    <a:pt x="2556" y="9040"/>
                  </a:moveTo>
                  <a:cubicBezTo>
                    <a:pt x="2561" y="9082"/>
                    <a:pt x="2582" y="9119"/>
                    <a:pt x="2609" y="9146"/>
                  </a:cubicBezTo>
                  <a:cubicBezTo>
                    <a:pt x="2604" y="9215"/>
                    <a:pt x="2604" y="9284"/>
                    <a:pt x="2598" y="9354"/>
                  </a:cubicBezTo>
                  <a:cubicBezTo>
                    <a:pt x="2582" y="9583"/>
                    <a:pt x="2550" y="9806"/>
                    <a:pt x="2513" y="10030"/>
                  </a:cubicBezTo>
                  <a:cubicBezTo>
                    <a:pt x="2502" y="10019"/>
                    <a:pt x="2492" y="10003"/>
                    <a:pt x="2486" y="9993"/>
                  </a:cubicBezTo>
                  <a:cubicBezTo>
                    <a:pt x="2470" y="9982"/>
                    <a:pt x="2460" y="9966"/>
                    <a:pt x="2444" y="9950"/>
                  </a:cubicBezTo>
                  <a:cubicBezTo>
                    <a:pt x="2438" y="9913"/>
                    <a:pt x="2433" y="9870"/>
                    <a:pt x="2433" y="9828"/>
                  </a:cubicBezTo>
                  <a:cubicBezTo>
                    <a:pt x="2444" y="9769"/>
                    <a:pt x="2454" y="9710"/>
                    <a:pt x="2465" y="9646"/>
                  </a:cubicBezTo>
                  <a:cubicBezTo>
                    <a:pt x="2502" y="9449"/>
                    <a:pt x="2529" y="9247"/>
                    <a:pt x="2556" y="9040"/>
                  </a:cubicBezTo>
                  <a:close/>
                  <a:moveTo>
                    <a:pt x="14524" y="10690"/>
                  </a:moveTo>
                  <a:cubicBezTo>
                    <a:pt x="14562" y="10775"/>
                    <a:pt x="14604" y="10855"/>
                    <a:pt x="14647" y="10935"/>
                  </a:cubicBezTo>
                  <a:cubicBezTo>
                    <a:pt x="14604" y="10940"/>
                    <a:pt x="14567" y="10956"/>
                    <a:pt x="14524" y="10978"/>
                  </a:cubicBezTo>
                  <a:cubicBezTo>
                    <a:pt x="14519" y="10978"/>
                    <a:pt x="14514" y="10983"/>
                    <a:pt x="14508" y="10983"/>
                  </a:cubicBezTo>
                  <a:cubicBezTo>
                    <a:pt x="14477" y="10951"/>
                    <a:pt x="14445" y="10919"/>
                    <a:pt x="14407" y="10887"/>
                  </a:cubicBezTo>
                  <a:cubicBezTo>
                    <a:pt x="14418" y="10839"/>
                    <a:pt x="14423" y="10791"/>
                    <a:pt x="14434" y="10743"/>
                  </a:cubicBezTo>
                  <a:cubicBezTo>
                    <a:pt x="14466" y="10733"/>
                    <a:pt x="14498" y="10717"/>
                    <a:pt x="14524" y="10690"/>
                  </a:cubicBezTo>
                  <a:close/>
                  <a:moveTo>
                    <a:pt x="13939" y="9897"/>
                  </a:moveTo>
                  <a:cubicBezTo>
                    <a:pt x="13987" y="10040"/>
                    <a:pt x="14035" y="10179"/>
                    <a:pt x="14088" y="10323"/>
                  </a:cubicBezTo>
                  <a:cubicBezTo>
                    <a:pt x="14088" y="10365"/>
                    <a:pt x="14083" y="10408"/>
                    <a:pt x="14077" y="10450"/>
                  </a:cubicBezTo>
                  <a:cubicBezTo>
                    <a:pt x="14067" y="10573"/>
                    <a:pt x="14051" y="10695"/>
                    <a:pt x="14024" y="10812"/>
                  </a:cubicBezTo>
                  <a:cubicBezTo>
                    <a:pt x="14008" y="10871"/>
                    <a:pt x="13997" y="10930"/>
                    <a:pt x="13976" y="10983"/>
                  </a:cubicBezTo>
                  <a:cubicBezTo>
                    <a:pt x="13976" y="10994"/>
                    <a:pt x="13971" y="10999"/>
                    <a:pt x="13971" y="11004"/>
                  </a:cubicBezTo>
                  <a:cubicBezTo>
                    <a:pt x="13965" y="11004"/>
                    <a:pt x="13960" y="11004"/>
                    <a:pt x="13955" y="11009"/>
                  </a:cubicBezTo>
                  <a:cubicBezTo>
                    <a:pt x="13933" y="10892"/>
                    <a:pt x="13912" y="10775"/>
                    <a:pt x="13880" y="10658"/>
                  </a:cubicBezTo>
                  <a:cubicBezTo>
                    <a:pt x="13939" y="10626"/>
                    <a:pt x="13981" y="10573"/>
                    <a:pt x="13976" y="10498"/>
                  </a:cubicBezTo>
                  <a:cubicBezTo>
                    <a:pt x="13971" y="10296"/>
                    <a:pt x="13960" y="10099"/>
                    <a:pt x="13939" y="9897"/>
                  </a:cubicBezTo>
                  <a:close/>
                  <a:moveTo>
                    <a:pt x="1752" y="7464"/>
                  </a:moveTo>
                  <a:lnTo>
                    <a:pt x="1752" y="7464"/>
                  </a:lnTo>
                  <a:cubicBezTo>
                    <a:pt x="1698" y="7858"/>
                    <a:pt x="1661" y="8252"/>
                    <a:pt x="1656" y="8646"/>
                  </a:cubicBezTo>
                  <a:cubicBezTo>
                    <a:pt x="1651" y="9082"/>
                    <a:pt x="1672" y="9524"/>
                    <a:pt x="1730" y="9961"/>
                  </a:cubicBezTo>
                  <a:cubicBezTo>
                    <a:pt x="1635" y="10104"/>
                    <a:pt x="1619" y="10301"/>
                    <a:pt x="1640" y="10472"/>
                  </a:cubicBezTo>
                  <a:cubicBezTo>
                    <a:pt x="1672" y="10722"/>
                    <a:pt x="1736" y="10972"/>
                    <a:pt x="1816" y="11212"/>
                  </a:cubicBezTo>
                  <a:cubicBezTo>
                    <a:pt x="1751" y="11167"/>
                    <a:pt x="1677" y="11137"/>
                    <a:pt x="1593" y="11137"/>
                  </a:cubicBezTo>
                  <a:cubicBezTo>
                    <a:pt x="1559" y="11137"/>
                    <a:pt x="1523" y="11142"/>
                    <a:pt x="1485" y="11153"/>
                  </a:cubicBezTo>
                  <a:cubicBezTo>
                    <a:pt x="1459" y="11164"/>
                    <a:pt x="1438" y="11175"/>
                    <a:pt x="1411" y="11185"/>
                  </a:cubicBezTo>
                  <a:cubicBezTo>
                    <a:pt x="1427" y="11095"/>
                    <a:pt x="1443" y="11004"/>
                    <a:pt x="1454" y="10914"/>
                  </a:cubicBezTo>
                  <a:cubicBezTo>
                    <a:pt x="1512" y="10403"/>
                    <a:pt x="1501" y="9886"/>
                    <a:pt x="1512" y="9370"/>
                  </a:cubicBezTo>
                  <a:cubicBezTo>
                    <a:pt x="1517" y="8960"/>
                    <a:pt x="1544" y="8555"/>
                    <a:pt x="1613" y="8150"/>
                  </a:cubicBezTo>
                  <a:cubicBezTo>
                    <a:pt x="1651" y="7916"/>
                    <a:pt x="1698" y="7693"/>
                    <a:pt x="1752" y="7464"/>
                  </a:cubicBezTo>
                  <a:close/>
                  <a:moveTo>
                    <a:pt x="13204" y="10450"/>
                  </a:moveTo>
                  <a:cubicBezTo>
                    <a:pt x="13225" y="10514"/>
                    <a:pt x="13247" y="10584"/>
                    <a:pt x="13273" y="10647"/>
                  </a:cubicBezTo>
                  <a:cubicBezTo>
                    <a:pt x="13300" y="10727"/>
                    <a:pt x="13332" y="10812"/>
                    <a:pt x="13364" y="10898"/>
                  </a:cubicBezTo>
                  <a:cubicBezTo>
                    <a:pt x="13199" y="10935"/>
                    <a:pt x="13114" y="11100"/>
                    <a:pt x="13071" y="11292"/>
                  </a:cubicBezTo>
                  <a:cubicBezTo>
                    <a:pt x="13124" y="11015"/>
                    <a:pt x="13167" y="10733"/>
                    <a:pt x="13204" y="10450"/>
                  </a:cubicBezTo>
                  <a:close/>
                  <a:moveTo>
                    <a:pt x="2620" y="11105"/>
                  </a:moveTo>
                  <a:cubicBezTo>
                    <a:pt x="2630" y="11132"/>
                    <a:pt x="2641" y="11159"/>
                    <a:pt x="2646" y="11185"/>
                  </a:cubicBezTo>
                  <a:cubicBezTo>
                    <a:pt x="2635" y="11228"/>
                    <a:pt x="2625" y="11265"/>
                    <a:pt x="2604" y="11302"/>
                  </a:cubicBezTo>
                  <a:cubicBezTo>
                    <a:pt x="2604" y="11308"/>
                    <a:pt x="2593" y="11324"/>
                    <a:pt x="2577" y="11340"/>
                  </a:cubicBezTo>
                  <a:cubicBezTo>
                    <a:pt x="2572" y="11318"/>
                    <a:pt x="2566" y="11302"/>
                    <a:pt x="2566" y="11302"/>
                  </a:cubicBezTo>
                  <a:cubicBezTo>
                    <a:pt x="2556" y="11249"/>
                    <a:pt x="2540" y="11201"/>
                    <a:pt x="2529" y="11148"/>
                  </a:cubicBezTo>
                  <a:cubicBezTo>
                    <a:pt x="2561" y="11143"/>
                    <a:pt x="2593" y="11127"/>
                    <a:pt x="2620" y="11105"/>
                  </a:cubicBezTo>
                  <a:close/>
                  <a:moveTo>
                    <a:pt x="3195" y="10589"/>
                  </a:moveTo>
                  <a:lnTo>
                    <a:pt x="3195" y="10589"/>
                  </a:lnTo>
                  <a:cubicBezTo>
                    <a:pt x="3242" y="10994"/>
                    <a:pt x="3232" y="11409"/>
                    <a:pt x="3157" y="11808"/>
                  </a:cubicBezTo>
                  <a:cubicBezTo>
                    <a:pt x="3141" y="11606"/>
                    <a:pt x="3109" y="11409"/>
                    <a:pt x="3056" y="11212"/>
                  </a:cubicBezTo>
                  <a:cubicBezTo>
                    <a:pt x="3088" y="11105"/>
                    <a:pt x="3115" y="10994"/>
                    <a:pt x="3136" y="10898"/>
                  </a:cubicBezTo>
                  <a:cubicBezTo>
                    <a:pt x="3157" y="10797"/>
                    <a:pt x="3179" y="10695"/>
                    <a:pt x="3195" y="10589"/>
                  </a:cubicBezTo>
                  <a:close/>
                  <a:moveTo>
                    <a:pt x="1597" y="11542"/>
                  </a:moveTo>
                  <a:cubicBezTo>
                    <a:pt x="1608" y="11547"/>
                    <a:pt x="1613" y="11553"/>
                    <a:pt x="1619" y="11553"/>
                  </a:cubicBezTo>
                  <a:cubicBezTo>
                    <a:pt x="1693" y="11616"/>
                    <a:pt x="1746" y="11723"/>
                    <a:pt x="1789" y="11803"/>
                  </a:cubicBezTo>
                  <a:cubicBezTo>
                    <a:pt x="1816" y="11856"/>
                    <a:pt x="1837" y="11904"/>
                    <a:pt x="1858" y="11957"/>
                  </a:cubicBezTo>
                  <a:cubicBezTo>
                    <a:pt x="1784" y="12000"/>
                    <a:pt x="1714" y="12048"/>
                    <a:pt x="1651" y="12106"/>
                  </a:cubicBezTo>
                  <a:cubicBezTo>
                    <a:pt x="1635" y="12064"/>
                    <a:pt x="1624" y="12021"/>
                    <a:pt x="1613" y="11978"/>
                  </a:cubicBezTo>
                  <a:cubicBezTo>
                    <a:pt x="1592" y="11893"/>
                    <a:pt x="1576" y="11803"/>
                    <a:pt x="1571" y="11718"/>
                  </a:cubicBezTo>
                  <a:cubicBezTo>
                    <a:pt x="1571" y="11648"/>
                    <a:pt x="1592" y="11595"/>
                    <a:pt x="1597" y="11542"/>
                  </a:cubicBezTo>
                  <a:close/>
                  <a:moveTo>
                    <a:pt x="1203" y="11931"/>
                  </a:moveTo>
                  <a:cubicBezTo>
                    <a:pt x="1219" y="12026"/>
                    <a:pt x="1241" y="12122"/>
                    <a:pt x="1272" y="12213"/>
                  </a:cubicBezTo>
                  <a:cubicBezTo>
                    <a:pt x="1198" y="12218"/>
                    <a:pt x="1123" y="12229"/>
                    <a:pt x="1054" y="12255"/>
                  </a:cubicBezTo>
                  <a:cubicBezTo>
                    <a:pt x="1113" y="12149"/>
                    <a:pt x="1161" y="12042"/>
                    <a:pt x="1203" y="11931"/>
                  </a:cubicBezTo>
                  <a:close/>
                  <a:moveTo>
                    <a:pt x="2758" y="11723"/>
                  </a:moveTo>
                  <a:cubicBezTo>
                    <a:pt x="2785" y="11909"/>
                    <a:pt x="2790" y="12090"/>
                    <a:pt x="2779" y="12271"/>
                  </a:cubicBezTo>
                  <a:cubicBezTo>
                    <a:pt x="2721" y="12197"/>
                    <a:pt x="2673" y="12112"/>
                    <a:pt x="2625" y="12032"/>
                  </a:cubicBezTo>
                  <a:cubicBezTo>
                    <a:pt x="2572" y="11952"/>
                    <a:pt x="2529" y="11872"/>
                    <a:pt x="2486" y="11787"/>
                  </a:cubicBezTo>
                  <a:lnTo>
                    <a:pt x="2486" y="11787"/>
                  </a:lnTo>
                  <a:cubicBezTo>
                    <a:pt x="2509" y="11792"/>
                    <a:pt x="2531" y="11794"/>
                    <a:pt x="2553" y="11794"/>
                  </a:cubicBezTo>
                  <a:cubicBezTo>
                    <a:pt x="2626" y="11794"/>
                    <a:pt x="2697" y="11768"/>
                    <a:pt x="2758" y="11723"/>
                  </a:cubicBezTo>
                  <a:close/>
                  <a:moveTo>
                    <a:pt x="1959" y="12362"/>
                  </a:moveTo>
                  <a:cubicBezTo>
                    <a:pt x="1959" y="12383"/>
                    <a:pt x="1959" y="12410"/>
                    <a:pt x="1959" y="12431"/>
                  </a:cubicBezTo>
                  <a:cubicBezTo>
                    <a:pt x="1943" y="12420"/>
                    <a:pt x="1927" y="12410"/>
                    <a:pt x="1911" y="12399"/>
                  </a:cubicBezTo>
                  <a:cubicBezTo>
                    <a:pt x="1927" y="12383"/>
                    <a:pt x="1943" y="12372"/>
                    <a:pt x="1959" y="12362"/>
                  </a:cubicBezTo>
                  <a:close/>
                  <a:moveTo>
                    <a:pt x="14801" y="11425"/>
                  </a:moveTo>
                  <a:cubicBezTo>
                    <a:pt x="14828" y="11446"/>
                    <a:pt x="14849" y="11473"/>
                    <a:pt x="14855" y="11473"/>
                  </a:cubicBezTo>
                  <a:cubicBezTo>
                    <a:pt x="15067" y="11723"/>
                    <a:pt x="15185" y="12058"/>
                    <a:pt x="15201" y="12383"/>
                  </a:cubicBezTo>
                  <a:cubicBezTo>
                    <a:pt x="15206" y="12447"/>
                    <a:pt x="15201" y="12511"/>
                    <a:pt x="15201" y="12575"/>
                  </a:cubicBezTo>
                  <a:cubicBezTo>
                    <a:pt x="15195" y="12580"/>
                    <a:pt x="15195" y="12580"/>
                    <a:pt x="15195" y="12580"/>
                  </a:cubicBezTo>
                  <a:cubicBezTo>
                    <a:pt x="15163" y="12543"/>
                    <a:pt x="15137" y="12506"/>
                    <a:pt x="15121" y="12484"/>
                  </a:cubicBezTo>
                  <a:cubicBezTo>
                    <a:pt x="15073" y="12415"/>
                    <a:pt x="15025" y="12346"/>
                    <a:pt x="14982" y="12271"/>
                  </a:cubicBezTo>
                  <a:cubicBezTo>
                    <a:pt x="14977" y="11973"/>
                    <a:pt x="14918" y="11686"/>
                    <a:pt x="14801" y="11425"/>
                  </a:cubicBezTo>
                  <a:close/>
                  <a:moveTo>
                    <a:pt x="13470" y="11302"/>
                  </a:moveTo>
                  <a:cubicBezTo>
                    <a:pt x="13481" y="11308"/>
                    <a:pt x="13492" y="11313"/>
                    <a:pt x="13492" y="11313"/>
                  </a:cubicBezTo>
                  <a:cubicBezTo>
                    <a:pt x="13539" y="11340"/>
                    <a:pt x="13582" y="11377"/>
                    <a:pt x="13619" y="11414"/>
                  </a:cubicBezTo>
                  <a:cubicBezTo>
                    <a:pt x="13635" y="11584"/>
                    <a:pt x="13646" y="11760"/>
                    <a:pt x="13651" y="11936"/>
                  </a:cubicBezTo>
                  <a:cubicBezTo>
                    <a:pt x="13651" y="12064"/>
                    <a:pt x="13646" y="12197"/>
                    <a:pt x="13641" y="12325"/>
                  </a:cubicBezTo>
                  <a:cubicBezTo>
                    <a:pt x="13598" y="12442"/>
                    <a:pt x="13561" y="12559"/>
                    <a:pt x="13534" y="12681"/>
                  </a:cubicBezTo>
                  <a:cubicBezTo>
                    <a:pt x="13465" y="12452"/>
                    <a:pt x="13422" y="12213"/>
                    <a:pt x="13417" y="11973"/>
                  </a:cubicBezTo>
                  <a:cubicBezTo>
                    <a:pt x="13406" y="11803"/>
                    <a:pt x="13412" y="11632"/>
                    <a:pt x="13438" y="11467"/>
                  </a:cubicBezTo>
                  <a:cubicBezTo>
                    <a:pt x="13444" y="11409"/>
                    <a:pt x="13454" y="11356"/>
                    <a:pt x="13470" y="11302"/>
                  </a:cubicBezTo>
                  <a:close/>
                  <a:moveTo>
                    <a:pt x="14375" y="11750"/>
                  </a:moveTo>
                  <a:cubicBezTo>
                    <a:pt x="14418" y="11957"/>
                    <a:pt x="14487" y="12165"/>
                    <a:pt x="14583" y="12356"/>
                  </a:cubicBezTo>
                  <a:cubicBezTo>
                    <a:pt x="14583" y="12399"/>
                    <a:pt x="14583" y="12447"/>
                    <a:pt x="14583" y="12490"/>
                  </a:cubicBezTo>
                  <a:cubicBezTo>
                    <a:pt x="14578" y="12601"/>
                    <a:pt x="14562" y="12708"/>
                    <a:pt x="14546" y="12820"/>
                  </a:cubicBezTo>
                  <a:cubicBezTo>
                    <a:pt x="14461" y="12655"/>
                    <a:pt x="14397" y="12479"/>
                    <a:pt x="14354" y="12303"/>
                  </a:cubicBezTo>
                  <a:cubicBezTo>
                    <a:pt x="14317" y="12159"/>
                    <a:pt x="14301" y="12016"/>
                    <a:pt x="14295" y="11877"/>
                  </a:cubicBezTo>
                  <a:cubicBezTo>
                    <a:pt x="14306" y="11856"/>
                    <a:pt x="14317" y="11840"/>
                    <a:pt x="14327" y="11824"/>
                  </a:cubicBezTo>
                  <a:cubicBezTo>
                    <a:pt x="14343" y="11797"/>
                    <a:pt x="14359" y="11776"/>
                    <a:pt x="14375" y="11750"/>
                  </a:cubicBezTo>
                  <a:close/>
                  <a:moveTo>
                    <a:pt x="1273" y="12609"/>
                  </a:moveTo>
                  <a:cubicBezTo>
                    <a:pt x="1291" y="12609"/>
                    <a:pt x="1308" y="12610"/>
                    <a:pt x="1326" y="12612"/>
                  </a:cubicBezTo>
                  <a:cubicBezTo>
                    <a:pt x="1310" y="12687"/>
                    <a:pt x="1304" y="12772"/>
                    <a:pt x="1315" y="12857"/>
                  </a:cubicBezTo>
                  <a:lnTo>
                    <a:pt x="1283" y="12857"/>
                  </a:lnTo>
                  <a:cubicBezTo>
                    <a:pt x="1241" y="12836"/>
                    <a:pt x="1198" y="12809"/>
                    <a:pt x="1166" y="12766"/>
                  </a:cubicBezTo>
                  <a:cubicBezTo>
                    <a:pt x="1123" y="12703"/>
                    <a:pt x="1123" y="12649"/>
                    <a:pt x="1187" y="12623"/>
                  </a:cubicBezTo>
                  <a:cubicBezTo>
                    <a:pt x="1214" y="12613"/>
                    <a:pt x="1243" y="12609"/>
                    <a:pt x="1273" y="12609"/>
                  </a:cubicBezTo>
                  <a:close/>
                  <a:moveTo>
                    <a:pt x="2348" y="12346"/>
                  </a:moveTo>
                  <a:cubicBezTo>
                    <a:pt x="2428" y="12474"/>
                    <a:pt x="2518" y="12591"/>
                    <a:pt x="2630" y="12681"/>
                  </a:cubicBezTo>
                  <a:cubicBezTo>
                    <a:pt x="2651" y="12692"/>
                    <a:pt x="2673" y="12708"/>
                    <a:pt x="2694" y="12719"/>
                  </a:cubicBezTo>
                  <a:cubicBezTo>
                    <a:pt x="2662" y="12809"/>
                    <a:pt x="2614" y="12889"/>
                    <a:pt x="2550" y="12953"/>
                  </a:cubicBezTo>
                  <a:cubicBezTo>
                    <a:pt x="2502" y="13005"/>
                    <a:pt x="2444" y="13032"/>
                    <a:pt x="2381" y="13032"/>
                  </a:cubicBezTo>
                  <a:cubicBezTo>
                    <a:pt x="2334" y="13032"/>
                    <a:pt x="2283" y="13017"/>
                    <a:pt x="2231" y="12985"/>
                  </a:cubicBezTo>
                  <a:cubicBezTo>
                    <a:pt x="2327" y="12793"/>
                    <a:pt x="2364" y="12569"/>
                    <a:pt x="2348" y="12346"/>
                  </a:cubicBezTo>
                  <a:close/>
                  <a:moveTo>
                    <a:pt x="745" y="12703"/>
                  </a:moveTo>
                  <a:cubicBezTo>
                    <a:pt x="751" y="12777"/>
                    <a:pt x="772" y="12857"/>
                    <a:pt x="809" y="12926"/>
                  </a:cubicBezTo>
                  <a:cubicBezTo>
                    <a:pt x="745" y="12947"/>
                    <a:pt x="687" y="12974"/>
                    <a:pt x="634" y="13006"/>
                  </a:cubicBezTo>
                  <a:cubicBezTo>
                    <a:pt x="618" y="13017"/>
                    <a:pt x="602" y="13033"/>
                    <a:pt x="591" y="13043"/>
                  </a:cubicBezTo>
                  <a:cubicBezTo>
                    <a:pt x="559" y="13011"/>
                    <a:pt x="532" y="12979"/>
                    <a:pt x="500" y="12947"/>
                  </a:cubicBezTo>
                  <a:cubicBezTo>
                    <a:pt x="591" y="12873"/>
                    <a:pt x="671" y="12788"/>
                    <a:pt x="745" y="12703"/>
                  </a:cubicBezTo>
                  <a:close/>
                  <a:moveTo>
                    <a:pt x="12459" y="12788"/>
                  </a:moveTo>
                  <a:cubicBezTo>
                    <a:pt x="12484" y="12800"/>
                    <a:pt x="12510" y="12805"/>
                    <a:pt x="12537" y="12805"/>
                  </a:cubicBezTo>
                  <a:cubicBezTo>
                    <a:pt x="12556" y="12805"/>
                    <a:pt x="12574" y="12803"/>
                    <a:pt x="12592" y="12798"/>
                  </a:cubicBezTo>
                  <a:lnTo>
                    <a:pt x="12592" y="12798"/>
                  </a:lnTo>
                  <a:cubicBezTo>
                    <a:pt x="12592" y="12841"/>
                    <a:pt x="12592" y="12884"/>
                    <a:pt x="12586" y="12921"/>
                  </a:cubicBezTo>
                  <a:cubicBezTo>
                    <a:pt x="12586" y="12953"/>
                    <a:pt x="12581" y="12985"/>
                    <a:pt x="12581" y="13017"/>
                  </a:cubicBezTo>
                  <a:cubicBezTo>
                    <a:pt x="12554" y="13139"/>
                    <a:pt x="12512" y="13256"/>
                    <a:pt x="12453" y="13357"/>
                  </a:cubicBezTo>
                  <a:cubicBezTo>
                    <a:pt x="12416" y="13315"/>
                    <a:pt x="12379" y="13262"/>
                    <a:pt x="12352" y="13208"/>
                  </a:cubicBezTo>
                  <a:cubicBezTo>
                    <a:pt x="12357" y="13091"/>
                    <a:pt x="12384" y="12974"/>
                    <a:pt x="12421" y="12868"/>
                  </a:cubicBezTo>
                  <a:cubicBezTo>
                    <a:pt x="12432" y="12841"/>
                    <a:pt x="12448" y="12814"/>
                    <a:pt x="12459" y="12788"/>
                  </a:cubicBezTo>
                  <a:close/>
                  <a:moveTo>
                    <a:pt x="14157" y="12921"/>
                  </a:moveTo>
                  <a:cubicBezTo>
                    <a:pt x="14194" y="12995"/>
                    <a:pt x="14232" y="13070"/>
                    <a:pt x="14280" y="13144"/>
                  </a:cubicBezTo>
                  <a:lnTo>
                    <a:pt x="14274" y="13144"/>
                  </a:lnTo>
                  <a:cubicBezTo>
                    <a:pt x="14317" y="13203"/>
                    <a:pt x="14359" y="13267"/>
                    <a:pt x="14413" y="13331"/>
                  </a:cubicBezTo>
                  <a:cubicBezTo>
                    <a:pt x="14381" y="13352"/>
                    <a:pt x="14354" y="13373"/>
                    <a:pt x="14322" y="13395"/>
                  </a:cubicBezTo>
                  <a:cubicBezTo>
                    <a:pt x="14216" y="13464"/>
                    <a:pt x="14109" y="13528"/>
                    <a:pt x="14003" y="13592"/>
                  </a:cubicBezTo>
                  <a:cubicBezTo>
                    <a:pt x="13965" y="13560"/>
                    <a:pt x="13933" y="13522"/>
                    <a:pt x="13901" y="13485"/>
                  </a:cubicBezTo>
                  <a:cubicBezTo>
                    <a:pt x="14019" y="13310"/>
                    <a:pt x="14098" y="13118"/>
                    <a:pt x="14157" y="12921"/>
                  </a:cubicBezTo>
                  <a:close/>
                  <a:moveTo>
                    <a:pt x="3370" y="12474"/>
                  </a:moveTo>
                  <a:cubicBezTo>
                    <a:pt x="3370" y="12538"/>
                    <a:pt x="3365" y="12596"/>
                    <a:pt x="3354" y="12655"/>
                  </a:cubicBezTo>
                  <a:cubicBezTo>
                    <a:pt x="3328" y="12862"/>
                    <a:pt x="3253" y="13059"/>
                    <a:pt x="3109" y="13214"/>
                  </a:cubicBezTo>
                  <a:cubicBezTo>
                    <a:pt x="2971" y="13357"/>
                    <a:pt x="2795" y="13464"/>
                    <a:pt x="2609" y="13528"/>
                  </a:cubicBezTo>
                  <a:cubicBezTo>
                    <a:pt x="2411" y="13599"/>
                    <a:pt x="2201" y="13632"/>
                    <a:pt x="1992" y="13632"/>
                  </a:cubicBezTo>
                  <a:cubicBezTo>
                    <a:pt x="1824" y="13632"/>
                    <a:pt x="1657" y="13611"/>
                    <a:pt x="1496" y="13570"/>
                  </a:cubicBezTo>
                  <a:cubicBezTo>
                    <a:pt x="1581" y="13549"/>
                    <a:pt x="1666" y="13517"/>
                    <a:pt x="1746" y="13480"/>
                  </a:cubicBezTo>
                  <a:cubicBezTo>
                    <a:pt x="1842" y="13432"/>
                    <a:pt x="1927" y="13373"/>
                    <a:pt x="2002" y="13304"/>
                  </a:cubicBezTo>
                  <a:cubicBezTo>
                    <a:pt x="2118" y="13380"/>
                    <a:pt x="2246" y="13426"/>
                    <a:pt x="2384" y="13426"/>
                  </a:cubicBezTo>
                  <a:cubicBezTo>
                    <a:pt x="2430" y="13426"/>
                    <a:pt x="2476" y="13421"/>
                    <a:pt x="2524" y="13411"/>
                  </a:cubicBezTo>
                  <a:cubicBezTo>
                    <a:pt x="2843" y="13336"/>
                    <a:pt x="3014" y="13049"/>
                    <a:pt x="3093" y="12745"/>
                  </a:cubicBezTo>
                  <a:cubicBezTo>
                    <a:pt x="3168" y="12713"/>
                    <a:pt x="3237" y="12665"/>
                    <a:pt x="3290" y="12601"/>
                  </a:cubicBezTo>
                  <a:cubicBezTo>
                    <a:pt x="3322" y="12559"/>
                    <a:pt x="3349" y="12516"/>
                    <a:pt x="3370" y="12474"/>
                  </a:cubicBezTo>
                  <a:close/>
                  <a:moveTo>
                    <a:pt x="13050" y="11393"/>
                  </a:moveTo>
                  <a:cubicBezTo>
                    <a:pt x="13023" y="11563"/>
                    <a:pt x="13018" y="11739"/>
                    <a:pt x="13018" y="11851"/>
                  </a:cubicBezTo>
                  <a:cubicBezTo>
                    <a:pt x="13023" y="12287"/>
                    <a:pt x="13108" y="12719"/>
                    <a:pt x="13273" y="13118"/>
                  </a:cubicBezTo>
                  <a:cubicBezTo>
                    <a:pt x="13316" y="13224"/>
                    <a:pt x="13364" y="13336"/>
                    <a:pt x="13422" y="13453"/>
                  </a:cubicBezTo>
                  <a:cubicBezTo>
                    <a:pt x="13300" y="13562"/>
                    <a:pt x="13152" y="13633"/>
                    <a:pt x="12987" y="13633"/>
                  </a:cubicBezTo>
                  <a:cubicBezTo>
                    <a:pt x="12965" y="13633"/>
                    <a:pt x="12944" y="13631"/>
                    <a:pt x="12922" y="13629"/>
                  </a:cubicBezTo>
                  <a:cubicBezTo>
                    <a:pt x="12885" y="13624"/>
                    <a:pt x="12853" y="13618"/>
                    <a:pt x="12821" y="13608"/>
                  </a:cubicBezTo>
                  <a:cubicBezTo>
                    <a:pt x="12895" y="13421"/>
                    <a:pt x="12948" y="13230"/>
                    <a:pt x="12970" y="13033"/>
                  </a:cubicBezTo>
                  <a:cubicBezTo>
                    <a:pt x="12975" y="13001"/>
                    <a:pt x="12980" y="12969"/>
                    <a:pt x="12986" y="12942"/>
                  </a:cubicBezTo>
                  <a:cubicBezTo>
                    <a:pt x="13018" y="12724"/>
                    <a:pt x="13044" y="12447"/>
                    <a:pt x="12879" y="12277"/>
                  </a:cubicBezTo>
                  <a:cubicBezTo>
                    <a:pt x="12869" y="12266"/>
                    <a:pt x="12858" y="12261"/>
                    <a:pt x="12847" y="12250"/>
                  </a:cubicBezTo>
                  <a:cubicBezTo>
                    <a:pt x="12922" y="11968"/>
                    <a:pt x="12991" y="11680"/>
                    <a:pt x="13050" y="11393"/>
                  </a:cubicBezTo>
                  <a:close/>
                  <a:moveTo>
                    <a:pt x="12006" y="13608"/>
                  </a:moveTo>
                  <a:cubicBezTo>
                    <a:pt x="12038" y="13714"/>
                    <a:pt x="12097" y="13805"/>
                    <a:pt x="12192" y="13853"/>
                  </a:cubicBezTo>
                  <a:cubicBezTo>
                    <a:pt x="12176" y="13863"/>
                    <a:pt x="12160" y="13869"/>
                    <a:pt x="12145" y="13874"/>
                  </a:cubicBezTo>
                  <a:cubicBezTo>
                    <a:pt x="12134" y="13874"/>
                    <a:pt x="12102" y="13858"/>
                    <a:pt x="12086" y="13842"/>
                  </a:cubicBezTo>
                  <a:cubicBezTo>
                    <a:pt x="12038" y="13789"/>
                    <a:pt x="12011" y="13693"/>
                    <a:pt x="12006" y="13608"/>
                  </a:cubicBezTo>
                  <a:close/>
                  <a:moveTo>
                    <a:pt x="12640" y="13959"/>
                  </a:moveTo>
                  <a:cubicBezTo>
                    <a:pt x="12730" y="13991"/>
                    <a:pt x="12831" y="14012"/>
                    <a:pt x="12927" y="14018"/>
                  </a:cubicBezTo>
                  <a:cubicBezTo>
                    <a:pt x="12789" y="14050"/>
                    <a:pt x="12656" y="14076"/>
                    <a:pt x="12523" y="14098"/>
                  </a:cubicBezTo>
                  <a:lnTo>
                    <a:pt x="12517" y="14098"/>
                  </a:lnTo>
                  <a:cubicBezTo>
                    <a:pt x="12565" y="14055"/>
                    <a:pt x="12602" y="14007"/>
                    <a:pt x="12640" y="13959"/>
                  </a:cubicBezTo>
                  <a:close/>
                  <a:moveTo>
                    <a:pt x="12320" y="9364"/>
                  </a:moveTo>
                  <a:cubicBezTo>
                    <a:pt x="12320" y="9380"/>
                    <a:pt x="12320" y="9391"/>
                    <a:pt x="12326" y="9402"/>
                  </a:cubicBezTo>
                  <a:cubicBezTo>
                    <a:pt x="12331" y="9508"/>
                    <a:pt x="12347" y="9615"/>
                    <a:pt x="12357" y="9716"/>
                  </a:cubicBezTo>
                  <a:cubicBezTo>
                    <a:pt x="12267" y="10355"/>
                    <a:pt x="12267" y="11004"/>
                    <a:pt x="12357" y="11643"/>
                  </a:cubicBezTo>
                  <a:cubicBezTo>
                    <a:pt x="12347" y="11776"/>
                    <a:pt x="12342" y="11909"/>
                    <a:pt x="12342" y="12042"/>
                  </a:cubicBezTo>
                  <a:cubicBezTo>
                    <a:pt x="12150" y="12048"/>
                    <a:pt x="11985" y="12159"/>
                    <a:pt x="11910" y="12341"/>
                  </a:cubicBezTo>
                  <a:lnTo>
                    <a:pt x="11910" y="12335"/>
                  </a:lnTo>
                  <a:cubicBezTo>
                    <a:pt x="11862" y="12442"/>
                    <a:pt x="11846" y="12553"/>
                    <a:pt x="11841" y="12671"/>
                  </a:cubicBezTo>
                  <a:cubicBezTo>
                    <a:pt x="11665" y="12985"/>
                    <a:pt x="11569" y="13379"/>
                    <a:pt x="11623" y="13725"/>
                  </a:cubicBezTo>
                  <a:cubicBezTo>
                    <a:pt x="11649" y="13874"/>
                    <a:pt x="11713" y="14023"/>
                    <a:pt x="11820" y="14129"/>
                  </a:cubicBezTo>
                  <a:cubicBezTo>
                    <a:pt x="11655" y="14124"/>
                    <a:pt x="11490" y="14103"/>
                    <a:pt x="11330" y="14076"/>
                  </a:cubicBezTo>
                  <a:cubicBezTo>
                    <a:pt x="11740" y="12862"/>
                    <a:pt x="12033" y="11616"/>
                    <a:pt x="12208" y="10349"/>
                  </a:cubicBezTo>
                  <a:cubicBezTo>
                    <a:pt x="12256" y="10019"/>
                    <a:pt x="12294" y="9694"/>
                    <a:pt x="12320" y="9364"/>
                  </a:cubicBezTo>
                  <a:close/>
                  <a:moveTo>
                    <a:pt x="15999" y="11718"/>
                  </a:moveTo>
                  <a:lnTo>
                    <a:pt x="15999" y="11718"/>
                  </a:lnTo>
                  <a:cubicBezTo>
                    <a:pt x="16132" y="11803"/>
                    <a:pt x="16276" y="11877"/>
                    <a:pt x="16420" y="11947"/>
                  </a:cubicBezTo>
                  <a:cubicBezTo>
                    <a:pt x="16308" y="12617"/>
                    <a:pt x="15861" y="13203"/>
                    <a:pt x="15312" y="13592"/>
                  </a:cubicBezTo>
                  <a:lnTo>
                    <a:pt x="15318" y="13592"/>
                  </a:lnTo>
                  <a:cubicBezTo>
                    <a:pt x="14801" y="13954"/>
                    <a:pt x="14205" y="14145"/>
                    <a:pt x="13587" y="14220"/>
                  </a:cubicBezTo>
                  <a:cubicBezTo>
                    <a:pt x="13736" y="14161"/>
                    <a:pt x="13880" y="14098"/>
                    <a:pt x="14024" y="14023"/>
                  </a:cubicBezTo>
                  <a:cubicBezTo>
                    <a:pt x="14045" y="14028"/>
                    <a:pt x="14061" y="14034"/>
                    <a:pt x="14083" y="14034"/>
                  </a:cubicBezTo>
                  <a:cubicBezTo>
                    <a:pt x="14102" y="14036"/>
                    <a:pt x="14120" y="14037"/>
                    <a:pt x="14139" y="14037"/>
                  </a:cubicBezTo>
                  <a:cubicBezTo>
                    <a:pt x="14413" y="14037"/>
                    <a:pt x="14612" y="13821"/>
                    <a:pt x="14732" y="13581"/>
                  </a:cubicBezTo>
                  <a:cubicBezTo>
                    <a:pt x="14732" y="13581"/>
                    <a:pt x="14737" y="13576"/>
                    <a:pt x="14737" y="13576"/>
                  </a:cubicBezTo>
                  <a:cubicBezTo>
                    <a:pt x="14769" y="13592"/>
                    <a:pt x="14801" y="13602"/>
                    <a:pt x="14833" y="13608"/>
                  </a:cubicBezTo>
                  <a:cubicBezTo>
                    <a:pt x="14872" y="13615"/>
                    <a:pt x="14909" y="13619"/>
                    <a:pt x="14944" y="13619"/>
                  </a:cubicBezTo>
                  <a:cubicBezTo>
                    <a:pt x="15223" y="13619"/>
                    <a:pt x="15394" y="13387"/>
                    <a:pt x="15488" y="13113"/>
                  </a:cubicBezTo>
                  <a:cubicBezTo>
                    <a:pt x="15605" y="13091"/>
                    <a:pt x="15712" y="13027"/>
                    <a:pt x="15786" y="12916"/>
                  </a:cubicBezTo>
                  <a:cubicBezTo>
                    <a:pt x="15909" y="12719"/>
                    <a:pt x="15898" y="12458"/>
                    <a:pt x="15893" y="12234"/>
                  </a:cubicBezTo>
                  <a:cubicBezTo>
                    <a:pt x="15951" y="12128"/>
                    <a:pt x="16026" y="12005"/>
                    <a:pt x="16031" y="11877"/>
                  </a:cubicBezTo>
                  <a:cubicBezTo>
                    <a:pt x="16037" y="11819"/>
                    <a:pt x="16021" y="11766"/>
                    <a:pt x="15999" y="11718"/>
                  </a:cubicBezTo>
                  <a:close/>
                  <a:moveTo>
                    <a:pt x="7894" y="1"/>
                  </a:moveTo>
                  <a:cubicBezTo>
                    <a:pt x="7006" y="1"/>
                    <a:pt x="6112" y="186"/>
                    <a:pt x="5314" y="585"/>
                  </a:cubicBezTo>
                  <a:cubicBezTo>
                    <a:pt x="4414" y="1027"/>
                    <a:pt x="3716" y="1751"/>
                    <a:pt x="3226" y="2619"/>
                  </a:cubicBezTo>
                  <a:cubicBezTo>
                    <a:pt x="2721" y="3508"/>
                    <a:pt x="2412" y="4487"/>
                    <a:pt x="2055" y="5440"/>
                  </a:cubicBezTo>
                  <a:cubicBezTo>
                    <a:pt x="1965" y="5669"/>
                    <a:pt x="1879" y="5898"/>
                    <a:pt x="1778" y="6122"/>
                  </a:cubicBezTo>
                  <a:cubicBezTo>
                    <a:pt x="1773" y="6138"/>
                    <a:pt x="1768" y="6148"/>
                    <a:pt x="1768" y="6164"/>
                  </a:cubicBezTo>
                  <a:cubicBezTo>
                    <a:pt x="1581" y="6622"/>
                    <a:pt x="1427" y="7096"/>
                    <a:pt x="1320" y="7575"/>
                  </a:cubicBezTo>
                  <a:cubicBezTo>
                    <a:pt x="1235" y="7969"/>
                    <a:pt x="1171" y="8374"/>
                    <a:pt x="1139" y="8779"/>
                  </a:cubicBezTo>
                  <a:cubicBezTo>
                    <a:pt x="1102" y="9258"/>
                    <a:pt x="1118" y="9742"/>
                    <a:pt x="1102" y="10221"/>
                  </a:cubicBezTo>
                  <a:cubicBezTo>
                    <a:pt x="1081" y="11116"/>
                    <a:pt x="926" y="12186"/>
                    <a:pt x="133" y="12740"/>
                  </a:cubicBezTo>
                  <a:cubicBezTo>
                    <a:pt x="48" y="12798"/>
                    <a:pt x="0" y="12916"/>
                    <a:pt x="64" y="13011"/>
                  </a:cubicBezTo>
                  <a:cubicBezTo>
                    <a:pt x="481" y="13642"/>
                    <a:pt x="1229" y="14029"/>
                    <a:pt x="1986" y="14029"/>
                  </a:cubicBezTo>
                  <a:cubicBezTo>
                    <a:pt x="2061" y="14029"/>
                    <a:pt x="2135" y="14025"/>
                    <a:pt x="2210" y="14018"/>
                  </a:cubicBezTo>
                  <a:cubicBezTo>
                    <a:pt x="2641" y="13970"/>
                    <a:pt x="3083" y="13810"/>
                    <a:pt x="3386" y="13496"/>
                  </a:cubicBezTo>
                  <a:cubicBezTo>
                    <a:pt x="3738" y="13123"/>
                    <a:pt x="3786" y="12612"/>
                    <a:pt x="3759" y="12122"/>
                  </a:cubicBezTo>
                  <a:cubicBezTo>
                    <a:pt x="3663" y="10030"/>
                    <a:pt x="3290" y="7788"/>
                    <a:pt x="4238" y="5818"/>
                  </a:cubicBezTo>
                  <a:cubicBezTo>
                    <a:pt x="4685" y="4897"/>
                    <a:pt x="5409" y="4136"/>
                    <a:pt x="6304" y="3641"/>
                  </a:cubicBezTo>
                  <a:cubicBezTo>
                    <a:pt x="6373" y="3848"/>
                    <a:pt x="6464" y="4051"/>
                    <a:pt x="6581" y="4237"/>
                  </a:cubicBezTo>
                  <a:cubicBezTo>
                    <a:pt x="6895" y="4722"/>
                    <a:pt x="7379" y="4977"/>
                    <a:pt x="7944" y="5046"/>
                  </a:cubicBezTo>
                  <a:cubicBezTo>
                    <a:pt x="8060" y="5061"/>
                    <a:pt x="8175" y="5067"/>
                    <a:pt x="8291" y="5067"/>
                  </a:cubicBezTo>
                  <a:cubicBezTo>
                    <a:pt x="8732" y="5067"/>
                    <a:pt x="9171" y="4978"/>
                    <a:pt x="9610" y="4919"/>
                  </a:cubicBezTo>
                  <a:cubicBezTo>
                    <a:pt x="9801" y="4896"/>
                    <a:pt x="9998" y="4879"/>
                    <a:pt x="10194" y="4879"/>
                  </a:cubicBezTo>
                  <a:cubicBezTo>
                    <a:pt x="10375" y="4879"/>
                    <a:pt x="10555" y="4894"/>
                    <a:pt x="10728" y="4935"/>
                  </a:cubicBezTo>
                  <a:cubicBezTo>
                    <a:pt x="10851" y="5004"/>
                    <a:pt x="10984" y="5062"/>
                    <a:pt x="11117" y="5084"/>
                  </a:cubicBezTo>
                  <a:cubicBezTo>
                    <a:pt x="11154" y="5105"/>
                    <a:pt x="11191" y="5126"/>
                    <a:pt x="11223" y="5153"/>
                  </a:cubicBezTo>
                  <a:cubicBezTo>
                    <a:pt x="11601" y="5408"/>
                    <a:pt x="11793" y="5850"/>
                    <a:pt x="11894" y="6276"/>
                  </a:cubicBezTo>
                  <a:cubicBezTo>
                    <a:pt x="12011" y="6777"/>
                    <a:pt x="12017" y="7299"/>
                    <a:pt x="12011" y="7810"/>
                  </a:cubicBezTo>
                  <a:cubicBezTo>
                    <a:pt x="12001" y="8470"/>
                    <a:pt x="11958" y="9125"/>
                    <a:pt x="11889" y="9780"/>
                  </a:cubicBezTo>
                  <a:cubicBezTo>
                    <a:pt x="11740" y="11079"/>
                    <a:pt x="11463" y="12367"/>
                    <a:pt x="11069" y="13618"/>
                  </a:cubicBezTo>
                  <a:cubicBezTo>
                    <a:pt x="11016" y="13773"/>
                    <a:pt x="10968" y="13927"/>
                    <a:pt x="10915" y="14076"/>
                  </a:cubicBezTo>
                  <a:cubicBezTo>
                    <a:pt x="10883" y="14177"/>
                    <a:pt x="10952" y="14294"/>
                    <a:pt x="11053" y="14321"/>
                  </a:cubicBezTo>
                  <a:lnTo>
                    <a:pt x="11058" y="14321"/>
                  </a:lnTo>
                  <a:cubicBezTo>
                    <a:pt x="11074" y="14380"/>
                    <a:pt x="11122" y="14438"/>
                    <a:pt x="11191" y="14449"/>
                  </a:cubicBezTo>
                  <a:cubicBezTo>
                    <a:pt x="11773" y="14566"/>
                    <a:pt x="12371" y="14649"/>
                    <a:pt x="12965" y="14649"/>
                  </a:cubicBezTo>
                  <a:cubicBezTo>
                    <a:pt x="13399" y="14649"/>
                    <a:pt x="13830" y="14605"/>
                    <a:pt x="14253" y="14497"/>
                  </a:cubicBezTo>
                  <a:cubicBezTo>
                    <a:pt x="15083" y="14289"/>
                    <a:pt x="15840" y="13815"/>
                    <a:pt x="16340" y="13123"/>
                  </a:cubicBezTo>
                  <a:cubicBezTo>
                    <a:pt x="16612" y="12740"/>
                    <a:pt x="16782" y="12298"/>
                    <a:pt x="16830" y="11829"/>
                  </a:cubicBezTo>
                  <a:cubicBezTo>
                    <a:pt x="16840" y="11766"/>
                    <a:pt x="16793" y="11680"/>
                    <a:pt x="16734" y="11659"/>
                  </a:cubicBezTo>
                  <a:cubicBezTo>
                    <a:pt x="15946" y="11324"/>
                    <a:pt x="15296" y="10706"/>
                    <a:pt x="14929" y="9939"/>
                  </a:cubicBezTo>
                  <a:cubicBezTo>
                    <a:pt x="14950" y="9881"/>
                    <a:pt x="14945" y="9817"/>
                    <a:pt x="14918" y="9758"/>
                  </a:cubicBezTo>
                  <a:cubicBezTo>
                    <a:pt x="14679" y="9258"/>
                    <a:pt x="14519" y="8715"/>
                    <a:pt x="14455" y="8166"/>
                  </a:cubicBezTo>
                  <a:cubicBezTo>
                    <a:pt x="14445" y="8071"/>
                    <a:pt x="14386" y="7985"/>
                    <a:pt x="14285" y="7975"/>
                  </a:cubicBezTo>
                  <a:lnTo>
                    <a:pt x="14029" y="6654"/>
                  </a:lnTo>
                  <a:cubicBezTo>
                    <a:pt x="13800" y="5483"/>
                    <a:pt x="13598" y="4290"/>
                    <a:pt x="13114" y="3188"/>
                  </a:cubicBezTo>
                  <a:cubicBezTo>
                    <a:pt x="12688" y="2203"/>
                    <a:pt x="12017" y="1325"/>
                    <a:pt x="11074" y="787"/>
                  </a:cubicBezTo>
                  <a:cubicBezTo>
                    <a:pt x="10180" y="281"/>
                    <a:pt x="9131" y="31"/>
                    <a:pt x="8109" y="4"/>
                  </a:cubicBezTo>
                  <a:cubicBezTo>
                    <a:pt x="8037" y="2"/>
                    <a:pt x="7966" y="1"/>
                    <a:pt x="7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30"/>
          <p:cNvGrpSpPr/>
          <p:nvPr/>
        </p:nvGrpSpPr>
        <p:grpSpPr>
          <a:xfrm>
            <a:off x="4137968" y="2067696"/>
            <a:ext cx="2224112" cy="2510855"/>
            <a:chOff x="4217550" y="3279900"/>
            <a:chExt cx="1178400" cy="1330325"/>
          </a:xfrm>
        </p:grpSpPr>
        <p:sp>
          <p:nvSpPr>
            <p:cNvPr id="325" name="Google Shape;325;p30"/>
            <p:cNvSpPr/>
            <p:nvPr/>
          </p:nvSpPr>
          <p:spPr>
            <a:xfrm>
              <a:off x="4609150" y="3961725"/>
              <a:ext cx="353675" cy="329125"/>
            </a:xfrm>
            <a:custGeom>
              <a:avLst/>
              <a:gdLst/>
              <a:ahLst/>
              <a:cxnLst/>
              <a:rect l="l" t="t" r="r" b="b"/>
              <a:pathLst>
                <a:path w="14147" h="13165" extrusionOk="0">
                  <a:moveTo>
                    <a:pt x="7016" y="1"/>
                  </a:moveTo>
                  <a:cubicBezTo>
                    <a:pt x="6603" y="1"/>
                    <a:pt x="6191" y="9"/>
                    <a:pt x="5783" y="29"/>
                  </a:cubicBezTo>
                  <a:cubicBezTo>
                    <a:pt x="5186" y="61"/>
                    <a:pt x="4590" y="109"/>
                    <a:pt x="3999" y="184"/>
                  </a:cubicBezTo>
                  <a:cubicBezTo>
                    <a:pt x="3978" y="184"/>
                    <a:pt x="3962" y="189"/>
                    <a:pt x="3940" y="200"/>
                  </a:cubicBezTo>
                  <a:cubicBezTo>
                    <a:pt x="3781" y="179"/>
                    <a:pt x="3620" y="168"/>
                    <a:pt x="3459" y="168"/>
                  </a:cubicBezTo>
                  <a:cubicBezTo>
                    <a:pt x="2953" y="168"/>
                    <a:pt x="2449" y="273"/>
                    <a:pt x="1997" y="503"/>
                  </a:cubicBezTo>
                  <a:cubicBezTo>
                    <a:pt x="1513" y="743"/>
                    <a:pt x="1124" y="1158"/>
                    <a:pt x="980" y="1674"/>
                  </a:cubicBezTo>
                  <a:lnTo>
                    <a:pt x="938" y="1674"/>
                  </a:lnTo>
                  <a:lnTo>
                    <a:pt x="1" y="13164"/>
                  </a:lnTo>
                  <a:lnTo>
                    <a:pt x="14147" y="13164"/>
                  </a:lnTo>
                  <a:lnTo>
                    <a:pt x="11240" y="1387"/>
                  </a:lnTo>
                  <a:cubicBezTo>
                    <a:pt x="11251" y="1355"/>
                    <a:pt x="11251" y="1318"/>
                    <a:pt x="11240" y="1286"/>
                  </a:cubicBezTo>
                  <a:cubicBezTo>
                    <a:pt x="11224" y="1238"/>
                    <a:pt x="11203" y="1195"/>
                    <a:pt x="11181" y="1147"/>
                  </a:cubicBezTo>
                  <a:lnTo>
                    <a:pt x="11133" y="961"/>
                  </a:lnTo>
                  <a:lnTo>
                    <a:pt x="11064" y="961"/>
                  </a:lnTo>
                  <a:cubicBezTo>
                    <a:pt x="10889" y="732"/>
                    <a:pt x="10633" y="562"/>
                    <a:pt x="10356" y="445"/>
                  </a:cubicBezTo>
                  <a:cubicBezTo>
                    <a:pt x="9898" y="248"/>
                    <a:pt x="9403" y="146"/>
                    <a:pt x="8908" y="88"/>
                  </a:cubicBezTo>
                  <a:cubicBezTo>
                    <a:pt x="8397" y="29"/>
                    <a:pt x="7886" y="13"/>
                    <a:pt x="7375" y="3"/>
                  </a:cubicBezTo>
                  <a:cubicBezTo>
                    <a:pt x="7255" y="1"/>
                    <a:pt x="7135" y="1"/>
                    <a:pt x="7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289575" y="3954175"/>
              <a:ext cx="106375" cy="54850"/>
            </a:xfrm>
            <a:custGeom>
              <a:avLst/>
              <a:gdLst/>
              <a:ahLst/>
              <a:cxnLst/>
              <a:rect l="l" t="t" r="r" b="b"/>
              <a:pathLst>
                <a:path w="4255" h="2194" extrusionOk="0">
                  <a:moveTo>
                    <a:pt x="908" y="0"/>
                  </a:moveTo>
                  <a:cubicBezTo>
                    <a:pt x="635" y="0"/>
                    <a:pt x="448" y="12"/>
                    <a:pt x="448" y="12"/>
                  </a:cubicBezTo>
                  <a:lnTo>
                    <a:pt x="1" y="1199"/>
                  </a:lnTo>
                  <a:cubicBezTo>
                    <a:pt x="922" y="1976"/>
                    <a:pt x="1860" y="2193"/>
                    <a:pt x="2621" y="2193"/>
                  </a:cubicBezTo>
                  <a:cubicBezTo>
                    <a:pt x="3579" y="2193"/>
                    <a:pt x="4255" y="1849"/>
                    <a:pt x="4255" y="1849"/>
                  </a:cubicBezTo>
                  <a:cubicBezTo>
                    <a:pt x="4255" y="1849"/>
                    <a:pt x="3233" y="486"/>
                    <a:pt x="2535" y="214"/>
                  </a:cubicBezTo>
                  <a:cubicBezTo>
                    <a:pt x="2074" y="34"/>
                    <a:pt x="1369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5029225" y="3875950"/>
              <a:ext cx="284200" cy="112150"/>
            </a:xfrm>
            <a:custGeom>
              <a:avLst/>
              <a:gdLst/>
              <a:ahLst/>
              <a:cxnLst/>
              <a:rect l="l" t="t" r="r" b="b"/>
              <a:pathLst>
                <a:path w="11368" h="4486" extrusionOk="0">
                  <a:moveTo>
                    <a:pt x="1018" y="1"/>
                  </a:moveTo>
                  <a:cubicBezTo>
                    <a:pt x="810" y="1"/>
                    <a:pt x="674" y="34"/>
                    <a:pt x="634" y="111"/>
                  </a:cubicBezTo>
                  <a:lnTo>
                    <a:pt x="629" y="111"/>
                  </a:lnTo>
                  <a:cubicBezTo>
                    <a:pt x="1" y="1315"/>
                    <a:pt x="3589" y="2422"/>
                    <a:pt x="5815" y="3306"/>
                  </a:cubicBezTo>
                  <a:cubicBezTo>
                    <a:pt x="7241" y="3868"/>
                    <a:pt x="8685" y="4486"/>
                    <a:pt x="9678" y="4486"/>
                  </a:cubicBezTo>
                  <a:cubicBezTo>
                    <a:pt x="10239" y="4486"/>
                    <a:pt x="10656" y="4289"/>
                    <a:pt x="10846" y="3774"/>
                  </a:cubicBezTo>
                  <a:cubicBezTo>
                    <a:pt x="11368" y="2363"/>
                    <a:pt x="8487" y="1575"/>
                    <a:pt x="6656" y="1208"/>
                  </a:cubicBezTo>
                  <a:cubicBezTo>
                    <a:pt x="5120" y="900"/>
                    <a:pt x="2098" y="1"/>
                    <a:pt x="1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059450" y="3904650"/>
              <a:ext cx="150025" cy="165600"/>
            </a:xfrm>
            <a:custGeom>
              <a:avLst/>
              <a:gdLst/>
              <a:ahLst/>
              <a:cxnLst/>
              <a:rect l="l" t="t" r="r" b="b"/>
              <a:pathLst>
                <a:path w="6001" h="6624" extrusionOk="0">
                  <a:moveTo>
                    <a:pt x="2056" y="0"/>
                  </a:moveTo>
                  <a:cubicBezTo>
                    <a:pt x="1905" y="0"/>
                    <a:pt x="1747" y="55"/>
                    <a:pt x="1614" y="151"/>
                  </a:cubicBezTo>
                  <a:cubicBezTo>
                    <a:pt x="1470" y="257"/>
                    <a:pt x="1347" y="401"/>
                    <a:pt x="1225" y="529"/>
                  </a:cubicBezTo>
                  <a:cubicBezTo>
                    <a:pt x="1097" y="662"/>
                    <a:pt x="969" y="795"/>
                    <a:pt x="852" y="933"/>
                  </a:cubicBezTo>
                  <a:cubicBezTo>
                    <a:pt x="570" y="1253"/>
                    <a:pt x="309" y="1583"/>
                    <a:pt x="59" y="1924"/>
                  </a:cubicBezTo>
                  <a:cubicBezTo>
                    <a:pt x="0" y="2009"/>
                    <a:pt x="16" y="2094"/>
                    <a:pt x="70" y="2153"/>
                  </a:cubicBezTo>
                  <a:cubicBezTo>
                    <a:pt x="75" y="2184"/>
                    <a:pt x="85" y="2211"/>
                    <a:pt x="101" y="2238"/>
                  </a:cubicBezTo>
                  <a:cubicBezTo>
                    <a:pt x="724" y="3265"/>
                    <a:pt x="1289" y="4330"/>
                    <a:pt x="1800" y="5416"/>
                  </a:cubicBezTo>
                  <a:cubicBezTo>
                    <a:pt x="1949" y="5730"/>
                    <a:pt x="2093" y="6050"/>
                    <a:pt x="2226" y="6369"/>
                  </a:cubicBezTo>
                  <a:cubicBezTo>
                    <a:pt x="2242" y="6401"/>
                    <a:pt x="2258" y="6423"/>
                    <a:pt x="2279" y="6439"/>
                  </a:cubicBezTo>
                  <a:cubicBezTo>
                    <a:pt x="2284" y="6460"/>
                    <a:pt x="2295" y="6486"/>
                    <a:pt x="2311" y="6502"/>
                  </a:cubicBezTo>
                  <a:cubicBezTo>
                    <a:pt x="2322" y="6518"/>
                    <a:pt x="2332" y="6534"/>
                    <a:pt x="2343" y="6550"/>
                  </a:cubicBezTo>
                  <a:cubicBezTo>
                    <a:pt x="2359" y="6572"/>
                    <a:pt x="2375" y="6588"/>
                    <a:pt x="2396" y="6598"/>
                  </a:cubicBezTo>
                  <a:cubicBezTo>
                    <a:pt x="2417" y="6609"/>
                    <a:pt x="2444" y="6620"/>
                    <a:pt x="2471" y="6620"/>
                  </a:cubicBezTo>
                  <a:cubicBezTo>
                    <a:pt x="2482" y="6622"/>
                    <a:pt x="2492" y="6623"/>
                    <a:pt x="2502" y="6623"/>
                  </a:cubicBezTo>
                  <a:cubicBezTo>
                    <a:pt x="2516" y="6623"/>
                    <a:pt x="2530" y="6620"/>
                    <a:pt x="2545" y="6614"/>
                  </a:cubicBezTo>
                  <a:cubicBezTo>
                    <a:pt x="2567" y="6609"/>
                    <a:pt x="2588" y="6598"/>
                    <a:pt x="2609" y="6582"/>
                  </a:cubicBezTo>
                  <a:cubicBezTo>
                    <a:pt x="2620" y="6566"/>
                    <a:pt x="2630" y="6556"/>
                    <a:pt x="2641" y="6545"/>
                  </a:cubicBezTo>
                  <a:cubicBezTo>
                    <a:pt x="2646" y="6540"/>
                    <a:pt x="2652" y="6529"/>
                    <a:pt x="2652" y="6524"/>
                  </a:cubicBezTo>
                  <a:cubicBezTo>
                    <a:pt x="2673" y="6518"/>
                    <a:pt x="2694" y="6502"/>
                    <a:pt x="2716" y="6486"/>
                  </a:cubicBezTo>
                  <a:cubicBezTo>
                    <a:pt x="3866" y="5480"/>
                    <a:pt x="5553" y="4809"/>
                    <a:pt x="5910" y="3153"/>
                  </a:cubicBezTo>
                  <a:cubicBezTo>
                    <a:pt x="6001" y="2738"/>
                    <a:pt x="5974" y="2296"/>
                    <a:pt x="5809" y="1902"/>
                  </a:cubicBezTo>
                  <a:cubicBezTo>
                    <a:pt x="5788" y="1849"/>
                    <a:pt x="5750" y="1817"/>
                    <a:pt x="5708" y="1801"/>
                  </a:cubicBezTo>
                  <a:cubicBezTo>
                    <a:pt x="5719" y="1727"/>
                    <a:pt x="5724" y="1647"/>
                    <a:pt x="5724" y="1567"/>
                  </a:cubicBezTo>
                  <a:cubicBezTo>
                    <a:pt x="5729" y="1237"/>
                    <a:pt x="5644" y="917"/>
                    <a:pt x="5447" y="651"/>
                  </a:cubicBezTo>
                  <a:cubicBezTo>
                    <a:pt x="5410" y="603"/>
                    <a:pt x="5367" y="582"/>
                    <a:pt x="5325" y="577"/>
                  </a:cubicBezTo>
                  <a:cubicBezTo>
                    <a:pt x="5314" y="555"/>
                    <a:pt x="5293" y="534"/>
                    <a:pt x="5271" y="518"/>
                  </a:cubicBezTo>
                  <a:cubicBezTo>
                    <a:pt x="5277" y="465"/>
                    <a:pt x="5266" y="412"/>
                    <a:pt x="5234" y="364"/>
                  </a:cubicBezTo>
                  <a:cubicBezTo>
                    <a:pt x="5121" y="189"/>
                    <a:pt x="4937" y="124"/>
                    <a:pt x="4747" y="124"/>
                  </a:cubicBezTo>
                  <a:cubicBezTo>
                    <a:pt x="4624" y="124"/>
                    <a:pt x="4498" y="151"/>
                    <a:pt x="4387" y="193"/>
                  </a:cubicBezTo>
                  <a:cubicBezTo>
                    <a:pt x="4068" y="321"/>
                    <a:pt x="3765" y="491"/>
                    <a:pt x="3466" y="651"/>
                  </a:cubicBezTo>
                  <a:cubicBezTo>
                    <a:pt x="3078" y="864"/>
                    <a:pt x="2700" y="1088"/>
                    <a:pt x="2327" y="1327"/>
                  </a:cubicBezTo>
                  <a:cubicBezTo>
                    <a:pt x="2364" y="1279"/>
                    <a:pt x="2396" y="1231"/>
                    <a:pt x="2428" y="1178"/>
                  </a:cubicBezTo>
                  <a:cubicBezTo>
                    <a:pt x="2593" y="907"/>
                    <a:pt x="2689" y="571"/>
                    <a:pt x="2524" y="273"/>
                  </a:cubicBezTo>
                  <a:cubicBezTo>
                    <a:pt x="2415" y="83"/>
                    <a:pt x="2241" y="0"/>
                    <a:pt x="2056" y="0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4798025" y="4378650"/>
              <a:ext cx="176525" cy="164825"/>
            </a:xfrm>
            <a:custGeom>
              <a:avLst/>
              <a:gdLst/>
              <a:ahLst/>
              <a:cxnLst/>
              <a:rect l="l" t="t" r="r" b="b"/>
              <a:pathLst>
                <a:path w="7061" h="6593" extrusionOk="0">
                  <a:moveTo>
                    <a:pt x="7060" y="1"/>
                  </a:moveTo>
                  <a:lnTo>
                    <a:pt x="395" y="1226"/>
                  </a:lnTo>
                  <a:lnTo>
                    <a:pt x="1" y="6592"/>
                  </a:lnTo>
                  <a:lnTo>
                    <a:pt x="6863" y="6592"/>
                  </a:lnTo>
                  <a:lnTo>
                    <a:pt x="7060" y="1"/>
                  </a:ln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4787250" y="4539050"/>
              <a:ext cx="222850" cy="70850"/>
            </a:xfrm>
            <a:custGeom>
              <a:avLst/>
              <a:gdLst/>
              <a:ahLst/>
              <a:cxnLst/>
              <a:rect l="l" t="t" r="r" b="b"/>
              <a:pathLst>
                <a:path w="8914" h="2834" extrusionOk="0">
                  <a:moveTo>
                    <a:pt x="362" y="1"/>
                  </a:moveTo>
                  <a:lnTo>
                    <a:pt x="0" y="2833"/>
                  </a:lnTo>
                  <a:lnTo>
                    <a:pt x="8913" y="2833"/>
                  </a:lnTo>
                  <a:cubicBezTo>
                    <a:pt x="8913" y="2833"/>
                    <a:pt x="8567" y="1640"/>
                    <a:pt x="7294" y="176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4586800" y="4378650"/>
              <a:ext cx="176650" cy="164825"/>
            </a:xfrm>
            <a:custGeom>
              <a:avLst/>
              <a:gdLst/>
              <a:ahLst/>
              <a:cxnLst/>
              <a:rect l="l" t="t" r="r" b="b"/>
              <a:pathLst>
                <a:path w="7066" h="6593" extrusionOk="0">
                  <a:moveTo>
                    <a:pt x="7065" y="1"/>
                  </a:moveTo>
                  <a:lnTo>
                    <a:pt x="399" y="1226"/>
                  </a:lnTo>
                  <a:lnTo>
                    <a:pt x="0" y="6592"/>
                  </a:lnTo>
                  <a:lnTo>
                    <a:pt x="6868" y="6592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4653350" y="3981200"/>
              <a:ext cx="335450" cy="204625"/>
            </a:xfrm>
            <a:custGeom>
              <a:avLst/>
              <a:gdLst/>
              <a:ahLst/>
              <a:cxnLst/>
              <a:rect l="l" t="t" r="r" b="b"/>
              <a:pathLst>
                <a:path w="13418" h="8185" extrusionOk="0">
                  <a:moveTo>
                    <a:pt x="3039" y="0"/>
                  </a:moveTo>
                  <a:cubicBezTo>
                    <a:pt x="1967" y="0"/>
                    <a:pt x="948" y="655"/>
                    <a:pt x="543" y="1715"/>
                  </a:cubicBezTo>
                  <a:lnTo>
                    <a:pt x="522" y="1779"/>
                  </a:lnTo>
                  <a:cubicBezTo>
                    <a:pt x="0" y="3148"/>
                    <a:pt x="698" y="4692"/>
                    <a:pt x="2061" y="5208"/>
                  </a:cubicBezTo>
                  <a:lnTo>
                    <a:pt x="9445" y="8014"/>
                  </a:lnTo>
                  <a:cubicBezTo>
                    <a:pt x="9753" y="8130"/>
                    <a:pt x="10069" y="8185"/>
                    <a:pt x="10380" y="8185"/>
                  </a:cubicBezTo>
                  <a:cubicBezTo>
                    <a:pt x="11454" y="8185"/>
                    <a:pt x="12470" y="7531"/>
                    <a:pt x="12874" y="6470"/>
                  </a:cubicBezTo>
                  <a:lnTo>
                    <a:pt x="12895" y="6406"/>
                  </a:lnTo>
                  <a:cubicBezTo>
                    <a:pt x="13417" y="5038"/>
                    <a:pt x="12725" y="3499"/>
                    <a:pt x="11357" y="2977"/>
                  </a:cubicBezTo>
                  <a:lnTo>
                    <a:pt x="3972" y="171"/>
                  </a:lnTo>
                  <a:cubicBezTo>
                    <a:pt x="3666" y="55"/>
                    <a:pt x="3350" y="0"/>
                    <a:pt x="3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4848750" y="3953250"/>
              <a:ext cx="286200" cy="240700"/>
            </a:xfrm>
            <a:custGeom>
              <a:avLst/>
              <a:gdLst/>
              <a:ahLst/>
              <a:cxnLst/>
              <a:rect l="l" t="t" r="r" b="b"/>
              <a:pathLst>
                <a:path w="11448" h="9628" extrusionOk="0">
                  <a:moveTo>
                    <a:pt x="8476" y="1"/>
                  </a:moveTo>
                  <a:cubicBezTo>
                    <a:pt x="8316" y="70"/>
                    <a:pt x="8162" y="150"/>
                    <a:pt x="8018" y="251"/>
                  </a:cubicBezTo>
                  <a:lnTo>
                    <a:pt x="1512" y="4723"/>
                  </a:lnTo>
                  <a:cubicBezTo>
                    <a:pt x="304" y="5554"/>
                    <a:pt x="0" y="7215"/>
                    <a:pt x="825" y="8424"/>
                  </a:cubicBezTo>
                  <a:lnTo>
                    <a:pt x="863" y="8477"/>
                  </a:lnTo>
                  <a:cubicBezTo>
                    <a:pt x="1378" y="9226"/>
                    <a:pt x="2212" y="9628"/>
                    <a:pt x="3060" y="9628"/>
                  </a:cubicBezTo>
                  <a:cubicBezTo>
                    <a:pt x="3579" y="9628"/>
                    <a:pt x="4104" y="9477"/>
                    <a:pt x="4563" y="9164"/>
                  </a:cubicBezTo>
                  <a:lnTo>
                    <a:pt x="11069" y="4691"/>
                  </a:lnTo>
                  <a:cubicBezTo>
                    <a:pt x="11208" y="4596"/>
                    <a:pt x="11330" y="4489"/>
                    <a:pt x="11447" y="4377"/>
                  </a:cubicBezTo>
                  <a:cubicBezTo>
                    <a:pt x="10452" y="2919"/>
                    <a:pt x="9461" y="1460"/>
                    <a:pt x="8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4691800" y="4088150"/>
              <a:ext cx="242425" cy="112000"/>
            </a:xfrm>
            <a:custGeom>
              <a:avLst/>
              <a:gdLst/>
              <a:ahLst/>
              <a:cxnLst/>
              <a:rect l="l" t="t" r="r" b="b"/>
              <a:pathLst>
                <a:path w="9697" h="4480" extrusionOk="0">
                  <a:moveTo>
                    <a:pt x="218" y="0"/>
                  </a:moveTo>
                  <a:cubicBezTo>
                    <a:pt x="152" y="0"/>
                    <a:pt x="89" y="31"/>
                    <a:pt x="54" y="94"/>
                  </a:cubicBezTo>
                  <a:cubicBezTo>
                    <a:pt x="1" y="179"/>
                    <a:pt x="27" y="318"/>
                    <a:pt x="123" y="366"/>
                  </a:cubicBezTo>
                  <a:cubicBezTo>
                    <a:pt x="1343" y="951"/>
                    <a:pt x="2562" y="1537"/>
                    <a:pt x="3781" y="2123"/>
                  </a:cubicBezTo>
                  <a:lnTo>
                    <a:pt x="7455" y="3896"/>
                  </a:lnTo>
                  <a:cubicBezTo>
                    <a:pt x="8029" y="4171"/>
                    <a:pt x="8619" y="4479"/>
                    <a:pt x="9259" y="4479"/>
                  </a:cubicBezTo>
                  <a:cubicBezTo>
                    <a:pt x="9349" y="4479"/>
                    <a:pt x="9439" y="4473"/>
                    <a:pt x="9531" y="4460"/>
                  </a:cubicBezTo>
                  <a:cubicBezTo>
                    <a:pt x="9638" y="4444"/>
                    <a:pt x="9696" y="4311"/>
                    <a:pt x="9670" y="4220"/>
                  </a:cubicBezTo>
                  <a:cubicBezTo>
                    <a:pt x="9642" y="4124"/>
                    <a:pt x="9563" y="4079"/>
                    <a:pt x="9473" y="4079"/>
                  </a:cubicBezTo>
                  <a:cubicBezTo>
                    <a:pt x="9459" y="4079"/>
                    <a:pt x="9444" y="4080"/>
                    <a:pt x="9430" y="4082"/>
                  </a:cubicBezTo>
                  <a:cubicBezTo>
                    <a:pt x="9365" y="4091"/>
                    <a:pt x="9299" y="4096"/>
                    <a:pt x="9234" y="4096"/>
                  </a:cubicBezTo>
                  <a:cubicBezTo>
                    <a:pt x="8705" y="4096"/>
                    <a:pt x="8186" y="3810"/>
                    <a:pt x="7726" y="3587"/>
                  </a:cubicBezTo>
                  <a:cubicBezTo>
                    <a:pt x="7125" y="3299"/>
                    <a:pt x="6523" y="3006"/>
                    <a:pt x="5921" y="2719"/>
                  </a:cubicBezTo>
                  <a:lnTo>
                    <a:pt x="2354" y="1005"/>
                  </a:lnTo>
                  <a:cubicBezTo>
                    <a:pt x="1678" y="674"/>
                    <a:pt x="996" y="350"/>
                    <a:pt x="320" y="25"/>
                  </a:cubicBezTo>
                  <a:cubicBezTo>
                    <a:pt x="288" y="9"/>
                    <a:pt x="252" y="0"/>
                    <a:pt x="2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596775" y="4290825"/>
              <a:ext cx="386550" cy="118475"/>
            </a:xfrm>
            <a:custGeom>
              <a:avLst/>
              <a:gdLst/>
              <a:ahLst/>
              <a:cxnLst/>
              <a:rect l="l" t="t" r="r" b="b"/>
              <a:pathLst>
                <a:path w="15462" h="4739" extrusionOk="0">
                  <a:moveTo>
                    <a:pt x="501" y="0"/>
                  </a:moveTo>
                  <a:lnTo>
                    <a:pt x="0" y="4739"/>
                  </a:lnTo>
                  <a:lnTo>
                    <a:pt x="15462" y="4739"/>
                  </a:lnTo>
                  <a:lnTo>
                    <a:pt x="146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4576000" y="4539050"/>
              <a:ext cx="222850" cy="70850"/>
            </a:xfrm>
            <a:custGeom>
              <a:avLst/>
              <a:gdLst/>
              <a:ahLst/>
              <a:cxnLst/>
              <a:rect l="l" t="t" r="r" b="b"/>
              <a:pathLst>
                <a:path w="8914" h="2834" extrusionOk="0">
                  <a:moveTo>
                    <a:pt x="363" y="1"/>
                  </a:moveTo>
                  <a:lnTo>
                    <a:pt x="1" y="2833"/>
                  </a:lnTo>
                  <a:lnTo>
                    <a:pt x="8914" y="2833"/>
                  </a:lnTo>
                  <a:cubicBezTo>
                    <a:pt x="8914" y="2833"/>
                    <a:pt x="8567" y="1640"/>
                    <a:pt x="7300" y="176"/>
                  </a:cubicBezTo>
                  <a:lnTo>
                    <a:pt x="3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136250" y="3915650"/>
              <a:ext cx="59775" cy="48875"/>
            </a:xfrm>
            <a:custGeom>
              <a:avLst/>
              <a:gdLst/>
              <a:ahLst/>
              <a:cxnLst/>
              <a:rect l="l" t="t" r="r" b="b"/>
              <a:pathLst>
                <a:path w="2391" h="1955" extrusionOk="0">
                  <a:moveTo>
                    <a:pt x="2157" y="1"/>
                  </a:moveTo>
                  <a:cubicBezTo>
                    <a:pt x="2123" y="1"/>
                    <a:pt x="2090" y="10"/>
                    <a:pt x="2061" y="30"/>
                  </a:cubicBezTo>
                  <a:cubicBezTo>
                    <a:pt x="1390" y="541"/>
                    <a:pt x="730" y="1074"/>
                    <a:pt x="86" y="1622"/>
                  </a:cubicBezTo>
                  <a:cubicBezTo>
                    <a:pt x="0" y="1691"/>
                    <a:pt x="11" y="1830"/>
                    <a:pt x="86" y="1899"/>
                  </a:cubicBezTo>
                  <a:cubicBezTo>
                    <a:pt x="124" y="1937"/>
                    <a:pt x="171" y="1955"/>
                    <a:pt x="219" y="1955"/>
                  </a:cubicBezTo>
                  <a:cubicBezTo>
                    <a:pt x="270" y="1955"/>
                    <a:pt x="321" y="1935"/>
                    <a:pt x="362" y="1899"/>
                  </a:cubicBezTo>
                  <a:cubicBezTo>
                    <a:pt x="980" y="1372"/>
                    <a:pt x="1614" y="861"/>
                    <a:pt x="2263" y="371"/>
                  </a:cubicBezTo>
                  <a:cubicBezTo>
                    <a:pt x="2348" y="302"/>
                    <a:pt x="2391" y="200"/>
                    <a:pt x="2332" y="99"/>
                  </a:cubicBezTo>
                  <a:cubicBezTo>
                    <a:pt x="2300" y="41"/>
                    <a:pt x="2228" y="1"/>
                    <a:pt x="215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5145975" y="3939350"/>
              <a:ext cx="60900" cy="47950"/>
            </a:xfrm>
            <a:custGeom>
              <a:avLst/>
              <a:gdLst/>
              <a:ahLst/>
              <a:cxnLst/>
              <a:rect l="l" t="t" r="r" b="b"/>
              <a:pathLst>
                <a:path w="2436" h="1918" extrusionOk="0">
                  <a:moveTo>
                    <a:pt x="2138" y="0"/>
                  </a:moveTo>
                  <a:cubicBezTo>
                    <a:pt x="2094" y="0"/>
                    <a:pt x="2049" y="16"/>
                    <a:pt x="2007" y="51"/>
                  </a:cubicBezTo>
                  <a:cubicBezTo>
                    <a:pt x="1411" y="589"/>
                    <a:pt x="783" y="1089"/>
                    <a:pt x="122" y="1553"/>
                  </a:cubicBezTo>
                  <a:cubicBezTo>
                    <a:pt x="37" y="1611"/>
                    <a:pt x="0" y="1723"/>
                    <a:pt x="53" y="1819"/>
                  </a:cubicBezTo>
                  <a:cubicBezTo>
                    <a:pt x="89" y="1877"/>
                    <a:pt x="160" y="1917"/>
                    <a:pt x="230" y="1917"/>
                  </a:cubicBezTo>
                  <a:cubicBezTo>
                    <a:pt x="263" y="1917"/>
                    <a:pt x="296" y="1908"/>
                    <a:pt x="325" y="1888"/>
                  </a:cubicBezTo>
                  <a:cubicBezTo>
                    <a:pt x="1006" y="1409"/>
                    <a:pt x="1667" y="892"/>
                    <a:pt x="2289" y="333"/>
                  </a:cubicBezTo>
                  <a:cubicBezTo>
                    <a:pt x="2436" y="200"/>
                    <a:pt x="2297" y="0"/>
                    <a:pt x="21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159800" y="3969825"/>
              <a:ext cx="52350" cy="44450"/>
            </a:xfrm>
            <a:custGeom>
              <a:avLst/>
              <a:gdLst/>
              <a:ahLst/>
              <a:cxnLst/>
              <a:rect l="l" t="t" r="r" b="b"/>
              <a:pathLst>
                <a:path w="2094" h="1778" extrusionOk="0">
                  <a:moveTo>
                    <a:pt x="1804" y="0"/>
                  </a:moveTo>
                  <a:cubicBezTo>
                    <a:pt x="1759" y="0"/>
                    <a:pt x="1713" y="17"/>
                    <a:pt x="1673" y="57"/>
                  </a:cubicBezTo>
                  <a:cubicBezTo>
                    <a:pt x="1156" y="536"/>
                    <a:pt x="629" y="999"/>
                    <a:pt x="81" y="1441"/>
                  </a:cubicBezTo>
                  <a:cubicBezTo>
                    <a:pt x="1" y="1510"/>
                    <a:pt x="11" y="1654"/>
                    <a:pt x="81" y="1723"/>
                  </a:cubicBezTo>
                  <a:cubicBezTo>
                    <a:pt x="121" y="1761"/>
                    <a:pt x="167" y="1777"/>
                    <a:pt x="213" y="1777"/>
                  </a:cubicBezTo>
                  <a:cubicBezTo>
                    <a:pt x="264" y="1777"/>
                    <a:pt x="315" y="1757"/>
                    <a:pt x="357" y="1723"/>
                  </a:cubicBezTo>
                  <a:cubicBezTo>
                    <a:pt x="906" y="1276"/>
                    <a:pt x="1433" y="813"/>
                    <a:pt x="1949" y="334"/>
                  </a:cubicBezTo>
                  <a:cubicBezTo>
                    <a:pt x="2094" y="197"/>
                    <a:pt x="1957" y="0"/>
                    <a:pt x="180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4607825" y="4297875"/>
              <a:ext cx="360075" cy="31300"/>
            </a:xfrm>
            <a:custGeom>
              <a:avLst/>
              <a:gdLst/>
              <a:ahLst/>
              <a:cxnLst/>
              <a:rect l="l" t="t" r="r" b="b"/>
              <a:pathLst>
                <a:path w="14403" h="1252" extrusionOk="0">
                  <a:moveTo>
                    <a:pt x="14147" y="0"/>
                  </a:moveTo>
                  <a:lnTo>
                    <a:pt x="14147" y="6"/>
                  </a:lnTo>
                  <a:lnTo>
                    <a:pt x="256" y="6"/>
                  </a:lnTo>
                  <a:cubicBezTo>
                    <a:pt x="0" y="6"/>
                    <a:pt x="0" y="400"/>
                    <a:pt x="256" y="400"/>
                  </a:cubicBezTo>
                  <a:lnTo>
                    <a:pt x="1667" y="400"/>
                  </a:lnTo>
                  <a:cubicBezTo>
                    <a:pt x="1614" y="612"/>
                    <a:pt x="1582" y="836"/>
                    <a:pt x="1576" y="1054"/>
                  </a:cubicBezTo>
                  <a:cubicBezTo>
                    <a:pt x="1571" y="1158"/>
                    <a:pt x="1662" y="1252"/>
                    <a:pt x="1765" y="1252"/>
                  </a:cubicBezTo>
                  <a:cubicBezTo>
                    <a:pt x="1768" y="1252"/>
                    <a:pt x="1770" y="1252"/>
                    <a:pt x="1773" y="1251"/>
                  </a:cubicBezTo>
                  <a:cubicBezTo>
                    <a:pt x="1880" y="1246"/>
                    <a:pt x="1965" y="1166"/>
                    <a:pt x="1970" y="1054"/>
                  </a:cubicBezTo>
                  <a:cubicBezTo>
                    <a:pt x="1970" y="964"/>
                    <a:pt x="1981" y="868"/>
                    <a:pt x="1992" y="778"/>
                  </a:cubicBezTo>
                  <a:cubicBezTo>
                    <a:pt x="2008" y="676"/>
                    <a:pt x="2023" y="581"/>
                    <a:pt x="2050" y="485"/>
                  </a:cubicBezTo>
                  <a:cubicBezTo>
                    <a:pt x="2055" y="453"/>
                    <a:pt x="2055" y="426"/>
                    <a:pt x="2050" y="394"/>
                  </a:cubicBezTo>
                  <a:lnTo>
                    <a:pt x="14147" y="394"/>
                  </a:lnTo>
                  <a:cubicBezTo>
                    <a:pt x="14402" y="394"/>
                    <a:pt x="14402" y="0"/>
                    <a:pt x="1414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4641350" y="4384225"/>
              <a:ext cx="10950" cy="24550"/>
            </a:xfrm>
            <a:custGeom>
              <a:avLst/>
              <a:gdLst/>
              <a:ahLst/>
              <a:cxnLst/>
              <a:rect l="l" t="t" r="r" b="b"/>
              <a:pathLst>
                <a:path w="438" h="982" extrusionOk="0">
                  <a:moveTo>
                    <a:pt x="233" y="1"/>
                  </a:moveTo>
                  <a:cubicBezTo>
                    <a:pt x="200" y="1"/>
                    <a:pt x="166" y="8"/>
                    <a:pt x="139" y="28"/>
                  </a:cubicBezTo>
                  <a:cubicBezTo>
                    <a:pt x="97" y="55"/>
                    <a:pt x="60" y="92"/>
                    <a:pt x="49" y="145"/>
                  </a:cubicBezTo>
                  <a:cubicBezTo>
                    <a:pt x="12" y="358"/>
                    <a:pt x="1" y="571"/>
                    <a:pt x="17" y="784"/>
                  </a:cubicBezTo>
                  <a:cubicBezTo>
                    <a:pt x="22" y="838"/>
                    <a:pt x="33" y="885"/>
                    <a:pt x="76" y="928"/>
                  </a:cubicBezTo>
                  <a:cubicBezTo>
                    <a:pt x="105" y="957"/>
                    <a:pt x="156" y="982"/>
                    <a:pt x="201" y="982"/>
                  </a:cubicBezTo>
                  <a:cubicBezTo>
                    <a:pt x="206" y="982"/>
                    <a:pt x="210" y="982"/>
                    <a:pt x="214" y="981"/>
                  </a:cubicBezTo>
                  <a:cubicBezTo>
                    <a:pt x="315" y="981"/>
                    <a:pt x="422" y="896"/>
                    <a:pt x="411" y="784"/>
                  </a:cubicBezTo>
                  <a:cubicBezTo>
                    <a:pt x="395" y="625"/>
                    <a:pt x="400" y="459"/>
                    <a:pt x="422" y="294"/>
                  </a:cubicBezTo>
                  <a:cubicBezTo>
                    <a:pt x="422" y="278"/>
                    <a:pt x="427" y="268"/>
                    <a:pt x="427" y="247"/>
                  </a:cubicBezTo>
                  <a:cubicBezTo>
                    <a:pt x="438" y="193"/>
                    <a:pt x="438" y="145"/>
                    <a:pt x="411" y="97"/>
                  </a:cubicBezTo>
                  <a:cubicBezTo>
                    <a:pt x="384" y="55"/>
                    <a:pt x="336" y="18"/>
                    <a:pt x="288" y="7"/>
                  </a:cubicBezTo>
                  <a:cubicBezTo>
                    <a:pt x="271" y="3"/>
                    <a:pt x="252" y="1"/>
                    <a:pt x="23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4643900" y="4346575"/>
              <a:ext cx="11200" cy="20275"/>
            </a:xfrm>
            <a:custGeom>
              <a:avLst/>
              <a:gdLst/>
              <a:ahLst/>
              <a:cxnLst/>
              <a:rect l="l" t="t" r="r" b="b"/>
              <a:pathLst>
                <a:path w="448" h="811" extrusionOk="0">
                  <a:moveTo>
                    <a:pt x="258" y="0"/>
                  </a:moveTo>
                  <a:cubicBezTo>
                    <a:pt x="253" y="0"/>
                    <a:pt x="249" y="0"/>
                    <a:pt x="245" y="1"/>
                  </a:cubicBezTo>
                  <a:cubicBezTo>
                    <a:pt x="192" y="1"/>
                    <a:pt x="139" y="22"/>
                    <a:pt x="107" y="59"/>
                  </a:cubicBezTo>
                  <a:cubicBezTo>
                    <a:pt x="96" y="70"/>
                    <a:pt x="85" y="86"/>
                    <a:pt x="75" y="97"/>
                  </a:cubicBezTo>
                  <a:cubicBezTo>
                    <a:pt x="53" y="129"/>
                    <a:pt x="48" y="161"/>
                    <a:pt x="48" y="198"/>
                  </a:cubicBezTo>
                  <a:cubicBezTo>
                    <a:pt x="32" y="336"/>
                    <a:pt x="21" y="475"/>
                    <a:pt x="5" y="613"/>
                  </a:cubicBezTo>
                  <a:cubicBezTo>
                    <a:pt x="0" y="661"/>
                    <a:pt x="32" y="720"/>
                    <a:pt x="64" y="752"/>
                  </a:cubicBezTo>
                  <a:cubicBezTo>
                    <a:pt x="101" y="784"/>
                    <a:pt x="155" y="810"/>
                    <a:pt x="202" y="810"/>
                  </a:cubicBezTo>
                  <a:cubicBezTo>
                    <a:pt x="256" y="805"/>
                    <a:pt x="309" y="789"/>
                    <a:pt x="346" y="752"/>
                  </a:cubicBezTo>
                  <a:cubicBezTo>
                    <a:pt x="352" y="736"/>
                    <a:pt x="362" y="725"/>
                    <a:pt x="373" y="709"/>
                  </a:cubicBezTo>
                  <a:cubicBezTo>
                    <a:pt x="394" y="682"/>
                    <a:pt x="399" y="645"/>
                    <a:pt x="399" y="613"/>
                  </a:cubicBezTo>
                  <a:cubicBezTo>
                    <a:pt x="415" y="475"/>
                    <a:pt x="426" y="336"/>
                    <a:pt x="442" y="198"/>
                  </a:cubicBezTo>
                  <a:cubicBezTo>
                    <a:pt x="447" y="150"/>
                    <a:pt x="415" y="91"/>
                    <a:pt x="383" y="59"/>
                  </a:cubicBezTo>
                  <a:cubicBezTo>
                    <a:pt x="354" y="25"/>
                    <a:pt x="303" y="0"/>
                    <a:pt x="25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4786850" y="4588375"/>
              <a:ext cx="13075" cy="21850"/>
            </a:xfrm>
            <a:custGeom>
              <a:avLst/>
              <a:gdLst/>
              <a:ahLst/>
              <a:cxnLst/>
              <a:rect l="l" t="t" r="r" b="b"/>
              <a:pathLst>
                <a:path w="523" h="874" extrusionOk="0">
                  <a:moveTo>
                    <a:pt x="205" y="1"/>
                  </a:moveTo>
                  <a:cubicBezTo>
                    <a:pt x="187" y="1"/>
                    <a:pt x="170" y="3"/>
                    <a:pt x="155" y="8"/>
                  </a:cubicBezTo>
                  <a:cubicBezTo>
                    <a:pt x="107" y="24"/>
                    <a:pt x="64" y="56"/>
                    <a:pt x="38" y="99"/>
                  </a:cubicBezTo>
                  <a:cubicBezTo>
                    <a:pt x="16" y="147"/>
                    <a:pt x="0" y="200"/>
                    <a:pt x="16" y="253"/>
                  </a:cubicBezTo>
                  <a:cubicBezTo>
                    <a:pt x="70" y="408"/>
                    <a:pt x="112" y="567"/>
                    <a:pt x="133" y="727"/>
                  </a:cubicBezTo>
                  <a:cubicBezTo>
                    <a:pt x="139" y="775"/>
                    <a:pt x="187" y="823"/>
                    <a:pt x="224" y="849"/>
                  </a:cubicBezTo>
                  <a:cubicBezTo>
                    <a:pt x="252" y="864"/>
                    <a:pt x="290" y="873"/>
                    <a:pt x="326" y="873"/>
                  </a:cubicBezTo>
                  <a:cubicBezTo>
                    <a:pt x="345" y="873"/>
                    <a:pt x="362" y="871"/>
                    <a:pt x="378" y="865"/>
                  </a:cubicBezTo>
                  <a:cubicBezTo>
                    <a:pt x="426" y="849"/>
                    <a:pt x="469" y="823"/>
                    <a:pt x="495" y="775"/>
                  </a:cubicBezTo>
                  <a:cubicBezTo>
                    <a:pt x="501" y="759"/>
                    <a:pt x="506" y="743"/>
                    <a:pt x="517" y="727"/>
                  </a:cubicBezTo>
                  <a:cubicBezTo>
                    <a:pt x="522" y="695"/>
                    <a:pt x="522" y="658"/>
                    <a:pt x="517" y="626"/>
                  </a:cubicBezTo>
                  <a:cubicBezTo>
                    <a:pt x="490" y="461"/>
                    <a:pt x="453" y="301"/>
                    <a:pt x="400" y="147"/>
                  </a:cubicBezTo>
                  <a:cubicBezTo>
                    <a:pt x="384" y="99"/>
                    <a:pt x="352" y="56"/>
                    <a:pt x="309" y="30"/>
                  </a:cubicBezTo>
                  <a:cubicBezTo>
                    <a:pt x="280" y="11"/>
                    <a:pt x="241" y="1"/>
                    <a:pt x="20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4904900" y="4548225"/>
              <a:ext cx="66050" cy="26275"/>
            </a:xfrm>
            <a:custGeom>
              <a:avLst/>
              <a:gdLst/>
              <a:ahLst/>
              <a:cxnLst/>
              <a:rect l="l" t="t" r="r" b="b"/>
              <a:pathLst>
                <a:path w="2642" h="1051" extrusionOk="0">
                  <a:moveTo>
                    <a:pt x="2459" y="0"/>
                  </a:moveTo>
                  <a:cubicBezTo>
                    <a:pt x="2455" y="0"/>
                    <a:pt x="2450" y="1"/>
                    <a:pt x="2445" y="1"/>
                  </a:cubicBezTo>
                  <a:cubicBezTo>
                    <a:pt x="1646" y="70"/>
                    <a:pt x="906" y="363"/>
                    <a:pt x="171" y="661"/>
                  </a:cubicBezTo>
                  <a:cubicBezTo>
                    <a:pt x="75" y="704"/>
                    <a:pt x="1" y="794"/>
                    <a:pt x="33" y="906"/>
                  </a:cubicBezTo>
                  <a:cubicBezTo>
                    <a:pt x="55" y="980"/>
                    <a:pt x="137" y="1051"/>
                    <a:pt x="221" y="1051"/>
                  </a:cubicBezTo>
                  <a:cubicBezTo>
                    <a:pt x="240" y="1051"/>
                    <a:pt x="259" y="1047"/>
                    <a:pt x="278" y="1039"/>
                  </a:cubicBezTo>
                  <a:cubicBezTo>
                    <a:pt x="970" y="757"/>
                    <a:pt x="1689" y="459"/>
                    <a:pt x="2445" y="395"/>
                  </a:cubicBezTo>
                  <a:cubicBezTo>
                    <a:pt x="2551" y="384"/>
                    <a:pt x="2642" y="310"/>
                    <a:pt x="2642" y="198"/>
                  </a:cubicBezTo>
                  <a:cubicBezTo>
                    <a:pt x="2642" y="102"/>
                    <a:pt x="2559" y="0"/>
                    <a:pt x="2459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4927550" y="4568750"/>
              <a:ext cx="55925" cy="22075"/>
            </a:xfrm>
            <a:custGeom>
              <a:avLst/>
              <a:gdLst/>
              <a:ahLst/>
              <a:cxnLst/>
              <a:rect l="l" t="t" r="r" b="b"/>
              <a:pathLst>
                <a:path w="2237" h="883" extrusionOk="0">
                  <a:moveTo>
                    <a:pt x="1919" y="0"/>
                  </a:moveTo>
                  <a:cubicBezTo>
                    <a:pt x="1640" y="0"/>
                    <a:pt x="1362" y="77"/>
                    <a:pt x="1097" y="165"/>
                  </a:cubicBezTo>
                  <a:cubicBezTo>
                    <a:pt x="788" y="271"/>
                    <a:pt x="479" y="383"/>
                    <a:pt x="170" y="495"/>
                  </a:cubicBezTo>
                  <a:cubicBezTo>
                    <a:pt x="69" y="527"/>
                    <a:pt x="0" y="628"/>
                    <a:pt x="32" y="735"/>
                  </a:cubicBezTo>
                  <a:cubicBezTo>
                    <a:pt x="54" y="818"/>
                    <a:pt x="137" y="883"/>
                    <a:pt x="219" y="883"/>
                  </a:cubicBezTo>
                  <a:cubicBezTo>
                    <a:pt x="237" y="883"/>
                    <a:pt x="254" y="880"/>
                    <a:pt x="272" y="873"/>
                  </a:cubicBezTo>
                  <a:cubicBezTo>
                    <a:pt x="570" y="767"/>
                    <a:pt x="868" y="660"/>
                    <a:pt x="1171" y="559"/>
                  </a:cubicBezTo>
                  <a:cubicBezTo>
                    <a:pt x="1418" y="471"/>
                    <a:pt x="1669" y="394"/>
                    <a:pt x="1927" y="394"/>
                  </a:cubicBezTo>
                  <a:cubicBezTo>
                    <a:pt x="1964" y="394"/>
                    <a:pt x="2002" y="396"/>
                    <a:pt x="2039" y="399"/>
                  </a:cubicBezTo>
                  <a:cubicBezTo>
                    <a:pt x="2042" y="399"/>
                    <a:pt x="2044" y="399"/>
                    <a:pt x="2047" y="399"/>
                  </a:cubicBezTo>
                  <a:cubicBezTo>
                    <a:pt x="2150" y="399"/>
                    <a:pt x="2236" y="296"/>
                    <a:pt x="2236" y="202"/>
                  </a:cubicBezTo>
                  <a:cubicBezTo>
                    <a:pt x="2236" y="85"/>
                    <a:pt x="2146" y="11"/>
                    <a:pt x="2039" y="5"/>
                  </a:cubicBezTo>
                  <a:cubicBezTo>
                    <a:pt x="1999" y="2"/>
                    <a:pt x="1959" y="0"/>
                    <a:pt x="1919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4697300" y="4544700"/>
              <a:ext cx="60550" cy="27025"/>
            </a:xfrm>
            <a:custGeom>
              <a:avLst/>
              <a:gdLst/>
              <a:ahLst/>
              <a:cxnLst/>
              <a:rect l="l" t="t" r="r" b="b"/>
              <a:pathLst>
                <a:path w="2422" h="1081" extrusionOk="0">
                  <a:moveTo>
                    <a:pt x="2198" y="0"/>
                  </a:moveTo>
                  <a:cubicBezTo>
                    <a:pt x="2184" y="0"/>
                    <a:pt x="2170" y="1"/>
                    <a:pt x="2155" y="4"/>
                  </a:cubicBezTo>
                  <a:cubicBezTo>
                    <a:pt x="1463" y="121"/>
                    <a:pt x="792" y="360"/>
                    <a:pt x="185" y="712"/>
                  </a:cubicBezTo>
                  <a:cubicBezTo>
                    <a:pt x="1" y="820"/>
                    <a:pt x="114" y="1081"/>
                    <a:pt x="288" y="1081"/>
                  </a:cubicBezTo>
                  <a:cubicBezTo>
                    <a:pt x="320" y="1081"/>
                    <a:pt x="353" y="1072"/>
                    <a:pt x="388" y="1052"/>
                  </a:cubicBezTo>
                  <a:cubicBezTo>
                    <a:pt x="968" y="717"/>
                    <a:pt x="1602" y="493"/>
                    <a:pt x="2262" y="387"/>
                  </a:cubicBezTo>
                  <a:cubicBezTo>
                    <a:pt x="2363" y="366"/>
                    <a:pt x="2422" y="238"/>
                    <a:pt x="2395" y="142"/>
                  </a:cubicBezTo>
                  <a:cubicBezTo>
                    <a:pt x="2372" y="45"/>
                    <a:pt x="2289" y="0"/>
                    <a:pt x="2198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4717400" y="4558050"/>
              <a:ext cx="53950" cy="27175"/>
            </a:xfrm>
            <a:custGeom>
              <a:avLst/>
              <a:gdLst/>
              <a:ahLst/>
              <a:cxnLst/>
              <a:rect l="l" t="t" r="r" b="b"/>
              <a:pathLst>
                <a:path w="2158" h="1087" extrusionOk="0">
                  <a:moveTo>
                    <a:pt x="1885" y="0"/>
                  </a:moveTo>
                  <a:cubicBezTo>
                    <a:pt x="1868" y="0"/>
                    <a:pt x="1850" y="2"/>
                    <a:pt x="1831" y="7"/>
                  </a:cubicBezTo>
                  <a:cubicBezTo>
                    <a:pt x="1250" y="162"/>
                    <a:pt x="691" y="401"/>
                    <a:pt x="180" y="715"/>
                  </a:cubicBezTo>
                  <a:cubicBezTo>
                    <a:pt x="1" y="827"/>
                    <a:pt x="112" y="1086"/>
                    <a:pt x="282" y="1086"/>
                  </a:cubicBezTo>
                  <a:cubicBezTo>
                    <a:pt x="314" y="1086"/>
                    <a:pt x="348" y="1077"/>
                    <a:pt x="382" y="1056"/>
                  </a:cubicBezTo>
                  <a:cubicBezTo>
                    <a:pt x="867" y="758"/>
                    <a:pt x="1383" y="534"/>
                    <a:pt x="1932" y="385"/>
                  </a:cubicBezTo>
                  <a:cubicBezTo>
                    <a:pt x="2158" y="326"/>
                    <a:pt x="2089" y="0"/>
                    <a:pt x="1885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4671975" y="3917450"/>
              <a:ext cx="156300" cy="94125"/>
            </a:xfrm>
            <a:custGeom>
              <a:avLst/>
              <a:gdLst/>
              <a:ahLst/>
              <a:cxnLst/>
              <a:rect l="l" t="t" r="r" b="b"/>
              <a:pathLst>
                <a:path w="6252" h="3765" extrusionOk="0">
                  <a:moveTo>
                    <a:pt x="336" y="1"/>
                  </a:moveTo>
                  <a:lnTo>
                    <a:pt x="1" y="2961"/>
                  </a:lnTo>
                  <a:cubicBezTo>
                    <a:pt x="1" y="2961"/>
                    <a:pt x="1294" y="3547"/>
                    <a:pt x="2625" y="3765"/>
                  </a:cubicBezTo>
                  <a:cubicBezTo>
                    <a:pt x="2857" y="3586"/>
                    <a:pt x="3138" y="3520"/>
                    <a:pt x="3432" y="3520"/>
                  </a:cubicBezTo>
                  <a:cubicBezTo>
                    <a:pt x="3793" y="3520"/>
                    <a:pt x="4173" y="3619"/>
                    <a:pt x="4505" y="3728"/>
                  </a:cubicBezTo>
                  <a:cubicBezTo>
                    <a:pt x="5543" y="3483"/>
                    <a:pt x="5783" y="2961"/>
                    <a:pt x="5783" y="2961"/>
                  </a:cubicBezTo>
                  <a:lnTo>
                    <a:pt x="6251" y="60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4702600" y="4001900"/>
              <a:ext cx="193950" cy="43500"/>
            </a:xfrm>
            <a:custGeom>
              <a:avLst/>
              <a:gdLst/>
              <a:ahLst/>
              <a:cxnLst/>
              <a:rect l="l" t="t" r="r" b="b"/>
              <a:pathLst>
                <a:path w="7758" h="1740" extrusionOk="0">
                  <a:moveTo>
                    <a:pt x="2616" y="0"/>
                  </a:moveTo>
                  <a:cubicBezTo>
                    <a:pt x="2325" y="0"/>
                    <a:pt x="2031" y="20"/>
                    <a:pt x="1736" y="62"/>
                  </a:cubicBezTo>
                  <a:cubicBezTo>
                    <a:pt x="1198" y="142"/>
                    <a:pt x="682" y="302"/>
                    <a:pt x="197" y="541"/>
                  </a:cubicBezTo>
                  <a:cubicBezTo>
                    <a:pt x="0" y="642"/>
                    <a:pt x="122" y="905"/>
                    <a:pt x="303" y="905"/>
                  </a:cubicBezTo>
                  <a:cubicBezTo>
                    <a:pt x="332" y="905"/>
                    <a:pt x="363" y="898"/>
                    <a:pt x="394" y="882"/>
                  </a:cubicBezTo>
                  <a:cubicBezTo>
                    <a:pt x="1093" y="532"/>
                    <a:pt x="1839" y="393"/>
                    <a:pt x="2593" y="393"/>
                  </a:cubicBezTo>
                  <a:cubicBezTo>
                    <a:pt x="3723" y="393"/>
                    <a:pt x="4872" y="706"/>
                    <a:pt x="5915" y="1095"/>
                  </a:cubicBezTo>
                  <a:cubicBezTo>
                    <a:pt x="6442" y="1292"/>
                    <a:pt x="6964" y="1510"/>
                    <a:pt x="7486" y="1729"/>
                  </a:cubicBezTo>
                  <a:cubicBezTo>
                    <a:pt x="7503" y="1736"/>
                    <a:pt x="7521" y="1740"/>
                    <a:pt x="7540" y="1740"/>
                  </a:cubicBezTo>
                  <a:cubicBezTo>
                    <a:pt x="7621" y="1740"/>
                    <a:pt x="7704" y="1669"/>
                    <a:pt x="7726" y="1590"/>
                  </a:cubicBezTo>
                  <a:cubicBezTo>
                    <a:pt x="7757" y="1478"/>
                    <a:pt x="7688" y="1393"/>
                    <a:pt x="7587" y="1351"/>
                  </a:cubicBezTo>
                  <a:cubicBezTo>
                    <a:pt x="6006" y="685"/>
                    <a:pt x="4347" y="0"/>
                    <a:pt x="261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4347875" y="3279900"/>
              <a:ext cx="281925" cy="330100"/>
            </a:xfrm>
            <a:custGeom>
              <a:avLst/>
              <a:gdLst/>
              <a:ahLst/>
              <a:cxnLst/>
              <a:rect l="l" t="t" r="r" b="b"/>
              <a:pathLst>
                <a:path w="11277" h="13204" extrusionOk="0">
                  <a:moveTo>
                    <a:pt x="7550" y="1"/>
                  </a:moveTo>
                  <a:cubicBezTo>
                    <a:pt x="5286" y="1"/>
                    <a:pt x="2190" y="2431"/>
                    <a:pt x="0" y="9663"/>
                  </a:cubicBezTo>
                  <a:cubicBezTo>
                    <a:pt x="0" y="9663"/>
                    <a:pt x="1108" y="11085"/>
                    <a:pt x="3290" y="12006"/>
                  </a:cubicBezTo>
                  <a:lnTo>
                    <a:pt x="4648" y="8913"/>
                  </a:lnTo>
                  <a:lnTo>
                    <a:pt x="3711" y="12240"/>
                  </a:lnTo>
                  <a:lnTo>
                    <a:pt x="5095" y="12922"/>
                  </a:lnTo>
                  <a:lnTo>
                    <a:pt x="6070" y="9823"/>
                  </a:lnTo>
                  <a:lnTo>
                    <a:pt x="5367" y="13113"/>
                  </a:lnTo>
                  <a:lnTo>
                    <a:pt x="6048" y="13204"/>
                  </a:lnTo>
                  <a:cubicBezTo>
                    <a:pt x="6048" y="13204"/>
                    <a:pt x="6677" y="9621"/>
                    <a:pt x="7379" y="7262"/>
                  </a:cubicBezTo>
                  <a:cubicBezTo>
                    <a:pt x="8031" y="5058"/>
                    <a:pt x="8585" y="4156"/>
                    <a:pt x="9159" y="4156"/>
                  </a:cubicBezTo>
                  <a:cubicBezTo>
                    <a:pt x="9200" y="4156"/>
                    <a:pt x="9240" y="4160"/>
                    <a:pt x="9280" y="4169"/>
                  </a:cubicBezTo>
                  <a:cubicBezTo>
                    <a:pt x="9898" y="4296"/>
                    <a:pt x="10441" y="6149"/>
                    <a:pt x="10441" y="6149"/>
                  </a:cubicBezTo>
                  <a:lnTo>
                    <a:pt x="11255" y="5244"/>
                  </a:lnTo>
                  <a:cubicBezTo>
                    <a:pt x="11255" y="5244"/>
                    <a:pt x="11277" y="1863"/>
                    <a:pt x="9126" y="458"/>
                  </a:cubicBezTo>
                  <a:cubicBezTo>
                    <a:pt x="8678" y="167"/>
                    <a:pt x="8143" y="1"/>
                    <a:pt x="7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4553250" y="3390100"/>
              <a:ext cx="73100" cy="65500"/>
            </a:xfrm>
            <a:custGeom>
              <a:avLst/>
              <a:gdLst/>
              <a:ahLst/>
              <a:cxnLst/>
              <a:rect l="l" t="t" r="r" b="b"/>
              <a:pathLst>
                <a:path w="2924" h="2620" extrusionOk="0">
                  <a:moveTo>
                    <a:pt x="1466" y="0"/>
                  </a:moveTo>
                  <a:cubicBezTo>
                    <a:pt x="899" y="0"/>
                    <a:pt x="379" y="368"/>
                    <a:pt x="208" y="937"/>
                  </a:cubicBezTo>
                  <a:cubicBezTo>
                    <a:pt x="0" y="1629"/>
                    <a:pt x="400" y="2359"/>
                    <a:pt x="1092" y="2567"/>
                  </a:cubicBezTo>
                  <a:cubicBezTo>
                    <a:pt x="1215" y="2602"/>
                    <a:pt x="1339" y="2620"/>
                    <a:pt x="1461" y="2620"/>
                  </a:cubicBezTo>
                  <a:cubicBezTo>
                    <a:pt x="2026" y="2620"/>
                    <a:pt x="2550" y="2252"/>
                    <a:pt x="2721" y="1683"/>
                  </a:cubicBezTo>
                  <a:cubicBezTo>
                    <a:pt x="2923" y="991"/>
                    <a:pt x="2529" y="261"/>
                    <a:pt x="1837" y="53"/>
                  </a:cubicBezTo>
                  <a:cubicBezTo>
                    <a:pt x="1713" y="18"/>
                    <a:pt x="1589" y="0"/>
                    <a:pt x="1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4589325" y="3341775"/>
              <a:ext cx="73100" cy="65500"/>
            </a:xfrm>
            <a:custGeom>
              <a:avLst/>
              <a:gdLst/>
              <a:ahLst/>
              <a:cxnLst/>
              <a:rect l="l" t="t" r="r" b="b"/>
              <a:pathLst>
                <a:path w="2924" h="2620" extrusionOk="0">
                  <a:moveTo>
                    <a:pt x="1463" y="1"/>
                  </a:moveTo>
                  <a:cubicBezTo>
                    <a:pt x="897" y="1"/>
                    <a:pt x="374" y="368"/>
                    <a:pt x="208" y="938"/>
                  </a:cubicBezTo>
                  <a:cubicBezTo>
                    <a:pt x="0" y="1630"/>
                    <a:pt x="394" y="2359"/>
                    <a:pt x="1086" y="2567"/>
                  </a:cubicBezTo>
                  <a:cubicBezTo>
                    <a:pt x="1210" y="2603"/>
                    <a:pt x="1335" y="2620"/>
                    <a:pt x="1458" y="2620"/>
                  </a:cubicBezTo>
                  <a:cubicBezTo>
                    <a:pt x="2026" y="2620"/>
                    <a:pt x="2549" y="2252"/>
                    <a:pt x="2716" y="1683"/>
                  </a:cubicBezTo>
                  <a:cubicBezTo>
                    <a:pt x="2923" y="991"/>
                    <a:pt x="2529" y="261"/>
                    <a:pt x="1832" y="54"/>
                  </a:cubicBezTo>
                  <a:cubicBezTo>
                    <a:pt x="1709" y="18"/>
                    <a:pt x="1585" y="1"/>
                    <a:pt x="1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4625400" y="3348350"/>
              <a:ext cx="19325" cy="18875"/>
            </a:xfrm>
            <a:custGeom>
              <a:avLst/>
              <a:gdLst/>
              <a:ahLst/>
              <a:cxnLst/>
              <a:rect l="l" t="t" r="r" b="b"/>
              <a:pathLst>
                <a:path w="773" h="755" extrusionOk="0">
                  <a:moveTo>
                    <a:pt x="411" y="0"/>
                  </a:moveTo>
                  <a:cubicBezTo>
                    <a:pt x="391" y="0"/>
                    <a:pt x="370" y="2"/>
                    <a:pt x="346" y="4"/>
                  </a:cubicBezTo>
                  <a:cubicBezTo>
                    <a:pt x="304" y="9"/>
                    <a:pt x="266" y="25"/>
                    <a:pt x="229" y="41"/>
                  </a:cubicBezTo>
                  <a:cubicBezTo>
                    <a:pt x="218" y="46"/>
                    <a:pt x="208" y="57"/>
                    <a:pt x="197" y="62"/>
                  </a:cubicBezTo>
                  <a:cubicBezTo>
                    <a:pt x="192" y="68"/>
                    <a:pt x="181" y="73"/>
                    <a:pt x="176" y="78"/>
                  </a:cubicBezTo>
                  <a:cubicBezTo>
                    <a:pt x="128" y="94"/>
                    <a:pt x="91" y="121"/>
                    <a:pt x="64" y="164"/>
                  </a:cubicBezTo>
                  <a:cubicBezTo>
                    <a:pt x="16" y="243"/>
                    <a:pt x="0" y="345"/>
                    <a:pt x="21" y="435"/>
                  </a:cubicBezTo>
                  <a:cubicBezTo>
                    <a:pt x="37" y="510"/>
                    <a:pt x="80" y="589"/>
                    <a:pt x="133" y="643"/>
                  </a:cubicBezTo>
                  <a:cubicBezTo>
                    <a:pt x="154" y="659"/>
                    <a:pt x="176" y="675"/>
                    <a:pt x="197" y="691"/>
                  </a:cubicBezTo>
                  <a:cubicBezTo>
                    <a:pt x="218" y="707"/>
                    <a:pt x="250" y="717"/>
                    <a:pt x="272" y="733"/>
                  </a:cubicBezTo>
                  <a:cubicBezTo>
                    <a:pt x="282" y="733"/>
                    <a:pt x="293" y="739"/>
                    <a:pt x="304" y="744"/>
                  </a:cubicBezTo>
                  <a:cubicBezTo>
                    <a:pt x="330" y="749"/>
                    <a:pt x="362" y="754"/>
                    <a:pt x="389" y="754"/>
                  </a:cubicBezTo>
                  <a:cubicBezTo>
                    <a:pt x="479" y="754"/>
                    <a:pt x="559" y="717"/>
                    <a:pt x="628" y="664"/>
                  </a:cubicBezTo>
                  <a:cubicBezTo>
                    <a:pt x="660" y="643"/>
                    <a:pt x="682" y="611"/>
                    <a:pt x="703" y="584"/>
                  </a:cubicBezTo>
                  <a:cubicBezTo>
                    <a:pt x="719" y="552"/>
                    <a:pt x="735" y="515"/>
                    <a:pt x="745" y="483"/>
                  </a:cubicBezTo>
                  <a:cubicBezTo>
                    <a:pt x="772" y="414"/>
                    <a:pt x="772" y="334"/>
                    <a:pt x="756" y="265"/>
                  </a:cubicBezTo>
                  <a:cubicBezTo>
                    <a:pt x="735" y="179"/>
                    <a:pt x="682" y="100"/>
                    <a:pt x="607" y="52"/>
                  </a:cubicBezTo>
                  <a:cubicBezTo>
                    <a:pt x="575" y="30"/>
                    <a:pt x="538" y="14"/>
                    <a:pt x="501" y="9"/>
                  </a:cubicBezTo>
                  <a:cubicBezTo>
                    <a:pt x="466" y="3"/>
                    <a:pt x="439" y="0"/>
                    <a:pt x="41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4590525" y="3397925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323" y="1"/>
                  </a:moveTo>
                  <a:cubicBezTo>
                    <a:pt x="303" y="1"/>
                    <a:pt x="283" y="3"/>
                    <a:pt x="261" y="7"/>
                  </a:cubicBezTo>
                  <a:cubicBezTo>
                    <a:pt x="218" y="12"/>
                    <a:pt x="181" y="33"/>
                    <a:pt x="144" y="60"/>
                  </a:cubicBezTo>
                  <a:cubicBezTo>
                    <a:pt x="112" y="81"/>
                    <a:pt x="85" y="108"/>
                    <a:pt x="59" y="145"/>
                  </a:cubicBezTo>
                  <a:cubicBezTo>
                    <a:pt x="16" y="220"/>
                    <a:pt x="0" y="310"/>
                    <a:pt x="21" y="390"/>
                  </a:cubicBezTo>
                  <a:cubicBezTo>
                    <a:pt x="27" y="417"/>
                    <a:pt x="37" y="438"/>
                    <a:pt x="48" y="459"/>
                  </a:cubicBezTo>
                  <a:cubicBezTo>
                    <a:pt x="59" y="481"/>
                    <a:pt x="75" y="502"/>
                    <a:pt x="85" y="518"/>
                  </a:cubicBezTo>
                  <a:cubicBezTo>
                    <a:pt x="112" y="544"/>
                    <a:pt x="149" y="571"/>
                    <a:pt x="181" y="582"/>
                  </a:cubicBezTo>
                  <a:cubicBezTo>
                    <a:pt x="208" y="608"/>
                    <a:pt x="229" y="624"/>
                    <a:pt x="256" y="646"/>
                  </a:cubicBezTo>
                  <a:cubicBezTo>
                    <a:pt x="288" y="667"/>
                    <a:pt x="320" y="678"/>
                    <a:pt x="352" y="694"/>
                  </a:cubicBezTo>
                  <a:cubicBezTo>
                    <a:pt x="378" y="704"/>
                    <a:pt x="415" y="709"/>
                    <a:pt x="447" y="715"/>
                  </a:cubicBezTo>
                  <a:lnTo>
                    <a:pt x="469" y="715"/>
                  </a:lnTo>
                  <a:cubicBezTo>
                    <a:pt x="490" y="709"/>
                    <a:pt x="517" y="709"/>
                    <a:pt x="538" y="704"/>
                  </a:cubicBezTo>
                  <a:cubicBezTo>
                    <a:pt x="580" y="688"/>
                    <a:pt x="623" y="667"/>
                    <a:pt x="660" y="635"/>
                  </a:cubicBezTo>
                  <a:cubicBezTo>
                    <a:pt x="676" y="619"/>
                    <a:pt x="692" y="598"/>
                    <a:pt x="703" y="576"/>
                  </a:cubicBezTo>
                  <a:cubicBezTo>
                    <a:pt x="714" y="566"/>
                    <a:pt x="719" y="550"/>
                    <a:pt x="724" y="539"/>
                  </a:cubicBezTo>
                  <a:cubicBezTo>
                    <a:pt x="730" y="528"/>
                    <a:pt x="735" y="512"/>
                    <a:pt x="740" y="502"/>
                  </a:cubicBezTo>
                  <a:cubicBezTo>
                    <a:pt x="751" y="443"/>
                    <a:pt x="756" y="390"/>
                    <a:pt x="740" y="337"/>
                  </a:cubicBezTo>
                  <a:cubicBezTo>
                    <a:pt x="735" y="310"/>
                    <a:pt x="724" y="284"/>
                    <a:pt x="714" y="262"/>
                  </a:cubicBezTo>
                  <a:cubicBezTo>
                    <a:pt x="708" y="246"/>
                    <a:pt x="703" y="236"/>
                    <a:pt x="692" y="225"/>
                  </a:cubicBezTo>
                  <a:cubicBezTo>
                    <a:pt x="676" y="193"/>
                    <a:pt x="650" y="156"/>
                    <a:pt x="623" y="129"/>
                  </a:cubicBezTo>
                  <a:cubicBezTo>
                    <a:pt x="591" y="103"/>
                    <a:pt x="565" y="76"/>
                    <a:pt x="527" y="60"/>
                  </a:cubicBezTo>
                  <a:cubicBezTo>
                    <a:pt x="495" y="39"/>
                    <a:pt x="458" y="23"/>
                    <a:pt x="421" y="12"/>
                  </a:cubicBezTo>
                  <a:cubicBezTo>
                    <a:pt x="385" y="5"/>
                    <a:pt x="354" y="1"/>
                    <a:pt x="323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4458475" y="3386500"/>
              <a:ext cx="588225" cy="588225"/>
            </a:xfrm>
            <a:custGeom>
              <a:avLst/>
              <a:gdLst/>
              <a:ahLst/>
              <a:cxnLst/>
              <a:rect l="l" t="t" r="r" b="b"/>
              <a:pathLst>
                <a:path w="23529" h="23529" extrusionOk="0">
                  <a:moveTo>
                    <a:pt x="11767" y="0"/>
                  </a:moveTo>
                  <a:cubicBezTo>
                    <a:pt x="5271" y="0"/>
                    <a:pt x="1" y="5266"/>
                    <a:pt x="1" y="11762"/>
                  </a:cubicBezTo>
                  <a:cubicBezTo>
                    <a:pt x="1" y="18262"/>
                    <a:pt x="5271" y="23528"/>
                    <a:pt x="11767" y="23528"/>
                  </a:cubicBezTo>
                  <a:cubicBezTo>
                    <a:pt x="18263" y="23528"/>
                    <a:pt x="23528" y="18262"/>
                    <a:pt x="23528" y="11762"/>
                  </a:cubicBezTo>
                  <a:cubicBezTo>
                    <a:pt x="23528" y="5266"/>
                    <a:pt x="18263" y="0"/>
                    <a:pt x="11767" y="0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4583450" y="3631050"/>
              <a:ext cx="189575" cy="172700"/>
            </a:xfrm>
            <a:custGeom>
              <a:avLst/>
              <a:gdLst/>
              <a:ahLst/>
              <a:cxnLst/>
              <a:rect l="l" t="t" r="r" b="b"/>
              <a:pathLst>
                <a:path w="7583" h="6908" extrusionOk="0">
                  <a:moveTo>
                    <a:pt x="3789" y="0"/>
                  </a:moveTo>
                  <a:cubicBezTo>
                    <a:pt x="2905" y="0"/>
                    <a:pt x="2021" y="337"/>
                    <a:pt x="1348" y="1011"/>
                  </a:cubicBezTo>
                  <a:cubicBezTo>
                    <a:pt x="1" y="2358"/>
                    <a:pt x="1" y="4546"/>
                    <a:pt x="1348" y="5893"/>
                  </a:cubicBezTo>
                  <a:cubicBezTo>
                    <a:pt x="2021" y="6569"/>
                    <a:pt x="2905" y="6907"/>
                    <a:pt x="3789" y="6907"/>
                  </a:cubicBezTo>
                  <a:cubicBezTo>
                    <a:pt x="4673" y="6907"/>
                    <a:pt x="5557" y="6569"/>
                    <a:pt x="6230" y="5893"/>
                  </a:cubicBezTo>
                  <a:cubicBezTo>
                    <a:pt x="7583" y="4546"/>
                    <a:pt x="7583" y="2358"/>
                    <a:pt x="6230" y="1011"/>
                  </a:cubicBezTo>
                  <a:cubicBezTo>
                    <a:pt x="5557" y="337"/>
                    <a:pt x="4673" y="0"/>
                    <a:pt x="378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4591850" y="3631025"/>
              <a:ext cx="133925" cy="172650"/>
            </a:xfrm>
            <a:custGeom>
              <a:avLst/>
              <a:gdLst/>
              <a:ahLst/>
              <a:cxnLst/>
              <a:rect l="l" t="t" r="r" b="b"/>
              <a:pathLst>
                <a:path w="5357" h="6906" extrusionOk="0">
                  <a:moveTo>
                    <a:pt x="3456" y="0"/>
                  </a:moveTo>
                  <a:cubicBezTo>
                    <a:pt x="1550" y="0"/>
                    <a:pt x="0" y="1544"/>
                    <a:pt x="0" y="3455"/>
                  </a:cubicBezTo>
                  <a:cubicBezTo>
                    <a:pt x="0" y="5361"/>
                    <a:pt x="1550" y="6905"/>
                    <a:pt x="3456" y="6905"/>
                  </a:cubicBezTo>
                  <a:cubicBezTo>
                    <a:pt x="4159" y="6905"/>
                    <a:pt x="4808" y="6698"/>
                    <a:pt x="5357" y="6336"/>
                  </a:cubicBezTo>
                  <a:cubicBezTo>
                    <a:pt x="3807" y="5995"/>
                    <a:pt x="2652" y="4616"/>
                    <a:pt x="2652" y="2966"/>
                  </a:cubicBezTo>
                  <a:cubicBezTo>
                    <a:pt x="2652" y="1762"/>
                    <a:pt x="3269" y="703"/>
                    <a:pt x="4201" y="85"/>
                  </a:cubicBezTo>
                  <a:cubicBezTo>
                    <a:pt x="3962" y="32"/>
                    <a:pt x="3711" y="0"/>
                    <a:pt x="3456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646425" y="3701700"/>
              <a:ext cx="49525" cy="30100"/>
            </a:xfrm>
            <a:custGeom>
              <a:avLst/>
              <a:gdLst/>
              <a:ahLst/>
              <a:cxnLst/>
              <a:rect l="l" t="t" r="r" b="b"/>
              <a:pathLst>
                <a:path w="1981" h="1204" extrusionOk="0">
                  <a:moveTo>
                    <a:pt x="0" y="0"/>
                  </a:moveTo>
                  <a:lnTo>
                    <a:pt x="155" y="1203"/>
                  </a:lnTo>
                  <a:lnTo>
                    <a:pt x="1981" y="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4589050" y="3629825"/>
              <a:ext cx="133800" cy="124525"/>
            </a:xfrm>
            <a:custGeom>
              <a:avLst/>
              <a:gdLst/>
              <a:ahLst/>
              <a:cxnLst/>
              <a:rect l="l" t="t" r="r" b="b"/>
              <a:pathLst>
                <a:path w="5352" h="4981" extrusionOk="0">
                  <a:moveTo>
                    <a:pt x="3419" y="0"/>
                  </a:moveTo>
                  <a:cubicBezTo>
                    <a:pt x="2908" y="0"/>
                    <a:pt x="2401" y="144"/>
                    <a:pt x="1949" y="383"/>
                  </a:cubicBezTo>
                  <a:cubicBezTo>
                    <a:pt x="959" y="911"/>
                    <a:pt x="277" y="1911"/>
                    <a:pt x="102" y="3008"/>
                  </a:cubicBezTo>
                  <a:cubicBezTo>
                    <a:pt x="1" y="3621"/>
                    <a:pt x="38" y="4249"/>
                    <a:pt x="240" y="4840"/>
                  </a:cubicBezTo>
                  <a:cubicBezTo>
                    <a:pt x="271" y="4919"/>
                    <a:pt x="346" y="4981"/>
                    <a:pt x="432" y="4981"/>
                  </a:cubicBezTo>
                  <a:cubicBezTo>
                    <a:pt x="449" y="4981"/>
                    <a:pt x="467" y="4978"/>
                    <a:pt x="485" y="4973"/>
                  </a:cubicBezTo>
                  <a:cubicBezTo>
                    <a:pt x="581" y="4946"/>
                    <a:pt x="655" y="4834"/>
                    <a:pt x="624" y="4733"/>
                  </a:cubicBezTo>
                  <a:cubicBezTo>
                    <a:pt x="299" y="3818"/>
                    <a:pt x="411" y="2779"/>
                    <a:pt x="895" y="1938"/>
                  </a:cubicBezTo>
                  <a:cubicBezTo>
                    <a:pt x="1401" y="1054"/>
                    <a:pt x="2359" y="405"/>
                    <a:pt x="3392" y="394"/>
                  </a:cubicBezTo>
                  <a:cubicBezTo>
                    <a:pt x="3400" y="394"/>
                    <a:pt x="3408" y="394"/>
                    <a:pt x="3416" y="394"/>
                  </a:cubicBezTo>
                  <a:cubicBezTo>
                    <a:pt x="3988" y="394"/>
                    <a:pt x="4559" y="586"/>
                    <a:pt x="4995" y="964"/>
                  </a:cubicBezTo>
                  <a:cubicBezTo>
                    <a:pt x="5036" y="1000"/>
                    <a:pt x="5087" y="1020"/>
                    <a:pt x="5138" y="1020"/>
                  </a:cubicBezTo>
                  <a:cubicBezTo>
                    <a:pt x="5186" y="1020"/>
                    <a:pt x="5233" y="1002"/>
                    <a:pt x="5272" y="964"/>
                  </a:cubicBezTo>
                  <a:cubicBezTo>
                    <a:pt x="5341" y="895"/>
                    <a:pt x="5351" y="756"/>
                    <a:pt x="5272" y="687"/>
                  </a:cubicBezTo>
                  <a:cubicBezTo>
                    <a:pt x="4819" y="293"/>
                    <a:pt x="4255" y="64"/>
                    <a:pt x="3658" y="11"/>
                  </a:cubicBezTo>
                  <a:cubicBezTo>
                    <a:pt x="3579" y="4"/>
                    <a:pt x="3499" y="0"/>
                    <a:pt x="341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4833825" y="3527050"/>
              <a:ext cx="189450" cy="172675"/>
            </a:xfrm>
            <a:custGeom>
              <a:avLst/>
              <a:gdLst/>
              <a:ahLst/>
              <a:cxnLst/>
              <a:rect l="l" t="t" r="r" b="b"/>
              <a:pathLst>
                <a:path w="7578" h="6907" extrusionOk="0">
                  <a:moveTo>
                    <a:pt x="3783" y="0"/>
                  </a:moveTo>
                  <a:cubicBezTo>
                    <a:pt x="2207" y="0"/>
                    <a:pt x="784" y="1088"/>
                    <a:pt x="421" y="2690"/>
                  </a:cubicBezTo>
                  <a:cubicBezTo>
                    <a:pt x="1" y="4553"/>
                    <a:pt x="1167" y="6401"/>
                    <a:pt x="3025" y="6821"/>
                  </a:cubicBezTo>
                  <a:cubicBezTo>
                    <a:pt x="3282" y="6879"/>
                    <a:pt x="3538" y="6907"/>
                    <a:pt x="3791" y="6907"/>
                  </a:cubicBezTo>
                  <a:cubicBezTo>
                    <a:pt x="5371" y="6907"/>
                    <a:pt x="6794" y="5819"/>
                    <a:pt x="7157" y="4212"/>
                  </a:cubicBezTo>
                  <a:cubicBezTo>
                    <a:pt x="7577" y="2354"/>
                    <a:pt x="6411" y="507"/>
                    <a:pt x="4548" y="86"/>
                  </a:cubicBezTo>
                  <a:cubicBezTo>
                    <a:pt x="4291" y="28"/>
                    <a:pt x="4035" y="0"/>
                    <a:pt x="378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4841825" y="3526650"/>
              <a:ext cx="133925" cy="172800"/>
            </a:xfrm>
            <a:custGeom>
              <a:avLst/>
              <a:gdLst/>
              <a:ahLst/>
              <a:cxnLst/>
              <a:rect l="l" t="t" r="r" b="b"/>
              <a:pathLst>
                <a:path w="5357" h="6912" extrusionOk="0">
                  <a:moveTo>
                    <a:pt x="3456" y="1"/>
                  </a:moveTo>
                  <a:cubicBezTo>
                    <a:pt x="1550" y="1"/>
                    <a:pt x="0" y="1550"/>
                    <a:pt x="0" y="3456"/>
                  </a:cubicBezTo>
                  <a:cubicBezTo>
                    <a:pt x="0" y="5362"/>
                    <a:pt x="1550" y="6912"/>
                    <a:pt x="3456" y="6912"/>
                  </a:cubicBezTo>
                  <a:cubicBezTo>
                    <a:pt x="4158" y="6912"/>
                    <a:pt x="4808" y="6699"/>
                    <a:pt x="5356" y="6337"/>
                  </a:cubicBezTo>
                  <a:cubicBezTo>
                    <a:pt x="3807" y="5996"/>
                    <a:pt x="2652" y="4617"/>
                    <a:pt x="2652" y="2966"/>
                  </a:cubicBezTo>
                  <a:cubicBezTo>
                    <a:pt x="2652" y="1763"/>
                    <a:pt x="3269" y="704"/>
                    <a:pt x="4201" y="86"/>
                  </a:cubicBezTo>
                  <a:cubicBezTo>
                    <a:pt x="3961" y="33"/>
                    <a:pt x="3711" y="1"/>
                    <a:pt x="3456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4896400" y="3597350"/>
              <a:ext cx="49525" cy="30100"/>
            </a:xfrm>
            <a:custGeom>
              <a:avLst/>
              <a:gdLst/>
              <a:ahLst/>
              <a:cxnLst/>
              <a:rect l="l" t="t" r="r" b="b"/>
              <a:pathLst>
                <a:path w="1981" h="1204" extrusionOk="0">
                  <a:moveTo>
                    <a:pt x="0" y="0"/>
                  </a:moveTo>
                  <a:lnTo>
                    <a:pt x="155" y="1203"/>
                  </a:lnTo>
                  <a:lnTo>
                    <a:pt x="1981" y="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4839025" y="3525500"/>
              <a:ext cx="133800" cy="124600"/>
            </a:xfrm>
            <a:custGeom>
              <a:avLst/>
              <a:gdLst/>
              <a:ahLst/>
              <a:cxnLst/>
              <a:rect l="l" t="t" r="r" b="b"/>
              <a:pathLst>
                <a:path w="5352" h="4984" extrusionOk="0">
                  <a:moveTo>
                    <a:pt x="3432" y="0"/>
                  </a:moveTo>
                  <a:cubicBezTo>
                    <a:pt x="2916" y="0"/>
                    <a:pt x="2404" y="141"/>
                    <a:pt x="1949" y="382"/>
                  </a:cubicBezTo>
                  <a:cubicBezTo>
                    <a:pt x="959" y="909"/>
                    <a:pt x="277" y="1910"/>
                    <a:pt x="102" y="3007"/>
                  </a:cubicBezTo>
                  <a:cubicBezTo>
                    <a:pt x="0" y="3619"/>
                    <a:pt x="38" y="4253"/>
                    <a:pt x="240" y="4839"/>
                  </a:cubicBezTo>
                  <a:cubicBezTo>
                    <a:pt x="272" y="4924"/>
                    <a:pt x="349" y="4983"/>
                    <a:pt x="436" y="4983"/>
                  </a:cubicBezTo>
                  <a:cubicBezTo>
                    <a:pt x="452" y="4983"/>
                    <a:pt x="469" y="4981"/>
                    <a:pt x="485" y="4977"/>
                  </a:cubicBezTo>
                  <a:cubicBezTo>
                    <a:pt x="581" y="4950"/>
                    <a:pt x="655" y="4833"/>
                    <a:pt x="623" y="4732"/>
                  </a:cubicBezTo>
                  <a:cubicBezTo>
                    <a:pt x="299" y="3816"/>
                    <a:pt x="410" y="2778"/>
                    <a:pt x="895" y="1937"/>
                  </a:cubicBezTo>
                  <a:cubicBezTo>
                    <a:pt x="1401" y="1053"/>
                    <a:pt x="2359" y="409"/>
                    <a:pt x="3392" y="398"/>
                  </a:cubicBezTo>
                  <a:cubicBezTo>
                    <a:pt x="3407" y="398"/>
                    <a:pt x="3423" y="398"/>
                    <a:pt x="3438" y="398"/>
                  </a:cubicBezTo>
                  <a:cubicBezTo>
                    <a:pt x="4003" y="398"/>
                    <a:pt x="4564" y="589"/>
                    <a:pt x="4995" y="963"/>
                  </a:cubicBezTo>
                  <a:cubicBezTo>
                    <a:pt x="5036" y="998"/>
                    <a:pt x="5087" y="1019"/>
                    <a:pt x="5138" y="1019"/>
                  </a:cubicBezTo>
                  <a:cubicBezTo>
                    <a:pt x="5186" y="1019"/>
                    <a:pt x="5233" y="1001"/>
                    <a:pt x="5271" y="963"/>
                  </a:cubicBezTo>
                  <a:cubicBezTo>
                    <a:pt x="5341" y="893"/>
                    <a:pt x="5351" y="755"/>
                    <a:pt x="5271" y="686"/>
                  </a:cubicBezTo>
                  <a:cubicBezTo>
                    <a:pt x="4819" y="292"/>
                    <a:pt x="4254" y="63"/>
                    <a:pt x="3658" y="10"/>
                  </a:cubicBezTo>
                  <a:cubicBezTo>
                    <a:pt x="3583" y="3"/>
                    <a:pt x="3507" y="0"/>
                    <a:pt x="343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4805075" y="3668200"/>
              <a:ext cx="66325" cy="90600"/>
            </a:xfrm>
            <a:custGeom>
              <a:avLst/>
              <a:gdLst/>
              <a:ahLst/>
              <a:cxnLst/>
              <a:rect l="l" t="t" r="r" b="b"/>
              <a:pathLst>
                <a:path w="2653" h="3624" extrusionOk="0">
                  <a:moveTo>
                    <a:pt x="214" y="0"/>
                  </a:moveTo>
                  <a:cubicBezTo>
                    <a:pt x="178" y="0"/>
                    <a:pt x="142" y="9"/>
                    <a:pt x="113" y="25"/>
                  </a:cubicBezTo>
                  <a:cubicBezTo>
                    <a:pt x="11" y="84"/>
                    <a:pt x="1" y="195"/>
                    <a:pt x="43" y="297"/>
                  </a:cubicBezTo>
                  <a:cubicBezTo>
                    <a:pt x="187" y="643"/>
                    <a:pt x="336" y="989"/>
                    <a:pt x="485" y="1335"/>
                  </a:cubicBezTo>
                  <a:cubicBezTo>
                    <a:pt x="560" y="1511"/>
                    <a:pt x="629" y="1686"/>
                    <a:pt x="709" y="1857"/>
                  </a:cubicBezTo>
                  <a:cubicBezTo>
                    <a:pt x="746" y="1942"/>
                    <a:pt x="810" y="2000"/>
                    <a:pt x="906" y="2016"/>
                  </a:cubicBezTo>
                  <a:cubicBezTo>
                    <a:pt x="915" y="2017"/>
                    <a:pt x="923" y="2018"/>
                    <a:pt x="932" y="2018"/>
                  </a:cubicBezTo>
                  <a:cubicBezTo>
                    <a:pt x="1021" y="2018"/>
                    <a:pt x="1094" y="1969"/>
                    <a:pt x="1167" y="1915"/>
                  </a:cubicBezTo>
                  <a:cubicBezTo>
                    <a:pt x="1337" y="1791"/>
                    <a:pt x="1545" y="1670"/>
                    <a:pt x="1757" y="1670"/>
                  </a:cubicBezTo>
                  <a:cubicBezTo>
                    <a:pt x="1818" y="1670"/>
                    <a:pt x="1878" y="1680"/>
                    <a:pt x="1939" y="1702"/>
                  </a:cubicBezTo>
                  <a:cubicBezTo>
                    <a:pt x="2035" y="1734"/>
                    <a:pt x="2125" y="1803"/>
                    <a:pt x="2162" y="1899"/>
                  </a:cubicBezTo>
                  <a:cubicBezTo>
                    <a:pt x="2216" y="2038"/>
                    <a:pt x="2168" y="2213"/>
                    <a:pt x="2136" y="2346"/>
                  </a:cubicBezTo>
                  <a:cubicBezTo>
                    <a:pt x="2056" y="2687"/>
                    <a:pt x="1896" y="3017"/>
                    <a:pt x="1683" y="3289"/>
                  </a:cubicBezTo>
                  <a:cubicBezTo>
                    <a:pt x="1614" y="3374"/>
                    <a:pt x="1598" y="3486"/>
                    <a:pt x="1683" y="3566"/>
                  </a:cubicBezTo>
                  <a:cubicBezTo>
                    <a:pt x="1720" y="3602"/>
                    <a:pt x="1777" y="3624"/>
                    <a:pt x="1832" y="3624"/>
                  </a:cubicBezTo>
                  <a:cubicBezTo>
                    <a:pt x="1881" y="3624"/>
                    <a:pt x="1930" y="3606"/>
                    <a:pt x="1960" y="3566"/>
                  </a:cubicBezTo>
                  <a:cubicBezTo>
                    <a:pt x="2168" y="3305"/>
                    <a:pt x="2327" y="3023"/>
                    <a:pt x="2439" y="2708"/>
                  </a:cubicBezTo>
                  <a:cubicBezTo>
                    <a:pt x="2551" y="2394"/>
                    <a:pt x="2652" y="2000"/>
                    <a:pt x="2498" y="1686"/>
                  </a:cubicBezTo>
                  <a:cubicBezTo>
                    <a:pt x="2365" y="1420"/>
                    <a:pt x="2051" y="1276"/>
                    <a:pt x="1763" y="1276"/>
                  </a:cubicBezTo>
                  <a:cubicBezTo>
                    <a:pt x="1593" y="1276"/>
                    <a:pt x="1428" y="1324"/>
                    <a:pt x="1279" y="1393"/>
                  </a:cubicBezTo>
                  <a:cubicBezTo>
                    <a:pt x="1209" y="1425"/>
                    <a:pt x="1140" y="1463"/>
                    <a:pt x="1076" y="1505"/>
                  </a:cubicBezTo>
                  <a:cubicBezTo>
                    <a:pt x="1055" y="1516"/>
                    <a:pt x="1028" y="1537"/>
                    <a:pt x="1002" y="1558"/>
                  </a:cubicBezTo>
                  <a:cubicBezTo>
                    <a:pt x="996" y="1537"/>
                    <a:pt x="986" y="1516"/>
                    <a:pt x="980" y="1500"/>
                  </a:cubicBezTo>
                  <a:cubicBezTo>
                    <a:pt x="954" y="1436"/>
                    <a:pt x="927" y="1377"/>
                    <a:pt x="901" y="1319"/>
                  </a:cubicBezTo>
                  <a:lnTo>
                    <a:pt x="725" y="904"/>
                  </a:lnTo>
                  <a:cubicBezTo>
                    <a:pt x="613" y="632"/>
                    <a:pt x="496" y="366"/>
                    <a:pt x="384" y="94"/>
                  </a:cubicBezTo>
                  <a:cubicBezTo>
                    <a:pt x="356" y="31"/>
                    <a:pt x="284" y="0"/>
                    <a:pt x="21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4814925" y="3758925"/>
              <a:ext cx="71775" cy="36950"/>
            </a:xfrm>
            <a:custGeom>
              <a:avLst/>
              <a:gdLst/>
              <a:ahLst/>
              <a:cxnLst/>
              <a:rect l="l" t="t" r="r" b="b"/>
              <a:pathLst>
                <a:path w="2871" h="1478" extrusionOk="0">
                  <a:moveTo>
                    <a:pt x="2630" y="0"/>
                  </a:moveTo>
                  <a:cubicBezTo>
                    <a:pt x="2554" y="0"/>
                    <a:pt x="2482" y="42"/>
                    <a:pt x="2461" y="139"/>
                  </a:cubicBezTo>
                  <a:cubicBezTo>
                    <a:pt x="2359" y="581"/>
                    <a:pt x="2013" y="943"/>
                    <a:pt x="1577" y="1055"/>
                  </a:cubicBezTo>
                  <a:cubicBezTo>
                    <a:pt x="1488" y="1077"/>
                    <a:pt x="1399" y="1087"/>
                    <a:pt x="1310" y="1087"/>
                  </a:cubicBezTo>
                  <a:cubicBezTo>
                    <a:pt x="944" y="1087"/>
                    <a:pt x="589" y="910"/>
                    <a:pt x="357" y="624"/>
                  </a:cubicBezTo>
                  <a:cubicBezTo>
                    <a:pt x="324" y="585"/>
                    <a:pt x="275" y="568"/>
                    <a:pt x="225" y="568"/>
                  </a:cubicBezTo>
                  <a:cubicBezTo>
                    <a:pt x="171" y="568"/>
                    <a:pt x="116" y="588"/>
                    <a:pt x="81" y="624"/>
                  </a:cubicBezTo>
                  <a:cubicBezTo>
                    <a:pt x="1" y="709"/>
                    <a:pt x="11" y="820"/>
                    <a:pt x="81" y="906"/>
                  </a:cubicBezTo>
                  <a:cubicBezTo>
                    <a:pt x="380" y="1268"/>
                    <a:pt x="846" y="1477"/>
                    <a:pt x="1313" y="1477"/>
                  </a:cubicBezTo>
                  <a:cubicBezTo>
                    <a:pt x="1435" y="1477"/>
                    <a:pt x="1558" y="1463"/>
                    <a:pt x="1678" y="1433"/>
                  </a:cubicBezTo>
                  <a:cubicBezTo>
                    <a:pt x="2248" y="1294"/>
                    <a:pt x="2711" y="815"/>
                    <a:pt x="2839" y="245"/>
                  </a:cubicBezTo>
                  <a:cubicBezTo>
                    <a:pt x="2871" y="98"/>
                    <a:pt x="2746" y="0"/>
                    <a:pt x="263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4396975" y="3365700"/>
              <a:ext cx="640400" cy="552575"/>
            </a:xfrm>
            <a:custGeom>
              <a:avLst/>
              <a:gdLst/>
              <a:ahLst/>
              <a:cxnLst/>
              <a:rect l="l" t="t" r="r" b="b"/>
              <a:pathLst>
                <a:path w="25616" h="22103" extrusionOk="0">
                  <a:moveTo>
                    <a:pt x="14095" y="0"/>
                  </a:moveTo>
                  <a:cubicBezTo>
                    <a:pt x="10650" y="0"/>
                    <a:pt x="7013" y="1279"/>
                    <a:pt x="4138" y="4554"/>
                  </a:cubicBezTo>
                  <a:cubicBezTo>
                    <a:pt x="1" y="9266"/>
                    <a:pt x="943" y="15447"/>
                    <a:pt x="2934" y="18541"/>
                  </a:cubicBezTo>
                  <a:cubicBezTo>
                    <a:pt x="4926" y="21629"/>
                    <a:pt x="7332" y="22103"/>
                    <a:pt x="7332" y="22103"/>
                  </a:cubicBezTo>
                  <a:cubicBezTo>
                    <a:pt x="7332" y="22103"/>
                    <a:pt x="8967" y="21485"/>
                    <a:pt x="8514" y="20032"/>
                  </a:cubicBezTo>
                  <a:lnTo>
                    <a:pt x="8514" y="20032"/>
                  </a:lnTo>
                  <a:cubicBezTo>
                    <a:pt x="8514" y="20032"/>
                    <a:pt x="7780" y="20723"/>
                    <a:pt x="6752" y="20723"/>
                  </a:cubicBezTo>
                  <a:cubicBezTo>
                    <a:pt x="6365" y="20723"/>
                    <a:pt x="5937" y="20625"/>
                    <a:pt x="5490" y="20356"/>
                  </a:cubicBezTo>
                  <a:cubicBezTo>
                    <a:pt x="4681" y="19425"/>
                    <a:pt x="4138" y="18594"/>
                    <a:pt x="4138" y="18594"/>
                  </a:cubicBezTo>
                  <a:cubicBezTo>
                    <a:pt x="3973" y="18051"/>
                    <a:pt x="3941" y="17508"/>
                    <a:pt x="4010" y="16981"/>
                  </a:cubicBezTo>
                  <a:lnTo>
                    <a:pt x="4010" y="16981"/>
                  </a:lnTo>
                  <a:cubicBezTo>
                    <a:pt x="4223" y="17002"/>
                    <a:pt x="4430" y="17034"/>
                    <a:pt x="4633" y="17082"/>
                  </a:cubicBezTo>
                  <a:cubicBezTo>
                    <a:pt x="4633" y="17093"/>
                    <a:pt x="4633" y="17103"/>
                    <a:pt x="4627" y="17114"/>
                  </a:cubicBezTo>
                  <a:cubicBezTo>
                    <a:pt x="4569" y="17790"/>
                    <a:pt x="4803" y="18472"/>
                    <a:pt x="5256" y="18977"/>
                  </a:cubicBezTo>
                  <a:cubicBezTo>
                    <a:pt x="5698" y="19472"/>
                    <a:pt x="6347" y="19760"/>
                    <a:pt x="7007" y="19787"/>
                  </a:cubicBezTo>
                  <a:cubicBezTo>
                    <a:pt x="7011" y="19787"/>
                    <a:pt x="7014" y="19787"/>
                    <a:pt x="7017" y="19787"/>
                  </a:cubicBezTo>
                  <a:cubicBezTo>
                    <a:pt x="7263" y="19787"/>
                    <a:pt x="7260" y="19403"/>
                    <a:pt x="7007" y="19393"/>
                  </a:cubicBezTo>
                  <a:cubicBezTo>
                    <a:pt x="6448" y="19371"/>
                    <a:pt x="5911" y="19116"/>
                    <a:pt x="5533" y="18695"/>
                  </a:cubicBezTo>
                  <a:cubicBezTo>
                    <a:pt x="5165" y="18285"/>
                    <a:pt x="4990" y="17731"/>
                    <a:pt x="5021" y="17183"/>
                  </a:cubicBezTo>
                  <a:lnTo>
                    <a:pt x="5021" y="17183"/>
                  </a:lnTo>
                  <a:cubicBezTo>
                    <a:pt x="5623" y="17364"/>
                    <a:pt x="6193" y="17657"/>
                    <a:pt x="6699" y="18035"/>
                  </a:cubicBezTo>
                  <a:cubicBezTo>
                    <a:pt x="6726" y="18055"/>
                    <a:pt x="6759" y="18064"/>
                    <a:pt x="6792" y="18064"/>
                  </a:cubicBezTo>
                  <a:cubicBezTo>
                    <a:pt x="6863" y="18064"/>
                    <a:pt x="6938" y="18024"/>
                    <a:pt x="6970" y="17966"/>
                  </a:cubicBezTo>
                  <a:cubicBezTo>
                    <a:pt x="7029" y="17865"/>
                    <a:pt x="6986" y="17758"/>
                    <a:pt x="6901" y="17694"/>
                  </a:cubicBezTo>
                  <a:cubicBezTo>
                    <a:pt x="6081" y="17077"/>
                    <a:pt x="5096" y="16699"/>
                    <a:pt x="4074" y="16592"/>
                  </a:cubicBezTo>
                  <a:cubicBezTo>
                    <a:pt x="4122" y="16374"/>
                    <a:pt x="4186" y="16166"/>
                    <a:pt x="4255" y="15953"/>
                  </a:cubicBezTo>
                  <a:cubicBezTo>
                    <a:pt x="4430" y="15815"/>
                    <a:pt x="4633" y="15714"/>
                    <a:pt x="4867" y="15676"/>
                  </a:cubicBezTo>
                  <a:cubicBezTo>
                    <a:pt x="4922" y="15668"/>
                    <a:pt x="4977" y="15665"/>
                    <a:pt x="5031" y="15665"/>
                  </a:cubicBezTo>
                  <a:cubicBezTo>
                    <a:pt x="5270" y="15665"/>
                    <a:pt x="5499" y="15740"/>
                    <a:pt x="5703" y="15879"/>
                  </a:cubicBezTo>
                  <a:cubicBezTo>
                    <a:pt x="5990" y="16076"/>
                    <a:pt x="6251" y="16342"/>
                    <a:pt x="6512" y="16576"/>
                  </a:cubicBezTo>
                  <a:cubicBezTo>
                    <a:pt x="6553" y="16611"/>
                    <a:pt x="6605" y="16630"/>
                    <a:pt x="6655" y="16630"/>
                  </a:cubicBezTo>
                  <a:cubicBezTo>
                    <a:pt x="6704" y="16630"/>
                    <a:pt x="6753" y="16613"/>
                    <a:pt x="6789" y="16576"/>
                  </a:cubicBezTo>
                  <a:cubicBezTo>
                    <a:pt x="6853" y="16512"/>
                    <a:pt x="6869" y="16406"/>
                    <a:pt x="6821" y="16331"/>
                  </a:cubicBezTo>
                  <a:cubicBezTo>
                    <a:pt x="6837" y="16289"/>
                    <a:pt x="6842" y="16246"/>
                    <a:pt x="6837" y="16198"/>
                  </a:cubicBezTo>
                  <a:cubicBezTo>
                    <a:pt x="6597" y="14899"/>
                    <a:pt x="6608" y="13552"/>
                    <a:pt x="6874" y="12258"/>
                  </a:cubicBezTo>
                  <a:cubicBezTo>
                    <a:pt x="7923" y="11252"/>
                    <a:pt x="8850" y="10629"/>
                    <a:pt x="8850" y="10629"/>
                  </a:cubicBezTo>
                  <a:cubicBezTo>
                    <a:pt x="13407" y="7956"/>
                    <a:pt x="13146" y="5497"/>
                    <a:pt x="13146" y="5496"/>
                  </a:cubicBezTo>
                  <a:lnTo>
                    <a:pt x="13146" y="5496"/>
                  </a:lnTo>
                  <a:cubicBezTo>
                    <a:pt x="14248" y="7642"/>
                    <a:pt x="14403" y="9527"/>
                    <a:pt x="14403" y="9527"/>
                  </a:cubicBezTo>
                  <a:cubicBezTo>
                    <a:pt x="16607" y="5390"/>
                    <a:pt x="14142" y="1988"/>
                    <a:pt x="14142" y="1988"/>
                  </a:cubicBezTo>
                  <a:lnTo>
                    <a:pt x="14142" y="1988"/>
                  </a:lnTo>
                  <a:cubicBezTo>
                    <a:pt x="15981" y="3315"/>
                    <a:pt x="17803" y="3621"/>
                    <a:pt x="19091" y="3621"/>
                  </a:cubicBezTo>
                  <a:cubicBezTo>
                    <a:pt x="20189" y="3621"/>
                    <a:pt x="20898" y="3399"/>
                    <a:pt x="20898" y="3399"/>
                  </a:cubicBezTo>
                  <a:lnTo>
                    <a:pt x="25615" y="9319"/>
                  </a:lnTo>
                  <a:cubicBezTo>
                    <a:pt x="25349" y="6178"/>
                    <a:pt x="22889" y="2089"/>
                    <a:pt x="18438" y="678"/>
                  </a:cubicBezTo>
                  <a:cubicBezTo>
                    <a:pt x="17081" y="246"/>
                    <a:pt x="15606" y="0"/>
                    <a:pt x="14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4217550" y="3491000"/>
              <a:ext cx="238425" cy="332900"/>
            </a:xfrm>
            <a:custGeom>
              <a:avLst/>
              <a:gdLst/>
              <a:ahLst/>
              <a:cxnLst/>
              <a:rect l="l" t="t" r="r" b="b"/>
              <a:pathLst>
                <a:path w="9537" h="13316" extrusionOk="0">
                  <a:moveTo>
                    <a:pt x="5331" y="1"/>
                  </a:moveTo>
                  <a:cubicBezTo>
                    <a:pt x="2957" y="1"/>
                    <a:pt x="48" y="2992"/>
                    <a:pt x="1" y="11537"/>
                  </a:cubicBezTo>
                  <a:cubicBezTo>
                    <a:pt x="1" y="11537"/>
                    <a:pt x="1470" y="12586"/>
                    <a:pt x="3823" y="12847"/>
                  </a:cubicBezTo>
                  <a:lnTo>
                    <a:pt x="4244" y="9493"/>
                  </a:lnTo>
                  <a:lnTo>
                    <a:pt x="4297" y="12954"/>
                  </a:lnTo>
                  <a:lnTo>
                    <a:pt x="5815" y="13215"/>
                  </a:lnTo>
                  <a:lnTo>
                    <a:pt x="5868" y="9967"/>
                  </a:lnTo>
                  <a:lnTo>
                    <a:pt x="6129" y="13316"/>
                  </a:lnTo>
                  <a:lnTo>
                    <a:pt x="6810" y="13215"/>
                  </a:lnTo>
                  <a:cubicBezTo>
                    <a:pt x="6810" y="13215"/>
                    <a:pt x="6390" y="9599"/>
                    <a:pt x="6390" y="7140"/>
                  </a:cubicBezTo>
                  <a:cubicBezTo>
                    <a:pt x="6390" y="4675"/>
                    <a:pt x="6704" y="3679"/>
                    <a:pt x="7332" y="3626"/>
                  </a:cubicBezTo>
                  <a:cubicBezTo>
                    <a:pt x="7341" y="3625"/>
                    <a:pt x="7351" y="3625"/>
                    <a:pt x="7360" y="3625"/>
                  </a:cubicBezTo>
                  <a:cubicBezTo>
                    <a:pt x="7991" y="3625"/>
                    <a:pt x="9009" y="5202"/>
                    <a:pt x="9009" y="5202"/>
                  </a:cubicBezTo>
                  <a:lnTo>
                    <a:pt x="9536" y="4100"/>
                  </a:lnTo>
                  <a:cubicBezTo>
                    <a:pt x="9536" y="4100"/>
                    <a:pt x="8589" y="852"/>
                    <a:pt x="6129" y="117"/>
                  </a:cubicBezTo>
                  <a:cubicBezTo>
                    <a:pt x="5874" y="41"/>
                    <a:pt x="5606" y="1"/>
                    <a:pt x="5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4388725" y="3583225"/>
              <a:ext cx="65525" cy="65525"/>
            </a:xfrm>
            <a:custGeom>
              <a:avLst/>
              <a:gdLst/>
              <a:ahLst/>
              <a:cxnLst/>
              <a:rect l="l" t="t" r="r" b="b"/>
              <a:pathLst>
                <a:path w="2621" h="2621" extrusionOk="0">
                  <a:moveTo>
                    <a:pt x="1310" y="1"/>
                  </a:moveTo>
                  <a:cubicBezTo>
                    <a:pt x="586" y="1"/>
                    <a:pt x="1" y="586"/>
                    <a:pt x="1" y="1310"/>
                  </a:cubicBezTo>
                  <a:cubicBezTo>
                    <a:pt x="1" y="2034"/>
                    <a:pt x="586" y="2620"/>
                    <a:pt x="1310" y="2620"/>
                  </a:cubicBezTo>
                  <a:cubicBezTo>
                    <a:pt x="2034" y="2620"/>
                    <a:pt x="2620" y="2034"/>
                    <a:pt x="2620" y="1310"/>
                  </a:cubicBezTo>
                  <a:cubicBezTo>
                    <a:pt x="2620" y="586"/>
                    <a:pt x="2034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4409500" y="35268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cubicBezTo>
                    <a:pt x="586" y="0"/>
                    <a:pt x="0" y="586"/>
                    <a:pt x="0" y="1310"/>
                  </a:cubicBezTo>
                  <a:cubicBezTo>
                    <a:pt x="0" y="2029"/>
                    <a:pt x="586" y="2620"/>
                    <a:pt x="1310" y="2620"/>
                  </a:cubicBezTo>
                  <a:cubicBezTo>
                    <a:pt x="2034" y="2620"/>
                    <a:pt x="2620" y="2029"/>
                    <a:pt x="2620" y="1310"/>
                  </a:cubicBezTo>
                  <a:cubicBezTo>
                    <a:pt x="2620" y="586"/>
                    <a:pt x="2034" y="0"/>
                    <a:pt x="1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4436375" y="3531050"/>
              <a:ext cx="19475" cy="19050"/>
            </a:xfrm>
            <a:custGeom>
              <a:avLst/>
              <a:gdLst/>
              <a:ahLst/>
              <a:cxnLst/>
              <a:rect l="l" t="t" r="r" b="b"/>
              <a:pathLst>
                <a:path w="779" h="762" extrusionOk="0">
                  <a:moveTo>
                    <a:pt x="405" y="1"/>
                  </a:moveTo>
                  <a:cubicBezTo>
                    <a:pt x="347" y="11"/>
                    <a:pt x="310" y="22"/>
                    <a:pt x="251" y="43"/>
                  </a:cubicBezTo>
                  <a:cubicBezTo>
                    <a:pt x="214" y="64"/>
                    <a:pt x="182" y="86"/>
                    <a:pt x="155" y="112"/>
                  </a:cubicBezTo>
                  <a:cubicBezTo>
                    <a:pt x="144" y="123"/>
                    <a:pt x="134" y="134"/>
                    <a:pt x="128" y="144"/>
                  </a:cubicBezTo>
                  <a:cubicBezTo>
                    <a:pt x="123" y="150"/>
                    <a:pt x="113" y="155"/>
                    <a:pt x="107" y="166"/>
                  </a:cubicBezTo>
                  <a:cubicBezTo>
                    <a:pt x="70" y="192"/>
                    <a:pt x="43" y="230"/>
                    <a:pt x="27" y="272"/>
                  </a:cubicBezTo>
                  <a:cubicBezTo>
                    <a:pt x="1" y="368"/>
                    <a:pt x="22" y="464"/>
                    <a:pt x="65" y="549"/>
                  </a:cubicBezTo>
                  <a:cubicBezTo>
                    <a:pt x="102" y="618"/>
                    <a:pt x="160" y="682"/>
                    <a:pt x="230" y="714"/>
                  </a:cubicBezTo>
                  <a:cubicBezTo>
                    <a:pt x="256" y="725"/>
                    <a:pt x="278" y="735"/>
                    <a:pt x="304" y="746"/>
                  </a:cubicBezTo>
                  <a:cubicBezTo>
                    <a:pt x="331" y="757"/>
                    <a:pt x="363" y="757"/>
                    <a:pt x="389" y="762"/>
                  </a:cubicBezTo>
                  <a:lnTo>
                    <a:pt x="421" y="762"/>
                  </a:lnTo>
                  <a:cubicBezTo>
                    <a:pt x="448" y="762"/>
                    <a:pt x="480" y="757"/>
                    <a:pt x="507" y="751"/>
                  </a:cubicBezTo>
                  <a:cubicBezTo>
                    <a:pt x="592" y="725"/>
                    <a:pt x="661" y="666"/>
                    <a:pt x="714" y="592"/>
                  </a:cubicBezTo>
                  <a:cubicBezTo>
                    <a:pt x="730" y="565"/>
                    <a:pt x="746" y="528"/>
                    <a:pt x="757" y="496"/>
                  </a:cubicBezTo>
                  <a:cubicBezTo>
                    <a:pt x="767" y="458"/>
                    <a:pt x="773" y="421"/>
                    <a:pt x="773" y="384"/>
                  </a:cubicBezTo>
                  <a:cubicBezTo>
                    <a:pt x="778" y="315"/>
                    <a:pt x="757" y="235"/>
                    <a:pt x="719" y="176"/>
                  </a:cubicBezTo>
                  <a:cubicBezTo>
                    <a:pt x="677" y="96"/>
                    <a:pt x="602" y="43"/>
                    <a:pt x="517" y="17"/>
                  </a:cubicBezTo>
                  <a:cubicBezTo>
                    <a:pt x="485" y="6"/>
                    <a:pt x="443" y="1"/>
                    <a:pt x="405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4417075" y="3589225"/>
              <a:ext cx="19325" cy="16850"/>
            </a:xfrm>
            <a:custGeom>
              <a:avLst/>
              <a:gdLst/>
              <a:ahLst/>
              <a:cxnLst/>
              <a:rect l="l" t="t" r="r" b="b"/>
              <a:pathLst>
                <a:path w="773" h="674" extrusionOk="0">
                  <a:moveTo>
                    <a:pt x="325" y="0"/>
                  </a:moveTo>
                  <a:cubicBezTo>
                    <a:pt x="267" y="6"/>
                    <a:pt x="224" y="16"/>
                    <a:pt x="171" y="43"/>
                  </a:cubicBezTo>
                  <a:cubicBezTo>
                    <a:pt x="134" y="59"/>
                    <a:pt x="102" y="91"/>
                    <a:pt x="75" y="123"/>
                  </a:cubicBezTo>
                  <a:cubicBezTo>
                    <a:pt x="49" y="155"/>
                    <a:pt x="33" y="187"/>
                    <a:pt x="22" y="229"/>
                  </a:cubicBezTo>
                  <a:cubicBezTo>
                    <a:pt x="1" y="314"/>
                    <a:pt x="11" y="405"/>
                    <a:pt x="54" y="479"/>
                  </a:cubicBezTo>
                  <a:cubicBezTo>
                    <a:pt x="65" y="501"/>
                    <a:pt x="81" y="517"/>
                    <a:pt x="97" y="538"/>
                  </a:cubicBezTo>
                  <a:cubicBezTo>
                    <a:pt x="113" y="554"/>
                    <a:pt x="134" y="570"/>
                    <a:pt x="150" y="581"/>
                  </a:cubicBezTo>
                  <a:cubicBezTo>
                    <a:pt x="182" y="597"/>
                    <a:pt x="224" y="613"/>
                    <a:pt x="262" y="618"/>
                  </a:cubicBezTo>
                  <a:cubicBezTo>
                    <a:pt x="288" y="628"/>
                    <a:pt x="320" y="644"/>
                    <a:pt x="352" y="655"/>
                  </a:cubicBezTo>
                  <a:cubicBezTo>
                    <a:pt x="384" y="666"/>
                    <a:pt x="416" y="666"/>
                    <a:pt x="453" y="671"/>
                  </a:cubicBezTo>
                  <a:cubicBezTo>
                    <a:pt x="463" y="673"/>
                    <a:pt x="472" y="673"/>
                    <a:pt x="481" y="673"/>
                  </a:cubicBezTo>
                  <a:cubicBezTo>
                    <a:pt x="504" y="673"/>
                    <a:pt x="527" y="670"/>
                    <a:pt x="549" y="666"/>
                  </a:cubicBezTo>
                  <a:cubicBezTo>
                    <a:pt x="560" y="660"/>
                    <a:pt x="565" y="660"/>
                    <a:pt x="570" y="660"/>
                  </a:cubicBezTo>
                  <a:cubicBezTo>
                    <a:pt x="592" y="650"/>
                    <a:pt x="618" y="644"/>
                    <a:pt x="634" y="628"/>
                  </a:cubicBezTo>
                  <a:cubicBezTo>
                    <a:pt x="677" y="602"/>
                    <a:pt x="709" y="570"/>
                    <a:pt x="730" y="527"/>
                  </a:cubicBezTo>
                  <a:cubicBezTo>
                    <a:pt x="746" y="506"/>
                    <a:pt x="757" y="485"/>
                    <a:pt x="762" y="458"/>
                  </a:cubicBezTo>
                  <a:cubicBezTo>
                    <a:pt x="762" y="447"/>
                    <a:pt x="767" y="431"/>
                    <a:pt x="767" y="421"/>
                  </a:cubicBezTo>
                  <a:cubicBezTo>
                    <a:pt x="767" y="405"/>
                    <a:pt x="773" y="389"/>
                    <a:pt x="773" y="378"/>
                  </a:cubicBezTo>
                  <a:cubicBezTo>
                    <a:pt x="767" y="320"/>
                    <a:pt x="757" y="272"/>
                    <a:pt x="725" y="219"/>
                  </a:cubicBezTo>
                  <a:cubicBezTo>
                    <a:pt x="714" y="197"/>
                    <a:pt x="693" y="176"/>
                    <a:pt x="677" y="155"/>
                  </a:cubicBezTo>
                  <a:cubicBezTo>
                    <a:pt x="672" y="144"/>
                    <a:pt x="661" y="133"/>
                    <a:pt x="650" y="128"/>
                  </a:cubicBezTo>
                  <a:cubicBezTo>
                    <a:pt x="618" y="101"/>
                    <a:pt x="586" y="75"/>
                    <a:pt x="554" y="59"/>
                  </a:cubicBezTo>
                  <a:cubicBezTo>
                    <a:pt x="517" y="38"/>
                    <a:pt x="480" y="22"/>
                    <a:pt x="443" y="16"/>
                  </a:cubicBezTo>
                  <a:cubicBezTo>
                    <a:pt x="405" y="6"/>
                    <a:pt x="368" y="0"/>
                    <a:pt x="325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4696325" y="3796075"/>
              <a:ext cx="82700" cy="82675"/>
            </a:xfrm>
            <a:custGeom>
              <a:avLst/>
              <a:gdLst/>
              <a:ahLst/>
              <a:cxnLst/>
              <a:rect l="l" t="t" r="r" b="b"/>
              <a:pathLst>
                <a:path w="3308" h="3307" extrusionOk="0">
                  <a:moveTo>
                    <a:pt x="1657" y="0"/>
                  </a:moveTo>
                  <a:cubicBezTo>
                    <a:pt x="741" y="0"/>
                    <a:pt x="1" y="740"/>
                    <a:pt x="1" y="1656"/>
                  </a:cubicBezTo>
                  <a:cubicBezTo>
                    <a:pt x="1" y="2566"/>
                    <a:pt x="741" y="3306"/>
                    <a:pt x="1657" y="3306"/>
                  </a:cubicBezTo>
                  <a:cubicBezTo>
                    <a:pt x="2567" y="3306"/>
                    <a:pt x="3307" y="2566"/>
                    <a:pt x="3307" y="1656"/>
                  </a:cubicBezTo>
                  <a:cubicBezTo>
                    <a:pt x="3307" y="740"/>
                    <a:pt x="256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4925950" y="3692625"/>
              <a:ext cx="93850" cy="82700"/>
            </a:xfrm>
            <a:custGeom>
              <a:avLst/>
              <a:gdLst/>
              <a:ahLst/>
              <a:cxnLst/>
              <a:rect l="l" t="t" r="r" b="b"/>
              <a:pathLst>
                <a:path w="3754" h="3308" extrusionOk="0">
                  <a:moveTo>
                    <a:pt x="1876" y="1"/>
                  </a:moveTo>
                  <a:cubicBezTo>
                    <a:pt x="1545" y="1"/>
                    <a:pt x="1211" y="99"/>
                    <a:pt x="921" y="305"/>
                  </a:cubicBezTo>
                  <a:cubicBezTo>
                    <a:pt x="176" y="837"/>
                    <a:pt x="0" y="1865"/>
                    <a:pt x="527" y="2610"/>
                  </a:cubicBezTo>
                  <a:cubicBezTo>
                    <a:pt x="849" y="3065"/>
                    <a:pt x="1360" y="3308"/>
                    <a:pt x="1878" y="3308"/>
                  </a:cubicBezTo>
                  <a:cubicBezTo>
                    <a:pt x="2209" y="3308"/>
                    <a:pt x="2542" y="3209"/>
                    <a:pt x="2833" y="3004"/>
                  </a:cubicBezTo>
                  <a:cubicBezTo>
                    <a:pt x="3578" y="2477"/>
                    <a:pt x="3754" y="1444"/>
                    <a:pt x="3227" y="699"/>
                  </a:cubicBezTo>
                  <a:cubicBezTo>
                    <a:pt x="2905" y="243"/>
                    <a:pt x="2394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30"/>
          <p:cNvSpPr/>
          <p:nvPr/>
        </p:nvSpPr>
        <p:spPr>
          <a:xfrm>
            <a:off x="383400" y="471800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0"/>
          <p:cNvSpPr txBox="1">
            <a:spLocks noGrp="1"/>
          </p:cNvSpPr>
          <p:nvPr>
            <p:ph type="title" idx="7"/>
          </p:nvPr>
        </p:nvSpPr>
        <p:spPr>
          <a:xfrm>
            <a:off x="729844" y="3602786"/>
            <a:ext cx="627373" cy="402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</a:rPr>
              <a:t>4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77" name="Google Shape;377;p30"/>
          <p:cNvSpPr txBox="1">
            <a:spLocks noGrp="1"/>
          </p:cNvSpPr>
          <p:nvPr>
            <p:ph type="subTitle" idx="8"/>
          </p:nvPr>
        </p:nvSpPr>
        <p:spPr>
          <a:xfrm>
            <a:off x="1578550" y="3313427"/>
            <a:ext cx="35949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3</a:t>
            </a:r>
            <a:endParaRPr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D9DBF4C-EE98-4DA9-8DFF-D07ACFB92C7E}"/>
              </a:ext>
            </a:extLst>
          </p:cNvPr>
          <p:cNvSpPr/>
          <p:nvPr/>
        </p:nvSpPr>
        <p:spPr>
          <a:xfrm>
            <a:off x="765336" y="4254097"/>
            <a:ext cx="644755" cy="581691"/>
          </a:xfrm>
          <a:prstGeom prst="triangle">
            <a:avLst/>
          </a:prstGeom>
          <a:solidFill>
            <a:srgbClr val="F7C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C448"/>
              </a:solidFill>
            </a:endParaRPr>
          </a:p>
        </p:txBody>
      </p:sp>
      <p:sp>
        <p:nvSpPr>
          <p:cNvPr id="96" name="Google Shape;377;p30">
            <a:extLst>
              <a:ext uri="{FF2B5EF4-FFF2-40B4-BE49-F238E27FC236}">
                <a16:creationId xmlns:a16="http://schemas.microsoft.com/office/drawing/2014/main" id="{D5546195-D517-4B4A-A70A-117B3C7683AD}"/>
              </a:ext>
            </a:extLst>
          </p:cNvPr>
          <p:cNvSpPr txBox="1">
            <a:spLocks/>
          </p:cNvSpPr>
          <p:nvPr/>
        </p:nvSpPr>
        <p:spPr>
          <a:xfrm>
            <a:off x="1578550" y="4148413"/>
            <a:ext cx="35949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>
                <a:solidFill>
                  <a:srgbClr val="F7C448"/>
                </a:solidFill>
              </a:rPr>
              <a:t>Fun corner</a:t>
            </a:r>
          </a:p>
        </p:txBody>
      </p:sp>
      <p:sp>
        <p:nvSpPr>
          <p:cNvPr id="97" name="Google Shape;376;p30">
            <a:extLst>
              <a:ext uri="{FF2B5EF4-FFF2-40B4-BE49-F238E27FC236}">
                <a16:creationId xmlns:a16="http://schemas.microsoft.com/office/drawing/2014/main" id="{1804FF6E-1F91-4BA9-94CA-0CC191FAA289}"/>
              </a:ext>
            </a:extLst>
          </p:cNvPr>
          <p:cNvSpPr txBox="1">
            <a:spLocks/>
          </p:cNvSpPr>
          <p:nvPr/>
        </p:nvSpPr>
        <p:spPr>
          <a:xfrm>
            <a:off x="750164" y="4422428"/>
            <a:ext cx="627373" cy="40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" sz="2400">
                <a:solidFill>
                  <a:schemeClr val="lt1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08E73-9896-4EF7-ADC3-85FF1CD20F72}"/>
              </a:ext>
            </a:extLst>
          </p:cNvPr>
          <p:cNvSpPr txBox="1"/>
          <p:nvPr/>
        </p:nvSpPr>
        <p:spPr>
          <a:xfrm>
            <a:off x="1569559" y="2169914"/>
            <a:ext cx="2332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C3751"/>
                </a:solidFill>
                <a:latin typeface="Nunito" pitchFamily="2" charset="0"/>
              </a:rPr>
              <a:t>Listen and tick or cross.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A130AF0-C491-434A-B4F5-19A0C4FD2448}"/>
              </a:ext>
            </a:extLst>
          </p:cNvPr>
          <p:cNvSpPr txBox="1"/>
          <p:nvPr/>
        </p:nvSpPr>
        <p:spPr>
          <a:xfrm>
            <a:off x="1579189" y="2920091"/>
            <a:ext cx="2015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C3751"/>
                </a:solidFill>
                <a:latin typeface="Nunito" pitchFamily="2" charset="0"/>
              </a:rPr>
              <a:t>Read and complete.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C35C2FF-84A1-4674-A8F5-294B9DF3332E}"/>
              </a:ext>
            </a:extLst>
          </p:cNvPr>
          <p:cNvSpPr txBox="1"/>
          <p:nvPr/>
        </p:nvSpPr>
        <p:spPr>
          <a:xfrm>
            <a:off x="1579189" y="3773628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C3751"/>
                </a:solidFill>
                <a:latin typeface="Nunito" pitchFamily="2" charset="0"/>
              </a:rPr>
              <a:t>Listen, complete and sing.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8950700-F40F-4357-BB5F-6B610A1E08AC}"/>
              </a:ext>
            </a:extLst>
          </p:cNvPr>
          <p:cNvSpPr txBox="1"/>
          <p:nvPr/>
        </p:nvSpPr>
        <p:spPr>
          <a:xfrm>
            <a:off x="1599876" y="4603546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C3751"/>
                </a:solidFill>
                <a:latin typeface="Nunito" pitchFamily="2" charset="0"/>
              </a:rPr>
              <a:t>Look, read and choose.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/>
          <p:cNvSpPr/>
          <p:nvPr/>
        </p:nvSpPr>
        <p:spPr>
          <a:xfrm rot="1238469">
            <a:off x="5509380" y="1090887"/>
            <a:ext cx="1529865" cy="159984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1"/>
          <p:cNvSpPr txBox="1">
            <a:spLocks noGrp="1"/>
          </p:cNvSpPr>
          <p:nvPr>
            <p:ph type="title"/>
          </p:nvPr>
        </p:nvSpPr>
        <p:spPr>
          <a:xfrm>
            <a:off x="4334663" y="2454544"/>
            <a:ext cx="38793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Warm-up</a:t>
            </a:r>
            <a:endParaRPr dirty="0"/>
          </a:p>
        </p:txBody>
      </p:sp>
      <p:sp>
        <p:nvSpPr>
          <p:cNvPr id="384" name="Google Shape;384;p31"/>
          <p:cNvSpPr txBox="1">
            <a:spLocks noGrp="1"/>
          </p:cNvSpPr>
          <p:nvPr>
            <p:ph type="title" idx="2"/>
          </p:nvPr>
        </p:nvSpPr>
        <p:spPr>
          <a:xfrm>
            <a:off x="5657963" y="1469907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85" name="Google Shape;385;p31"/>
          <p:cNvGrpSpPr/>
          <p:nvPr/>
        </p:nvGrpSpPr>
        <p:grpSpPr>
          <a:xfrm>
            <a:off x="1163020" y="709997"/>
            <a:ext cx="2805366" cy="3893998"/>
            <a:chOff x="5777900" y="1361500"/>
            <a:chExt cx="1440200" cy="1999075"/>
          </a:xfrm>
        </p:grpSpPr>
        <p:sp>
          <p:nvSpPr>
            <p:cNvPr id="386" name="Google Shape;386;p31"/>
            <p:cNvSpPr/>
            <p:nvPr/>
          </p:nvSpPr>
          <p:spPr>
            <a:xfrm>
              <a:off x="5962325" y="2896150"/>
              <a:ext cx="212100" cy="464425"/>
            </a:xfrm>
            <a:custGeom>
              <a:avLst/>
              <a:gdLst/>
              <a:ahLst/>
              <a:cxnLst/>
              <a:rect l="l" t="t" r="r" b="b"/>
              <a:pathLst>
                <a:path w="8484" h="18577" extrusionOk="0">
                  <a:moveTo>
                    <a:pt x="5083" y="1"/>
                  </a:moveTo>
                  <a:lnTo>
                    <a:pt x="5083" y="6"/>
                  </a:lnTo>
                  <a:cubicBezTo>
                    <a:pt x="5057" y="193"/>
                    <a:pt x="4310" y="3884"/>
                    <a:pt x="4310" y="3884"/>
                  </a:cubicBezTo>
                  <a:lnTo>
                    <a:pt x="2217" y="5820"/>
                  </a:lnTo>
                  <a:cubicBezTo>
                    <a:pt x="2217" y="5820"/>
                    <a:pt x="535" y="7555"/>
                    <a:pt x="509" y="7741"/>
                  </a:cubicBezTo>
                  <a:cubicBezTo>
                    <a:pt x="483" y="7928"/>
                    <a:pt x="47" y="9766"/>
                    <a:pt x="21" y="9953"/>
                  </a:cubicBezTo>
                  <a:cubicBezTo>
                    <a:pt x="1" y="10140"/>
                    <a:pt x="297" y="11697"/>
                    <a:pt x="297" y="11697"/>
                  </a:cubicBezTo>
                  <a:lnTo>
                    <a:pt x="1039" y="14195"/>
                  </a:lnTo>
                  <a:cubicBezTo>
                    <a:pt x="1039" y="14195"/>
                    <a:pt x="1657" y="12886"/>
                    <a:pt x="1615" y="12694"/>
                  </a:cubicBezTo>
                  <a:cubicBezTo>
                    <a:pt x="1579" y="12497"/>
                    <a:pt x="1517" y="11542"/>
                    <a:pt x="1454" y="11090"/>
                  </a:cubicBezTo>
                  <a:cubicBezTo>
                    <a:pt x="1387" y="10638"/>
                    <a:pt x="1190" y="9730"/>
                    <a:pt x="1356" y="9434"/>
                  </a:cubicBezTo>
                  <a:cubicBezTo>
                    <a:pt x="1522" y="9138"/>
                    <a:pt x="2700" y="8852"/>
                    <a:pt x="2700" y="8852"/>
                  </a:cubicBezTo>
                  <a:lnTo>
                    <a:pt x="3245" y="10446"/>
                  </a:lnTo>
                  <a:cubicBezTo>
                    <a:pt x="3245" y="10446"/>
                    <a:pt x="2804" y="12346"/>
                    <a:pt x="2705" y="12585"/>
                  </a:cubicBezTo>
                  <a:cubicBezTo>
                    <a:pt x="2612" y="12824"/>
                    <a:pt x="2332" y="14937"/>
                    <a:pt x="2332" y="14937"/>
                  </a:cubicBezTo>
                  <a:lnTo>
                    <a:pt x="2674" y="16630"/>
                  </a:lnTo>
                  <a:lnTo>
                    <a:pt x="2098" y="18576"/>
                  </a:lnTo>
                  <a:cubicBezTo>
                    <a:pt x="2098" y="18576"/>
                    <a:pt x="3744" y="17595"/>
                    <a:pt x="3780" y="17346"/>
                  </a:cubicBezTo>
                  <a:cubicBezTo>
                    <a:pt x="3811" y="17097"/>
                    <a:pt x="3765" y="15067"/>
                    <a:pt x="3765" y="15067"/>
                  </a:cubicBezTo>
                  <a:cubicBezTo>
                    <a:pt x="3765" y="15067"/>
                    <a:pt x="3739" y="13862"/>
                    <a:pt x="3832" y="13624"/>
                  </a:cubicBezTo>
                  <a:cubicBezTo>
                    <a:pt x="3859" y="13557"/>
                    <a:pt x="3917" y="13533"/>
                    <a:pt x="3988" y="13533"/>
                  </a:cubicBezTo>
                  <a:cubicBezTo>
                    <a:pt x="4177" y="13533"/>
                    <a:pt x="4455" y="13707"/>
                    <a:pt x="4455" y="13707"/>
                  </a:cubicBezTo>
                  <a:lnTo>
                    <a:pt x="4273" y="15072"/>
                  </a:lnTo>
                  <a:lnTo>
                    <a:pt x="4341" y="16474"/>
                  </a:lnTo>
                  <a:cubicBezTo>
                    <a:pt x="4341" y="16474"/>
                    <a:pt x="5722" y="14631"/>
                    <a:pt x="5810" y="14454"/>
                  </a:cubicBezTo>
                  <a:cubicBezTo>
                    <a:pt x="5898" y="14278"/>
                    <a:pt x="5914" y="13203"/>
                    <a:pt x="5940" y="13016"/>
                  </a:cubicBezTo>
                  <a:cubicBezTo>
                    <a:pt x="5961" y="12829"/>
                    <a:pt x="5660" y="11781"/>
                    <a:pt x="5639" y="11459"/>
                  </a:cubicBezTo>
                  <a:cubicBezTo>
                    <a:pt x="5618" y="11142"/>
                    <a:pt x="5867" y="9278"/>
                    <a:pt x="5867" y="9278"/>
                  </a:cubicBezTo>
                  <a:lnTo>
                    <a:pt x="6584" y="9117"/>
                  </a:lnTo>
                  <a:lnTo>
                    <a:pt x="6771" y="11043"/>
                  </a:lnTo>
                  <a:lnTo>
                    <a:pt x="6547" y="12720"/>
                  </a:lnTo>
                  <a:cubicBezTo>
                    <a:pt x="6547" y="12720"/>
                    <a:pt x="8115" y="11412"/>
                    <a:pt x="8235" y="10986"/>
                  </a:cubicBezTo>
                  <a:cubicBezTo>
                    <a:pt x="8354" y="10555"/>
                    <a:pt x="8484" y="9564"/>
                    <a:pt x="8411" y="9174"/>
                  </a:cubicBezTo>
                  <a:cubicBezTo>
                    <a:pt x="8338" y="8785"/>
                    <a:pt x="7404" y="6765"/>
                    <a:pt x="7305" y="6558"/>
                  </a:cubicBezTo>
                  <a:cubicBezTo>
                    <a:pt x="7207" y="6355"/>
                    <a:pt x="6687" y="5021"/>
                    <a:pt x="6630" y="4507"/>
                  </a:cubicBezTo>
                  <a:cubicBezTo>
                    <a:pt x="6573" y="3998"/>
                    <a:pt x="7030" y="577"/>
                    <a:pt x="7030" y="577"/>
                  </a:cubicBezTo>
                  <a:lnTo>
                    <a:pt x="50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6006575" y="2974150"/>
              <a:ext cx="134100" cy="228850"/>
            </a:xfrm>
            <a:custGeom>
              <a:avLst/>
              <a:gdLst/>
              <a:ahLst/>
              <a:cxnLst/>
              <a:rect l="l" t="t" r="r" b="b"/>
              <a:pathLst>
                <a:path w="5364" h="9154" extrusionOk="0">
                  <a:moveTo>
                    <a:pt x="4440" y="1"/>
                  </a:moveTo>
                  <a:lnTo>
                    <a:pt x="3007" y="157"/>
                  </a:lnTo>
                  <a:cubicBezTo>
                    <a:pt x="2955" y="266"/>
                    <a:pt x="2021" y="2389"/>
                    <a:pt x="2021" y="2389"/>
                  </a:cubicBezTo>
                  <a:lnTo>
                    <a:pt x="1117" y="3183"/>
                  </a:lnTo>
                  <a:cubicBezTo>
                    <a:pt x="1117" y="3183"/>
                    <a:pt x="447" y="3593"/>
                    <a:pt x="396" y="3702"/>
                  </a:cubicBezTo>
                  <a:cubicBezTo>
                    <a:pt x="344" y="3806"/>
                    <a:pt x="1" y="4943"/>
                    <a:pt x="1" y="4943"/>
                  </a:cubicBezTo>
                  <a:lnTo>
                    <a:pt x="1174" y="3879"/>
                  </a:lnTo>
                  <a:lnTo>
                    <a:pt x="1870" y="3822"/>
                  </a:lnTo>
                  <a:lnTo>
                    <a:pt x="2374" y="4917"/>
                  </a:lnTo>
                  <a:cubicBezTo>
                    <a:pt x="2374" y="4917"/>
                    <a:pt x="2384" y="5987"/>
                    <a:pt x="2363" y="6137"/>
                  </a:cubicBezTo>
                  <a:cubicBezTo>
                    <a:pt x="2342" y="6288"/>
                    <a:pt x="2374" y="7778"/>
                    <a:pt x="2374" y="7778"/>
                  </a:cubicBezTo>
                  <a:lnTo>
                    <a:pt x="2644" y="9154"/>
                  </a:lnTo>
                  <a:cubicBezTo>
                    <a:pt x="2644" y="9154"/>
                    <a:pt x="3261" y="5992"/>
                    <a:pt x="3235" y="5873"/>
                  </a:cubicBezTo>
                  <a:cubicBezTo>
                    <a:pt x="3215" y="5753"/>
                    <a:pt x="3443" y="4601"/>
                    <a:pt x="3578" y="4466"/>
                  </a:cubicBezTo>
                  <a:cubicBezTo>
                    <a:pt x="3604" y="4438"/>
                    <a:pt x="3659" y="4427"/>
                    <a:pt x="3728" y="4427"/>
                  </a:cubicBezTo>
                  <a:cubicBezTo>
                    <a:pt x="4002" y="4427"/>
                    <a:pt x="4513" y="4595"/>
                    <a:pt x="4513" y="4595"/>
                  </a:cubicBezTo>
                  <a:lnTo>
                    <a:pt x="5364" y="5930"/>
                  </a:lnTo>
                  <a:cubicBezTo>
                    <a:pt x="5364" y="5930"/>
                    <a:pt x="5130" y="3988"/>
                    <a:pt x="5032" y="3863"/>
                  </a:cubicBezTo>
                  <a:cubicBezTo>
                    <a:pt x="4933" y="3734"/>
                    <a:pt x="4019" y="3152"/>
                    <a:pt x="4014" y="2887"/>
                  </a:cubicBezTo>
                  <a:cubicBezTo>
                    <a:pt x="4014" y="2617"/>
                    <a:pt x="4440" y="1"/>
                    <a:pt x="4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985050" y="2513575"/>
              <a:ext cx="318400" cy="479525"/>
            </a:xfrm>
            <a:custGeom>
              <a:avLst/>
              <a:gdLst/>
              <a:ahLst/>
              <a:cxnLst/>
              <a:rect l="l" t="t" r="r" b="b"/>
              <a:pathLst>
                <a:path w="12736" h="19181" extrusionOk="0">
                  <a:moveTo>
                    <a:pt x="5210" y="0"/>
                  </a:moveTo>
                  <a:cubicBezTo>
                    <a:pt x="3131" y="0"/>
                    <a:pt x="1598" y="474"/>
                    <a:pt x="1495" y="1250"/>
                  </a:cubicBezTo>
                  <a:lnTo>
                    <a:pt x="177" y="11114"/>
                  </a:lnTo>
                  <a:lnTo>
                    <a:pt x="187" y="11114"/>
                  </a:lnTo>
                  <a:lnTo>
                    <a:pt x="187" y="11119"/>
                  </a:lnTo>
                  <a:lnTo>
                    <a:pt x="177" y="11114"/>
                  </a:lnTo>
                  <a:lnTo>
                    <a:pt x="177" y="11114"/>
                  </a:lnTo>
                  <a:cubicBezTo>
                    <a:pt x="177" y="11114"/>
                    <a:pt x="0" y="11929"/>
                    <a:pt x="556" y="12801"/>
                  </a:cubicBezTo>
                  <a:cubicBezTo>
                    <a:pt x="1023" y="13533"/>
                    <a:pt x="2850" y="14982"/>
                    <a:pt x="3510" y="15516"/>
                  </a:cubicBezTo>
                  <a:lnTo>
                    <a:pt x="3110" y="18486"/>
                  </a:lnTo>
                  <a:cubicBezTo>
                    <a:pt x="3110" y="18491"/>
                    <a:pt x="3105" y="18502"/>
                    <a:pt x="3105" y="18507"/>
                  </a:cubicBezTo>
                  <a:cubicBezTo>
                    <a:pt x="3074" y="18725"/>
                    <a:pt x="3790" y="19000"/>
                    <a:pt x="4704" y="19125"/>
                  </a:cubicBezTo>
                  <a:cubicBezTo>
                    <a:pt x="4994" y="19163"/>
                    <a:pt x="5268" y="19181"/>
                    <a:pt x="5509" y="19181"/>
                  </a:cubicBezTo>
                  <a:cubicBezTo>
                    <a:pt x="6028" y="19181"/>
                    <a:pt x="6389" y="19097"/>
                    <a:pt x="6407" y="18948"/>
                  </a:cubicBezTo>
                  <a:cubicBezTo>
                    <a:pt x="6407" y="18943"/>
                    <a:pt x="6407" y="18943"/>
                    <a:pt x="6407" y="18938"/>
                  </a:cubicBezTo>
                  <a:lnTo>
                    <a:pt x="6796" y="16020"/>
                  </a:lnTo>
                  <a:cubicBezTo>
                    <a:pt x="7445" y="15729"/>
                    <a:pt x="9797" y="14738"/>
                    <a:pt x="10472" y="14125"/>
                  </a:cubicBezTo>
                  <a:cubicBezTo>
                    <a:pt x="11235" y="13429"/>
                    <a:pt x="11276" y="12599"/>
                    <a:pt x="11276" y="12599"/>
                  </a:cubicBezTo>
                  <a:lnTo>
                    <a:pt x="11276" y="12594"/>
                  </a:lnTo>
                  <a:cubicBezTo>
                    <a:pt x="11276" y="12594"/>
                    <a:pt x="11276" y="12594"/>
                    <a:pt x="11282" y="12588"/>
                  </a:cubicBezTo>
                  <a:lnTo>
                    <a:pt x="11287" y="12562"/>
                  </a:lnTo>
                  <a:cubicBezTo>
                    <a:pt x="11287" y="12542"/>
                    <a:pt x="11292" y="12526"/>
                    <a:pt x="11297" y="12511"/>
                  </a:cubicBezTo>
                  <a:cubicBezTo>
                    <a:pt x="11297" y="12490"/>
                    <a:pt x="11297" y="12474"/>
                    <a:pt x="11297" y="12453"/>
                  </a:cubicBezTo>
                  <a:lnTo>
                    <a:pt x="12590" y="2776"/>
                  </a:lnTo>
                  <a:cubicBezTo>
                    <a:pt x="12595" y="2761"/>
                    <a:pt x="12600" y="2740"/>
                    <a:pt x="12600" y="2724"/>
                  </a:cubicBezTo>
                  <a:cubicBezTo>
                    <a:pt x="12735" y="1707"/>
                    <a:pt x="10358" y="549"/>
                    <a:pt x="7289" y="144"/>
                  </a:cubicBezTo>
                  <a:cubicBezTo>
                    <a:pt x="6561" y="46"/>
                    <a:pt x="5859" y="0"/>
                    <a:pt x="5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999575" y="2662075"/>
              <a:ext cx="292325" cy="52350"/>
            </a:xfrm>
            <a:custGeom>
              <a:avLst/>
              <a:gdLst/>
              <a:ahLst/>
              <a:cxnLst/>
              <a:rect l="l" t="t" r="r" b="b"/>
              <a:pathLst>
                <a:path w="11693" h="2094" extrusionOk="0">
                  <a:moveTo>
                    <a:pt x="238" y="1"/>
                  </a:moveTo>
                  <a:cubicBezTo>
                    <a:pt x="168" y="1"/>
                    <a:pt x="99" y="36"/>
                    <a:pt x="58" y="102"/>
                  </a:cubicBezTo>
                  <a:cubicBezTo>
                    <a:pt x="1" y="200"/>
                    <a:pt x="32" y="325"/>
                    <a:pt x="130" y="387"/>
                  </a:cubicBezTo>
                  <a:cubicBezTo>
                    <a:pt x="162" y="403"/>
                    <a:pt x="2098" y="1524"/>
                    <a:pt x="5203" y="1940"/>
                  </a:cubicBezTo>
                  <a:cubicBezTo>
                    <a:pt x="5910" y="2035"/>
                    <a:pt x="6677" y="2093"/>
                    <a:pt x="7495" y="2093"/>
                  </a:cubicBezTo>
                  <a:cubicBezTo>
                    <a:pt x="8726" y="2093"/>
                    <a:pt x="10073" y="1962"/>
                    <a:pt x="11511" y="1628"/>
                  </a:cubicBezTo>
                  <a:cubicBezTo>
                    <a:pt x="11620" y="1602"/>
                    <a:pt x="11692" y="1493"/>
                    <a:pt x="11661" y="1384"/>
                  </a:cubicBezTo>
                  <a:cubicBezTo>
                    <a:pt x="11639" y="1286"/>
                    <a:pt x="11556" y="1223"/>
                    <a:pt x="11464" y="1223"/>
                  </a:cubicBezTo>
                  <a:cubicBezTo>
                    <a:pt x="11449" y="1223"/>
                    <a:pt x="11433" y="1225"/>
                    <a:pt x="11417" y="1228"/>
                  </a:cubicBezTo>
                  <a:cubicBezTo>
                    <a:pt x="10015" y="1552"/>
                    <a:pt x="8701" y="1679"/>
                    <a:pt x="7501" y="1679"/>
                  </a:cubicBezTo>
                  <a:cubicBezTo>
                    <a:pt x="3200" y="1679"/>
                    <a:pt x="380" y="49"/>
                    <a:pt x="343" y="29"/>
                  </a:cubicBezTo>
                  <a:cubicBezTo>
                    <a:pt x="310" y="10"/>
                    <a:pt x="274" y="1"/>
                    <a:pt x="23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5995950" y="2689325"/>
              <a:ext cx="292175" cy="52350"/>
            </a:xfrm>
            <a:custGeom>
              <a:avLst/>
              <a:gdLst/>
              <a:ahLst/>
              <a:cxnLst/>
              <a:rect l="l" t="t" r="r" b="b"/>
              <a:pathLst>
                <a:path w="11687" h="2094" extrusionOk="0">
                  <a:moveTo>
                    <a:pt x="237" y="1"/>
                  </a:moveTo>
                  <a:cubicBezTo>
                    <a:pt x="165" y="1"/>
                    <a:pt x="95" y="37"/>
                    <a:pt x="57" y="102"/>
                  </a:cubicBezTo>
                  <a:cubicBezTo>
                    <a:pt x="0" y="201"/>
                    <a:pt x="31" y="330"/>
                    <a:pt x="130" y="387"/>
                  </a:cubicBezTo>
                  <a:cubicBezTo>
                    <a:pt x="161" y="403"/>
                    <a:pt x="2098" y="1524"/>
                    <a:pt x="5202" y="1940"/>
                  </a:cubicBezTo>
                  <a:cubicBezTo>
                    <a:pt x="5911" y="2035"/>
                    <a:pt x="6681" y="2094"/>
                    <a:pt x="7502" y="2094"/>
                  </a:cubicBezTo>
                  <a:cubicBezTo>
                    <a:pt x="8730" y="2094"/>
                    <a:pt x="10076" y="1963"/>
                    <a:pt x="11510" y="1633"/>
                  </a:cubicBezTo>
                  <a:cubicBezTo>
                    <a:pt x="11619" y="1608"/>
                    <a:pt x="11687" y="1493"/>
                    <a:pt x="11661" y="1384"/>
                  </a:cubicBezTo>
                  <a:cubicBezTo>
                    <a:pt x="11639" y="1287"/>
                    <a:pt x="11555" y="1223"/>
                    <a:pt x="11464" y="1223"/>
                  </a:cubicBezTo>
                  <a:cubicBezTo>
                    <a:pt x="11448" y="1223"/>
                    <a:pt x="11432" y="1225"/>
                    <a:pt x="11417" y="1229"/>
                  </a:cubicBezTo>
                  <a:cubicBezTo>
                    <a:pt x="10012" y="1554"/>
                    <a:pt x="8695" y="1681"/>
                    <a:pt x="7494" y="1681"/>
                  </a:cubicBezTo>
                  <a:cubicBezTo>
                    <a:pt x="3195" y="1681"/>
                    <a:pt x="379" y="50"/>
                    <a:pt x="343" y="29"/>
                  </a:cubicBezTo>
                  <a:cubicBezTo>
                    <a:pt x="310" y="10"/>
                    <a:pt x="273" y="1"/>
                    <a:pt x="23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992175" y="2717750"/>
              <a:ext cx="292200" cy="52375"/>
            </a:xfrm>
            <a:custGeom>
              <a:avLst/>
              <a:gdLst/>
              <a:ahLst/>
              <a:cxnLst/>
              <a:rect l="l" t="t" r="r" b="b"/>
              <a:pathLst>
                <a:path w="11688" h="2095" extrusionOk="0">
                  <a:moveTo>
                    <a:pt x="237" y="1"/>
                  </a:moveTo>
                  <a:cubicBezTo>
                    <a:pt x="166" y="1"/>
                    <a:pt x="96" y="36"/>
                    <a:pt x="58" y="102"/>
                  </a:cubicBezTo>
                  <a:cubicBezTo>
                    <a:pt x="1" y="201"/>
                    <a:pt x="32" y="330"/>
                    <a:pt x="130" y="387"/>
                  </a:cubicBezTo>
                  <a:cubicBezTo>
                    <a:pt x="162" y="403"/>
                    <a:pt x="2093" y="1524"/>
                    <a:pt x="5203" y="1940"/>
                  </a:cubicBezTo>
                  <a:lnTo>
                    <a:pt x="5203" y="1945"/>
                  </a:lnTo>
                  <a:cubicBezTo>
                    <a:pt x="5905" y="2038"/>
                    <a:pt x="6669" y="2095"/>
                    <a:pt x="7484" y="2095"/>
                  </a:cubicBezTo>
                  <a:cubicBezTo>
                    <a:pt x="8717" y="2095"/>
                    <a:pt x="10068" y="1965"/>
                    <a:pt x="11505" y="1633"/>
                  </a:cubicBezTo>
                  <a:cubicBezTo>
                    <a:pt x="11620" y="1607"/>
                    <a:pt x="11687" y="1493"/>
                    <a:pt x="11661" y="1384"/>
                  </a:cubicBezTo>
                  <a:cubicBezTo>
                    <a:pt x="11639" y="1286"/>
                    <a:pt x="11556" y="1223"/>
                    <a:pt x="11461" y="1223"/>
                  </a:cubicBezTo>
                  <a:cubicBezTo>
                    <a:pt x="11445" y="1223"/>
                    <a:pt x="11428" y="1225"/>
                    <a:pt x="11412" y="1228"/>
                  </a:cubicBezTo>
                  <a:cubicBezTo>
                    <a:pt x="10009" y="1554"/>
                    <a:pt x="8692" y="1681"/>
                    <a:pt x="7492" y="1681"/>
                  </a:cubicBezTo>
                  <a:cubicBezTo>
                    <a:pt x="3193" y="1681"/>
                    <a:pt x="376" y="50"/>
                    <a:pt x="343" y="29"/>
                  </a:cubicBezTo>
                  <a:cubicBezTo>
                    <a:pt x="310" y="10"/>
                    <a:pt x="273" y="1"/>
                    <a:pt x="23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5988550" y="2745075"/>
              <a:ext cx="292175" cy="52350"/>
            </a:xfrm>
            <a:custGeom>
              <a:avLst/>
              <a:gdLst/>
              <a:ahLst/>
              <a:cxnLst/>
              <a:rect l="l" t="t" r="r" b="b"/>
              <a:pathLst>
                <a:path w="11687" h="2094" extrusionOk="0">
                  <a:moveTo>
                    <a:pt x="233" y="1"/>
                  </a:moveTo>
                  <a:cubicBezTo>
                    <a:pt x="163" y="1"/>
                    <a:pt x="95" y="39"/>
                    <a:pt x="57" y="104"/>
                  </a:cubicBezTo>
                  <a:cubicBezTo>
                    <a:pt x="0" y="203"/>
                    <a:pt x="31" y="328"/>
                    <a:pt x="130" y="385"/>
                  </a:cubicBezTo>
                  <a:cubicBezTo>
                    <a:pt x="161" y="405"/>
                    <a:pt x="2093" y="1527"/>
                    <a:pt x="5202" y="1942"/>
                  </a:cubicBezTo>
                  <a:cubicBezTo>
                    <a:pt x="5909" y="2036"/>
                    <a:pt x="6677" y="2093"/>
                    <a:pt x="7497" y="2093"/>
                  </a:cubicBezTo>
                  <a:cubicBezTo>
                    <a:pt x="8727" y="2093"/>
                    <a:pt x="10073" y="1964"/>
                    <a:pt x="11505" y="1631"/>
                  </a:cubicBezTo>
                  <a:cubicBezTo>
                    <a:pt x="11619" y="1605"/>
                    <a:pt x="11687" y="1496"/>
                    <a:pt x="11661" y="1381"/>
                  </a:cubicBezTo>
                  <a:cubicBezTo>
                    <a:pt x="11638" y="1287"/>
                    <a:pt x="11554" y="1220"/>
                    <a:pt x="11458" y="1220"/>
                  </a:cubicBezTo>
                  <a:cubicBezTo>
                    <a:pt x="11443" y="1220"/>
                    <a:pt x="11427" y="1222"/>
                    <a:pt x="11412" y="1226"/>
                  </a:cubicBezTo>
                  <a:cubicBezTo>
                    <a:pt x="10006" y="1552"/>
                    <a:pt x="8688" y="1679"/>
                    <a:pt x="7486" y="1679"/>
                  </a:cubicBezTo>
                  <a:cubicBezTo>
                    <a:pt x="3190" y="1679"/>
                    <a:pt x="374" y="52"/>
                    <a:pt x="338" y="32"/>
                  </a:cubicBezTo>
                  <a:cubicBezTo>
                    <a:pt x="305" y="11"/>
                    <a:pt x="268" y="1"/>
                    <a:pt x="23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6267725" y="3136000"/>
              <a:ext cx="262975" cy="186475"/>
            </a:xfrm>
            <a:custGeom>
              <a:avLst/>
              <a:gdLst/>
              <a:ahLst/>
              <a:cxnLst/>
              <a:rect l="l" t="t" r="r" b="b"/>
              <a:pathLst>
                <a:path w="10519" h="7459" extrusionOk="0">
                  <a:moveTo>
                    <a:pt x="883" y="1"/>
                  </a:moveTo>
                  <a:lnTo>
                    <a:pt x="1" y="2337"/>
                  </a:lnTo>
                  <a:cubicBezTo>
                    <a:pt x="1" y="2337"/>
                    <a:pt x="2025" y="5016"/>
                    <a:pt x="3946" y="6293"/>
                  </a:cubicBezTo>
                  <a:cubicBezTo>
                    <a:pt x="5036" y="7023"/>
                    <a:pt x="6291" y="7458"/>
                    <a:pt x="7375" y="7458"/>
                  </a:cubicBezTo>
                  <a:cubicBezTo>
                    <a:pt x="8197" y="7458"/>
                    <a:pt x="8922" y="7208"/>
                    <a:pt x="9403" y="6646"/>
                  </a:cubicBezTo>
                  <a:cubicBezTo>
                    <a:pt x="10519" y="5343"/>
                    <a:pt x="9444" y="4128"/>
                    <a:pt x="9444" y="4128"/>
                  </a:cubicBezTo>
                  <a:lnTo>
                    <a:pt x="8723" y="2804"/>
                  </a:lnTo>
                  <a:cubicBezTo>
                    <a:pt x="2975" y="2794"/>
                    <a:pt x="883" y="1"/>
                    <a:pt x="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6267600" y="3174550"/>
              <a:ext cx="267250" cy="149975"/>
            </a:xfrm>
            <a:custGeom>
              <a:avLst/>
              <a:gdLst/>
              <a:ahLst/>
              <a:cxnLst/>
              <a:rect l="l" t="t" r="r" b="b"/>
              <a:pathLst>
                <a:path w="10690" h="5999" extrusionOk="0">
                  <a:moveTo>
                    <a:pt x="250" y="1"/>
                  </a:moveTo>
                  <a:lnTo>
                    <a:pt x="0" y="795"/>
                  </a:lnTo>
                  <a:cubicBezTo>
                    <a:pt x="0" y="795"/>
                    <a:pt x="1631" y="3028"/>
                    <a:pt x="3318" y="4367"/>
                  </a:cubicBezTo>
                  <a:cubicBezTo>
                    <a:pt x="5010" y="5701"/>
                    <a:pt x="6194" y="5940"/>
                    <a:pt x="7430" y="5997"/>
                  </a:cubicBezTo>
                  <a:cubicBezTo>
                    <a:pt x="7456" y="5998"/>
                    <a:pt x="7482" y="5999"/>
                    <a:pt x="7508" y="5999"/>
                  </a:cubicBezTo>
                  <a:cubicBezTo>
                    <a:pt x="8782" y="5999"/>
                    <a:pt x="10690" y="4656"/>
                    <a:pt x="9667" y="2835"/>
                  </a:cubicBezTo>
                  <a:cubicBezTo>
                    <a:pt x="9667" y="2835"/>
                    <a:pt x="9167" y="2367"/>
                    <a:pt x="8225" y="2367"/>
                  </a:cubicBezTo>
                  <a:cubicBezTo>
                    <a:pt x="7468" y="2367"/>
                    <a:pt x="6426" y="2670"/>
                    <a:pt x="5130" y="3765"/>
                  </a:cubicBezTo>
                  <a:cubicBezTo>
                    <a:pt x="5130" y="3765"/>
                    <a:pt x="2617" y="2332"/>
                    <a:pt x="250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6386400" y="3209475"/>
              <a:ext cx="101075" cy="30475"/>
            </a:xfrm>
            <a:custGeom>
              <a:avLst/>
              <a:gdLst/>
              <a:ahLst/>
              <a:cxnLst/>
              <a:rect l="l" t="t" r="r" b="b"/>
              <a:pathLst>
                <a:path w="4043" h="1219" extrusionOk="0">
                  <a:moveTo>
                    <a:pt x="2754" y="1"/>
                  </a:moveTo>
                  <a:cubicBezTo>
                    <a:pt x="1865" y="1"/>
                    <a:pt x="979" y="261"/>
                    <a:pt x="232" y="753"/>
                  </a:cubicBezTo>
                  <a:cubicBezTo>
                    <a:pt x="0" y="904"/>
                    <a:pt x="164" y="1218"/>
                    <a:pt x="386" y="1218"/>
                  </a:cubicBezTo>
                  <a:cubicBezTo>
                    <a:pt x="432" y="1218"/>
                    <a:pt x="480" y="1205"/>
                    <a:pt x="528" y="1174"/>
                  </a:cubicBezTo>
                  <a:cubicBezTo>
                    <a:pt x="1193" y="742"/>
                    <a:pt x="1971" y="519"/>
                    <a:pt x="2754" y="519"/>
                  </a:cubicBezTo>
                  <a:cubicBezTo>
                    <a:pt x="3053" y="519"/>
                    <a:pt x="3354" y="552"/>
                    <a:pt x="3649" y="618"/>
                  </a:cubicBezTo>
                  <a:cubicBezTo>
                    <a:pt x="3670" y="623"/>
                    <a:pt x="3691" y="625"/>
                    <a:pt x="3710" y="625"/>
                  </a:cubicBezTo>
                  <a:cubicBezTo>
                    <a:pt x="3986" y="625"/>
                    <a:pt x="4042" y="177"/>
                    <a:pt x="3737" y="109"/>
                  </a:cubicBezTo>
                  <a:cubicBezTo>
                    <a:pt x="3414" y="36"/>
                    <a:pt x="3084" y="1"/>
                    <a:pt x="2754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6144825" y="2412800"/>
              <a:ext cx="742025" cy="412250"/>
            </a:xfrm>
            <a:custGeom>
              <a:avLst/>
              <a:gdLst/>
              <a:ahLst/>
              <a:cxnLst/>
              <a:rect l="l" t="t" r="r" b="b"/>
              <a:pathLst>
                <a:path w="29681" h="16490" extrusionOk="0">
                  <a:moveTo>
                    <a:pt x="26016" y="1"/>
                  </a:moveTo>
                  <a:lnTo>
                    <a:pt x="9361" y="3235"/>
                  </a:lnTo>
                  <a:lnTo>
                    <a:pt x="4751" y="5234"/>
                  </a:lnTo>
                  <a:lnTo>
                    <a:pt x="0" y="12736"/>
                  </a:lnTo>
                  <a:lnTo>
                    <a:pt x="5763" y="16490"/>
                  </a:lnTo>
                  <a:lnTo>
                    <a:pt x="6085" y="16381"/>
                  </a:lnTo>
                  <a:lnTo>
                    <a:pt x="21623" y="12061"/>
                  </a:lnTo>
                  <a:lnTo>
                    <a:pt x="22179" y="10742"/>
                  </a:lnTo>
                  <a:lnTo>
                    <a:pt x="23861" y="14937"/>
                  </a:lnTo>
                  <a:lnTo>
                    <a:pt x="29681" y="11412"/>
                  </a:lnTo>
                  <a:lnTo>
                    <a:pt x="25943" y="1828"/>
                  </a:lnTo>
                  <a:lnTo>
                    <a:pt x="26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6290050" y="2658950"/>
              <a:ext cx="423800" cy="543800"/>
            </a:xfrm>
            <a:custGeom>
              <a:avLst/>
              <a:gdLst/>
              <a:ahLst/>
              <a:cxnLst/>
              <a:rect l="l" t="t" r="r" b="b"/>
              <a:pathLst>
                <a:path w="16952" h="21752" extrusionOk="0">
                  <a:moveTo>
                    <a:pt x="11321" y="1"/>
                  </a:moveTo>
                  <a:cubicBezTo>
                    <a:pt x="10338" y="1"/>
                    <a:pt x="6343" y="525"/>
                    <a:pt x="5805" y="704"/>
                  </a:cubicBezTo>
                  <a:cubicBezTo>
                    <a:pt x="5244" y="896"/>
                    <a:pt x="3183" y="1410"/>
                    <a:pt x="3183" y="1410"/>
                  </a:cubicBezTo>
                  <a:lnTo>
                    <a:pt x="276" y="6535"/>
                  </a:lnTo>
                  <a:lnTo>
                    <a:pt x="1" y="8295"/>
                  </a:lnTo>
                  <a:lnTo>
                    <a:pt x="2763" y="10402"/>
                  </a:lnTo>
                  <a:lnTo>
                    <a:pt x="1" y="19062"/>
                  </a:lnTo>
                  <a:cubicBezTo>
                    <a:pt x="1" y="19062"/>
                    <a:pt x="2179" y="21752"/>
                    <a:pt x="4905" y="21752"/>
                  </a:cubicBezTo>
                  <a:cubicBezTo>
                    <a:pt x="5274" y="21752"/>
                    <a:pt x="5653" y="21703"/>
                    <a:pt x="6039" y="21590"/>
                  </a:cubicBezTo>
                  <a:lnTo>
                    <a:pt x="6527" y="20054"/>
                  </a:lnTo>
                  <a:cubicBezTo>
                    <a:pt x="7527" y="20321"/>
                    <a:pt x="8849" y="20572"/>
                    <a:pt x="10263" y="20572"/>
                  </a:cubicBezTo>
                  <a:cubicBezTo>
                    <a:pt x="11072" y="20572"/>
                    <a:pt x="11910" y="20490"/>
                    <a:pt x="12736" y="20282"/>
                  </a:cubicBezTo>
                  <a:cubicBezTo>
                    <a:pt x="12736" y="20282"/>
                    <a:pt x="15545" y="12604"/>
                    <a:pt x="16110" y="10963"/>
                  </a:cubicBezTo>
                  <a:cubicBezTo>
                    <a:pt x="16671" y="9322"/>
                    <a:pt x="16951" y="4406"/>
                    <a:pt x="16064" y="2485"/>
                  </a:cubicBezTo>
                  <a:cubicBezTo>
                    <a:pt x="15171" y="564"/>
                    <a:pt x="12175" y="50"/>
                    <a:pt x="11427" y="3"/>
                  </a:cubicBezTo>
                  <a:cubicBezTo>
                    <a:pt x="11398" y="2"/>
                    <a:pt x="11362" y="1"/>
                    <a:pt x="1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6391550" y="3130050"/>
              <a:ext cx="271950" cy="158000"/>
            </a:xfrm>
            <a:custGeom>
              <a:avLst/>
              <a:gdLst/>
              <a:ahLst/>
              <a:cxnLst/>
              <a:rect l="l" t="t" r="r" b="b"/>
              <a:pathLst>
                <a:path w="10878" h="6320" extrusionOk="0">
                  <a:moveTo>
                    <a:pt x="478" y="0"/>
                  </a:moveTo>
                  <a:lnTo>
                    <a:pt x="0" y="2450"/>
                  </a:lnTo>
                  <a:cubicBezTo>
                    <a:pt x="0" y="2450"/>
                    <a:pt x="2451" y="4745"/>
                    <a:pt x="4559" y="5685"/>
                  </a:cubicBezTo>
                  <a:cubicBezTo>
                    <a:pt x="5478" y="6095"/>
                    <a:pt x="6463" y="6319"/>
                    <a:pt x="7354" y="6319"/>
                  </a:cubicBezTo>
                  <a:cubicBezTo>
                    <a:pt x="8506" y="6319"/>
                    <a:pt x="9500" y="5945"/>
                    <a:pt x="9994" y="5114"/>
                  </a:cubicBezTo>
                  <a:cubicBezTo>
                    <a:pt x="10877" y="3639"/>
                    <a:pt x="9615" y="2622"/>
                    <a:pt x="9615" y="2622"/>
                  </a:cubicBezTo>
                  <a:lnTo>
                    <a:pt x="8676" y="1438"/>
                  </a:lnTo>
                  <a:cubicBezTo>
                    <a:pt x="7731" y="1598"/>
                    <a:pt x="6873" y="1665"/>
                    <a:pt x="6100" y="1665"/>
                  </a:cubicBezTo>
                  <a:cubicBezTo>
                    <a:pt x="2237" y="1665"/>
                    <a:pt x="478" y="0"/>
                    <a:pt x="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6391550" y="3170800"/>
              <a:ext cx="280375" cy="119050"/>
            </a:xfrm>
            <a:custGeom>
              <a:avLst/>
              <a:gdLst/>
              <a:ahLst/>
              <a:cxnLst/>
              <a:rect l="l" t="t" r="r" b="b"/>
              <a:pathLst>
                <a:path w="11215" h="4762" extrusionOk="0">
                  <a:moveTo>
                    <a:pt x="110" y="0"/>
                  </a:moveTo>
                  <a:lnTo>
                    <a:pt x="0" y="820"/>
                  </a:lnTo>
                  <a:cubicBezTo>
                    <a:pt x="0" y="820"/>
                    <a:pt x="1984" y="2752"/>
                    <a:pt x="3873" y="3785"/>
                  </a:cubicBezTo>
                  <a:cubicBezTo>
                    <a:pt x="5271" y="4543"/>
                    <a:pt x="6294" y="4762"/>
                    <a:pt x="7228" y="4762"/>
                  </a:cubicBezTo>
                  <a:cubicBezTo>
                    <a:pt x="7560" y="4762"/>
                    <a:pt x="7881" y="4734"/>
                    <a:pt x="8203" y="4693"/>
                  </a:cubicBezTo>
                  <a:cubicBezTo>
                    <a:pt x="9465" y="4538"/>
                    <a:pt x="11215" y="2856"/>
                    <a:pt x="9870" y="1199"/>
                  </a:cubicBezTo>
                  <a:cubicBezTo>
                    <a:pt x="9870" y="1199"/>
                    <a:pt x="9480" y="943"/>
                    <a:pt x="8822" y="943"/>
                  </a:cubicBezTo>
                  <a:cubicBezTo>
                    <a:pt x="8042" y="943"/>
                    <a:pt x="6885" y="1304"/>
                    <a:pt x="5556" y="2882"/>
                  </a:cubicBezTo>
                  <a:cubicBezTo>
                    <a:pt x="5556" y="2882"/>
                    <a:pt x="2835" y="1900"/>
                    <a:pt x="110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6515200" y="3172850"/>
              <a:ext cx="96900" cy="41825"/>
            </a:xfrm>
            <a:custGeom>
              <a:avLst/>
              <a:gdLst/>
              <a:ahLst/>
              <a:cxnLst/>
              <a:rect l="l" t="t" r="r" b="b"/>
              <a:pathLst>
                <a:path w="3876" h="1673" extrusionOk="0">
                  <a:moveTo>
                    <a:pt x="3320" y="1"/>
                  </a:moveTo>
                  <a:cubicBezTo>
                    <a:pt x="2166" y="1"/>
                    <a:pt x="1038" y="452"/>
                    <a:pt x="194" y="1237"/>
                  </a:cubicBezTo>
                  <a:cubicBezTo>
                    <a:pt x="0" y="1411"/>
                    <a:pt x="180" y="1672"/>
                    <a:pt x="385" y="1672"/>
                  </a:cubicBezTo>
                  <a:cubicBezTo>
                    <a:pt x="443" y="1672"/>
                    <a:pt x="504" y="1651"/>
                    <a:pt x="558" y="1600"/>
                  </a:cubicBezTo>
                  <a:cubicBezTo>
                    <a:pt x="1310" y="901"/>
                    <a:pt x="2312" y="520"/>
                    <a:pt x="3330" y="520"/>
                  </a:cubicBezTo>
                  <a:cubicBezTo>
                    <a:pt x="3401" y="520"/>
                    <a:pt x="3472" y="522"/>
                    <a:pt x="3543" y="526"/>
                  </a:cubicBezTo>
                  <a:cubicBezTo>
                    <a:pt x="3549" y="526"/>
                    <a:pt x="3556" y="526"/>
                    <a:pt x="3562" y="526"/>
                  </a:cubicBezTo>
                  <a:cubicBezTo>
                    <a:pt x="3875" y="526"/>
                    <a:pt x="3869" y="27"/>
                    <a:pt x="3543" y="12"/>
                  </a:cubicBezTo>
                  <a:lnTo>
                    <a:pt x="3543" y="6"/>
                  </a:lnTo>
                  <a:cubicBezTo>
                    <a:pt x="3468" y="3"/>
                    <a:pt x="3394" y="1"/>
                    <a:pt x="3320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6072625" y="2730925"/>
              <a:ext cx="224325" cy="193400"/>
            </a:xfrm>
            <a:custGeom>
              <a:avLst/>
              <a:gdLst/>
              <a:ahLst/>
              <a:cxnLst/>
              <a:rect l="l" t="t" r="r" b="b"/>
              <a:pathLst>
                <a:path w="8973" h="7736" extrusionOk="0">
                  <a:moveTo>
                    <a:pt x="3194" y="1"/>
                  </a:moveTo>
                  <a:cubicBezTo>
                    <a:pt x="3194" y="1"/>
                    <a:pt x="516" y="3489"/>
                    <a:pt x="178" y="4969"/>
                  </a:cubicBezTo>
                  <a:cubicBezTo>
                    <a:pt x="0" y="5760"/>
                    <a:pt x="244" y="5944"/>
                    <a:pt x="510" y="5944"/>
                  </a:cubicBezTo>
                  <a:cubicBezTo>
                    <a:pt x="741" y="5944"/>
                    <a:pt x="988" y="5805"/>
                    <a:pt x="988" y="5805"/>
                  </a:cubicBezTo>
                  <a:lnTo>
                    <a:pt x="988" y="5805"/>
                  </a:lnTo>
                  <a:cubicBezTo>
                    <a:pt x="988" y="5805"/>
                    <a:pt x="630" y="6926"/>
                    <a:pt x="1102" y="7259"/>
                  </a:cubicBezTo>
                  <a:cubicBezTo>
                    <a:pt x="1210" y="7335"/>
                    <a:pt x="1318" y="7367"/>
                    <a:pt x="1423" y="7367"/>
                  </a:cubicBezTo>
                  <a:cubicBezTo>
                    <a:pt x="1975" y="7367"/>
                    <a:pt x="2441" y="6475"/>
                    <a:pt x="2442" y="6475"/>
                  </a:cubicBezTo>
                  <a:lnTo>
                    <a:pt x="2442" y="6475"/>
                  </a:lnTo>
                  <a:cubicBezTo>
                    <a:pt x="2442" y="6475"/>
                    <a:pt x="2270" y="7591"/>
                    <a:pt x="3163" y="7731"/>
                  </a:cubicBezTo>
                  <a:cubicBezTo>
                    <a:pt x="3184" y="7734"/>
                    <a:pt x="3206" y="7736"/>
                    <a:pt x="3228" y="7736"/>
                  </a:cubicBezTo>
                  <a:cubicBezTo>
                    <a:pt x="4146" y="7736"/>
                    <a:pt x="5899" y="4943"/>
                    <a:pt x="5899" y="4943"/>
                  </a:cubicBezTo>
                  <a:lnTo>
                    <a:pt x="6569" y="4886"/>
                  </a:lnTo>
                  <a:cubicBezTo>
                    <a:pt x="6569" y="4886"/>
                    <a:pt x="6657" y="5556"/>
                    <a:pt x="6823" y="6698"/>
                  </a:cubicBezTo>
                  <a:cubicBezTo>
                    <a:pt x="6925" y="7398"/>
                    <a:pt x="7327" y="7640"/>
                    <a:pt x="7684" y="7640"/>
                  </a:cubicBezTo>
                  <a:cubicBezTo>
                    <a:pt x="7912" y="7640"/>
                    <a:pt x="8121" y="7541"/>
                    <a:pt x="8220" y="7399"/>
                  </a:cubicBezTo>
                  <a:cubicBezTo>
                    <a:pt x="8469" y="7035"/>
                    <a:pt x="8973" y="3656"/>
                    <a:pt x="8973" y="3656"/>
                  </a:cubicBezTo>
                  <a:lnTo>
                    <a:pt x="3194" y="1"/>
                  </a:ln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6286000" y="2549400"/>
              <a:ext cx="414475" cy="285225"/>
            </a:xfrm>
            <a:custGeom>
              <a:avLst/>
              <a:gdLst/>
              <a:ahLst/>
              <a:cxnLst/>
              <a:rect l="l" t="t" r="r" b="b"/>
              <a:pathLst>
                <a:path w="16579" h="11409" extrusionOk="0">
                  <a:moveTo>
                    <a:pt x="6424" y="0"/>
                  </a:moveTo>
                  <a:cubicBezTo>
                    <a:pt x="6334" y="0"/>
                    <a:pt x="6242" y="43"/>
                    <a:pt x="6201" y="128"/>
                  </a:cubicBezTo>
                  <a:cubicBezTo>
                    <a:pt x="5801" y="964"/>
                    <a:pt x="5385" y="1790"/>
                    <a:pt x="4949" y="2610"/>
                  </a:cubicBezTo>
                  <a:cubicBezTo>
                    <a:pt x="4934" y="2625"/>
                    <a:pt x="4918" y="2641"/>
                    <a:pt x="4908" y="2662"/>
                  </a:cubicBezTo>
                  <a:cubicBezTo>
                    <a:pt x="3662" y="4837"/>
                    <a:pt x="2411" y="7012"/>
                    <a:pt x="1165" y="9188"/>
                  </a:cubicBezTo>
                  <a:lnTo>
                    <a:pt x="116" y="11020"/>
                  </a:lnTo>
                  <a:cubicBezTo>
                    <a:pt x="1" y="11222"/>
                    <a:pt x="180" y="11409"/>
                    <a:pt x="357" y="11409"/>
                  </a:cubicBezTo>
                  <a:cubicBezTo>
                    <a:pt x="434" y="11409"/>
                    <a:pt x="512" y="11373"/>
                    <a:pt x="562" y="11285"/>
                  </a:cubicBezTo>
                  <a:lnTo>
                    <a:pt x="3418" y="6301"/>
                  </a:lnTo>
                  <a:cubicBezTo>
                    <a:pt x="3431" y="6304"/>
                    <a:pt x="3445" y="6305"/>
                    <a:pt x="3459" y="6305"/>
                  </a:cubicBezTo>
                  <a:cubicBezTo>
                    <a:pt x="3499" y="6305"/>
                    <a:pt x="3542" y="6294"/>
                    <a:pt x="3584" y="6275"/>
                  </a:cubicBezTo>
                  <a:cubicBezTo>
                    <a:pt x="5359" y="5429"/>
                    <a:pt x="7327" y="5071"/>
                    <a:pt x="9269" y="4822"/>
                  </a:cubicBezTo>
                  <a:cubicBezTo>
                    <a:pt x="9921" y="4738"/>
                    <a:pt x="10598" y="4671"/>
                    <a:pt x="11270" y="4671"/>
                  </a:cubicBezTo>
                  <a:cubicBezTo>
                    <a:pt x="12471" y="4671"/>
                    <a:pt x="13658" y="4885"/>
                    <a:pt x="14663" y="5600"/>
                  </a:cubicBezTo>
                  <a:cubicBezTo>
                    <a:pt x="15353" y="6093"/>
                    <a:pt x="15888" y="6805"/>
                    <a:pt x="16049" y="7651"/>
                  </a:cubicBezTo>
                  <a:cubicBezTo>
                    <a:pt x="16075" y="7764"/>
                    <a:pt x="16191" y="7836"/>
                    <a:pt x="16305" y="7836"/>
                  </a:cubicBezTo>
                  <a:cubicBezTo>
                    <a:pt x="16327" y="7836"/>
                    <a:pt x="16349" y="7834"/>
                    <a:pt x="16371" y="7828"/>
                  </a:cubicBezTo>
                  <a:cubicBezTo>
                    <a:pt x="16511" y="7791"/>
                    <a:pt x="16579" y="7651"/>
                    <a:pt x="16548" y="7511"/>
                  </a:cubicBezTo>
                  <a:lnTo>
                    <a:pt x="16553" y="7511"/>
                  </a:lnTo>
                  <a:cubicBezTo>
                    <a:pt x="16210" y="5772"/>
                    <a:pt x="14549" y="4635"/>
                    <a:pt x="12903" y="4302"/>
                  </a:cubicBezTo>
                  <a:cubicBezTo>
                    <a:pt x="12367" y="4195"/>
                    <a:pt x="11823" y="4153"/>
                    <a:pt x="11278" y="4153"/>
                  </a:cubicBezTo>
                  <a:cubicBezTo>
                    <a:pt x="10767" y="4153"/>
                    <a:pt x="10256" y="4190"/>
                    <a:pt x="9752" y="4245"/>
                  </a:cubicBezTo>
                  <a:cubicBezTo>
                    <a:pt x="8708" y="4365"/>
                    <a:pt x="7665" y="4515"/>
                    <a:pt x="6637" y="4738"/>
                  </a:cubicBezTo>
                  <a:cubicBezTo>
                    <a:pt x="5671" y="4946"/>
                    <a:pt x="4726" y="5221"/>
                    <a:pt x="3818" y="5605"/>
                  </a:cubicBezTo>
                  <a:lnTo>
                    <a:pt x="4306" y="4759"/>
                  </a:lnTo>
                  <a:lnTo>
                    <a:pt x="5297" y="3025"/>
                  </a:lnTo>
                  <a:cubicBezTo>
                    <a:pt x="5318" y="3004"/>
                    <a:pt x="5339" y="2984"/>
                    <a:pt x="5354" y="2953"/>
                  </a:cubicBezTo>
                  <a:cubicBezTo>
                    <a:pt x="5801" y="2106"/>
                    <a:pt x="6237" y="1250"/>
                    <a:pt x="6647" y="388"/>
                  </a:cubicBezTo>
                  <a:cubicBezTo>
                    <a:pt x="6709" y="263"/>
                    <a:pt x="6683" y="107"/>
                    <a:pt x="6554" y="35"/>
                  </a:cubicBezTo>
                  <a:cubicBezTo>
                    <a:pt x="6516" y="12"/>
                    <a:pt x="6470" y="0"/>
                    <a:pt x="642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6129100" y="2819825"/>
              <a:ext cx="62600" cy="78800"/>
            </a:xfrm>
            <a:custGeom>
              <a:avLst/>
              <a:gdLst/>
              <a:ahLst/>
              <a:cxnLst/>
              <a:rect l="l" t="t" r="r" b="b"/>
              <a:pathLst>
                <a:path w="2504" h="3152" extrusionOk="0">
                  <a:moveTo>
                    <a:pt x="2104" y="1"/>
                  </a:moveTo>
                  <a:lnTo>
                    <a:pt x="84" y="2763"/>
                  </a:lnTo>
                  <a:cubicBezTo>
                    <a:pt x="1" y="2877"/>
                    <a:pt x="63" y="3054"/>
                    <a:pt x="177" y="3116"/>
                  </a:cubicBezTo>
                  <a:cubicBezTo>
                    <a:pt x="219" y="3141"/>
                    <a:pt x="261" y="3152"/>
                    <a:pt x="302" y="3152"/>
                  </a:cubicBezTo>
                  <a:cubicBezTo>
                    <a:pt x="390" y="3152"/>
                    <a:pt x="474" y="3100"/>
                    <a:pt x="530" y="3022"/>
                  </a:cubicBezTo>
                  <a:lnTo>
                    <a:pt x="2503" y="323"/>
                  </a:lnTo>
                  <a:cubicBezTo>
                    <a:pt x="2368" y="219"/>
                    <a:pt x="2233" y="110"/>
                    <a:pt x="21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6093550" y="2797500"/>
              <a:ext cx="69975" cy="83700"/>
            </a:xfrm>
            <a:custGeom>
              <a:avLst/>
              <a:gdLst/>
              <a:ahLst/>
              <a:cxnLst/>
              <a:rect l="l" t="t" r="r" b="b"/>
              <a:pathLst>
                <a:path w="2799" h="3348" extrusionOk="0">
                  <a:moveTo>
                    <a:pt x="2399" y="1"/>
                  </a:moveTo>
                  <a:cubicBezTo>
                    <a:pt x="1657" y="987"/>
                    <a:pt x="893" y="1953"/>
                    <a:pt x="109" y="2908"/>
                  </a:cubicBezTo>
                  <a:cubicBezTo>
                    <a:pt x="16" y="3017"/>
                    <a:pt x="0" y="3168"/>
                    <a:pt x="109" y="3272"/>
                  </a:cubicBezTo>
                  <a:cubicBezTo>
                    <a:pt x="155" y="3320"/>
                    <a:pt x="228" y="3348"/>
                    <a:pt x="299" y="3348"/>
                  </a:cubicBezTo>
                  <a:cubicBezTo>
                    <a:pt x="365" y="3348"/>
                    <a:pt x="430" y="3324"/>
                    <a:pt x="473" y="3272"/>
                  </a:cubicBezTo>
                  <a:cubicBezTo>
                    <a:pt x="1267" y="2306"/>
                    <a:pt x="2046" y="1320"/>
                    <a:pt x="2799" y="323"/>
                  </a:cubicBezTo>
                  <a:cubicBezTo>
                    <a:pt x="2664" y="214"/>
                    <a:pt x="2534" y="110"/>
                    <a:pt x="239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6741350" y="2694850"/>
              <a:ext cx="224400" cy="193400"/>
            </a:xfrm>
            <a:custGeom>
              <a:avLst/>
              <a:gdLst/>
              <a:ahLst/>
              <a:cxnLst/>
              <a:rect l="l" t="t" r="r" b="b"/>
              <a:pathLst>
                <a:path w="8976" h="7736" extrusionOk="0">
                  <a:moveTo>
                    <a:pt x="5778" y="0"/>
                  </a:moveTo>
                  <a:lnTo>
                    <a:pt x="0" y="3655"/>
                  </a:lnTo>
                  <a:cubicBezTo>
                    <a:pt x="0" y="3655"/>
                    <a:pt x="504" y="7035"/>
                    <a:pt x="758" y="7398"/>
                  </a:cubicBezTo>
                  <a:cubicBezTo>
                    <a:pt x="855" y="7540"/>
                    <a:pt x="1063" y="7639"/>
                    <a:pt x="1290" y="7639"/>
                  </a:cubicBezTo>
                  <a:cubicBezTo>
                    <a:pt x="1646" y="7639"/>
                    <a:pt x="2048" y="7397"/>
                    <a:pt x="2149" y="6698"/>
                  </a:cubicBezTo>
                  <a:cubicBezTo>
                    <a:pt x="2321" y="5555"/>
                    <a:pt x="2404" y="4886"/>
                    <a:pt x="2404" y="4886"/>
                  </a:cubicBezTo>
                  <a:lnTo>
                    <a:pt x="3074" y="4943"/>
                  </a:lnTo>
                  <a:cubicBezTo>
                    <a:pt x="3074" y="4943"/>
                    <a:pt x="4831" y="7736"/>
                    <a:pt x="5745" y="7736"/>
                  </a:cubicBezTo>
                  <a:cubicBezTo>
                    <a:pt x="5767" y="7736"/>
                    <a:pt x="5789" y="7734"/>
                    <a:pt x="5810" y="7731"/>
                  </a:cubicBezTo>
                  <a:cubicBezTo>
                    <a:pt x="6702" y="7591"/>
                    <a:pt x="6531" y="6475"/>
                    <a:pt x="6531" y="6474"/>
                  </a:cubicBezTo>
                  <a:lnTo>
                    <a:pt x="6531" y="6474"/>
                  </a:lnTo>
                  <a:cubicBezTo>
                    <a:pt x="6531" y="6475"/>
                    <a:pt x="6997" y="7366"/>
                    <a:pt x="7553" y="7366"/>
                  </a:cubicBezTo>
                  <a:cubicBezTo>
                    <a:pt x="7658" y="7366"/>
                    <a:pt x="7767" y="7334"/>
                    <a:pt x="7876" y="7258"/>
                  </a:cubicBezTo>
                  <a:cubicBezTo>
                    <a:pt x="8343" y="6926"/>
                    <a:pt x="7985" y="5805"/>
                    <a:pt x="7985" y="5805"/>
                  </a:cubicBezTo>
                  <a:lnTo>
                    <a:pt x="7985" y="5805"/>
                  </a:lnTo>
                  <a:cubicBezTo>
                    <a:pt x="7985" y="5805"/>
                    <a:pt x="8233" y="5944"/>
                    <a:pt x="8465" y="5944"/>
                  </a:cubicBezTo>
                  <a:cubicBezTo>
                    <a:pt x="8731" y="5944"/>
                    <a:pt x="8975" y="5760"/>
                    <a:pt x="8795" y="4969"/>
                  </a:cubicBezTo>
                  <a:cubicBezTo>
                    <a:pt x="8457" y="3489"/>
                    <a:pt x="5778" y="0"/>
                    <a:pt x="5778" y="0"/>
                  </a:cubicBez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6846600" y="2783750"/>
              <a:ext cx="62575" cy="78800"/>
            </a:xfrm>
            <a:custGeom>
              <a:avLst/>
              <a:gdLst/>
              <a:ahLst/>
              <a:cxnLst/>
              <a:rect l="l" t="t" r="r" b="b"/>
              <a:pathLst>
                <a:path w="2503" h="3152" extrusionOk="0">
                  <a:moveTo>
                    <a:pt x="405" y="1"/>
                  </a:moveTo>
                  <a:cubicBezTo>
                    <a:pt x="270" y="110"/>
                    <a:pt x="136" y="219"/>
                    <a:pt x="1" y="323"/>
                  </a:cubicBezTo>
                  <a:lnTo>
                    <a:pt x="1973" y="3027"/>
                  </a:lnTo>
                  <a:cubicBezTo>
                    <a:pt x="2030" y="3102"/>
                    <a:pt x="2113" y="3152"/>
                    <a:pt x="2201" y="3152"/>
                  </a:cubicBezTo>
                  <a:cubicBezTo>
                    <a:pt x="2242" y="3152"/>
                    <a:pt x="2285" y="3141"/>
                    <a:pt x="2326" y="3116"/>
                  </a:cubicBezTo>
                  <a:cubicBezTo>
                    <a:pt x="2441" y="3053"/>
                    <a:pt x="2503" y="2877"/>
                    <a:pt x="2420" y="2763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6874775" y="2761425"/>
              <a:ext cx="69975" cy="83700"/>
            </a:xfrm>
            <a:custGeom>
              <a:avLst/>
              <a:gdLst/>
              <a:ahLst/>
              <a:cxnLst/>
              <a:rect l="l" t="t" r="r" b="b"/>
              <a:pathLst>
                <a:path w="2799" h="3348" extrusionOk="0">
                  <a:moveTo>
                    <a:pt x="400" y="1"/>
                  </a:moveTo>
                  <a:cubicBezTo>
                    <a:pt x="270" y="110"/>
                    <a:pt x="135" y="214"/>
                    <a:pt x="0" y="323"/>
                  </a:cubicBezTo>
                  <a:cubicBezTo>
                    <a:pt x="758" y="1319"/>
                    <a:pt x="1532" y="2306"/>
                    <a:pt x="2326" y="3271"/>
                  </a:cubicBezTo>
                  <a:cubicBezTo>
                    <a:pt x="2371" y="3324"/>
                    <a:pt x="2436" y="3347"/>
                    <a:pt x="2502" y="3347"/>
                  </a:cubicBezTo>
                  <a:cubicBezTo>
                    <a:pt x="2574" y="3347"/>
                    <a:pt x="2646" y="3320"/>
                    <a:pt x="2695" y="3271"/>
                  </a:cubicBezTo>
                  <a:cubicBezTo>
                    <a:pt x="2798" y="3168"/>
                    <a:pt x="2783" y="3017"/>
                    <a:pt x="2695" y="2908"/>
                  </a:cubicBezTo>
                  <a:cubicBezTo>
                    <a:pt x="1911" y="1953"/>
                    <a:pt x="1147" y="987"/>
                    <a:pt x="40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6357925" y="2867075"/>
              <a:ext cx="166950" cy="416425"/>
            </a:xfrm>
            <a:custGeom>
              <a:avLst/>
              <a:gdLst/>
              <a:ahLst/>
              <a:cxnLst/>
              <a:rect l="l" t="t" r="r" b="b"/>
              <a:pathLst>
                <a:path w="6678" h="16657" extrusionOk="0">
                  <a:moveTo>
                    <a:pt x="5781" y="1"/>
                  </a:moveTo>
                  <a:cubicBezTo>
                    <a:pt x="5668" y="1"/>
                    <a:pt x="5578" y="81"/>
                    <a:pt x="5535" y="193"/>
                  </a:cubicBezTo>
                  <a:cubicBezTo>
                    <a:pt x="5099" y="1304"/>
                    <a:pt x="4673" y="2420"/>
                    <a:pt x="4253" y="3536"/>
                  </a:cubicBezTo>
                  <a:cubicBezTo>
                    <a:pt x="4232" y="3526"/>
                    <a:pt x="4211" y="3521"/>
                    <a:pt x="4191" y="3510"/>
                  </a:cubicBezTo>
                  <a:cubicBezTo>
                    <a:pt x="4175" y="3500"/>
                    <a:pt x="4165" y="3489"/>
                    <a:pt x="4154" y="3484"/>
                  </a:cubicBezTo>
                  <a:cubicBezTo>
                    <a:pt x="3339" y="3069"/>
                    <a:pt x="1236" y="2316"/>
                    <a:pt x="421" y="1906"/>
                  </a:cubicBezTo>
                  <a:cubicBezTo>
                    <a:pt x="379" y="1885"/>
                    <a:pt x="332" y="1874"/>
                    <a:pt x="287" y="1874"/>
                  </a:cubicBezTo>
                  <a:cubicBezTo>
                    <a:pt x="200" y="1874"/>
                    <a:pt x="116" y="1914"/>
                    <a:pt x="68" y="1999"/>
                  </a:cubicBezTo>
                  <a:cubicBezTo>
                    <a:pt x="1" y="2114"/>
                    <a:pt x="32" y="2290"/>
                    <a:pt x="157" y="2353"/>
                  </a:cubicBezTo>
                  <a:cubicBezTo>
                    <a:pt x="972" y="2763"/>
                    <a:pt x="3074" y="3515"/>
                    <a:pt x="3889" y="3931"/>
                  </a:cubicBezTo>
                  <a:cubicBezTo>
                    <a:pt x="3900" y="3936"/>
                    <a:pt x="3910" y="3946"/>
                    <a:pt x="3921" y="3957"/>
                  </a:cubicBezTo>
                  <a:cubicBezTo>
                    <a:pt x="3972" y="3978"/>
                    <a:pt x="4019" y="3998"/>
                    <a:pt x="4071" y="4019"/>
                  </a:cubicBezTo>
                  <a:cubicBezTo>
                    <a:pt x="3547" y="5421"/>
                    <a:pt x="3033" y="6828"/>
                    <a:pt x="2534" y="8245"/>
                  </a:cubicBezTo>
                  <a:cubicBezTo>
                    <a:pt x="2306" y="8889"/>
                    <a:pt x="2083" y="9533"/>
                    <a:pt x="1865" y="10176"/>
                  </a:cubicBezTo>
                  <a:cubicBezTo>
                    <a:pt x="1818" y="10208"/>
                    <a:pt x="1787" y="10249"/>
                    <a:pt x="1766" y="10317"/>
                  </a:cubicBezTo>
                  <a:cubicBezTo>
                    <a:pt x="1532" y="11132"/>
                    <a:pt x="1278" y="11942"/>
                    <a:pt x="1013" y="12746"/>
                  </a:cubicBezTo>
                  <a:cubicBezTo>
                    <a:pt x="967" y="12886"/>
                    <a:pt x="1039" y="12990"/>
                    <a:pt x="1143" y="13037"/>
                  </a:cubicBezTo>
                  <a:cubicBezTo>
                    <a:pt x="1143" y="13099"/>
                    <a:pt x="1159" y="13162"/>
                    <a:pt x="1211" y="13219"/>
                  </a:cubicBezTo>
                  <a:cubicBezTo>
                    <a:pt x="2280" y="14418"/>
                    <a:pt x="3588" y="15410"/>
                    <a:pt x="5032" y="16105"/>
                  </a:cubicBezTo>
                  <a:cubicBezTo>
                    <a:pt x="5452" y="16308"/>
                    <a:pt x="5883" y="16489"/>
                    <a:pt x="6319" y="16645"/>
                  </a:cubicBezTo>
                  <a:cubicBezTo>
                    <a:pt x="6342" y="16653"/>
                    <a:pt x="6366" y="16657"/>
                    <a:pt x="6390" y="16657"/>
                  </a:cubicBezTo>
                  <a:cubicBezTo>
                    <a:pt x="6503" y="16657"/>
                    <a:pt x="6611" y="16571"/>
                    <a:pt x="6641" y="16463"/>
                  </a:cubicBezTo>
                  <a:cubicBezTo>
                    <a:pt x="6677" y="16323"/>
                    <a:pt x="6589" y="16194"/>
                    <a:pt x="6459" y="16147"/>
                  </a:cubicBezTo>
                  <a:cubicBezTo>
                    <a:pt x="5006" y="15633"/>
                    <a:pt x="3656" y="14828"/>
                    <a:pt x="2508" y="13795"/>
                  </a:cubicBezTo>
                  <a:cubicBezTo>
                    <a:pt x="2181" y="13499"/>
                    <a:pt x="1870" y="13182"/>
                    <a:pt x="1574" y="12850"/>
                  </a:cubicBezTo>
                  <a:cubicBezTo>
                    <a:pt x="1564" y="12835"/>
                    <a:pt x="1548" y="12824"/>
                    <a:pt x="1532" y="12814"/>
                  </a:cubicBezTo>
                  <a:cubicBezTo>
                    <a:pt x="1719" y="12243"/>
                    <a:pt x="1901" y="11672"/>
                    <a:pt x="2072" y="11100"/>
                  </a:cubicBezTo>
                  <a:cubicBezTo>
                    <a:pt x="2519" y="11448"/>
                    <a:pt x="3022" y="11708"/>
                    <a:pt x="3568" y="11869"/>
                  </a:cubicBezTo>
                  <a:cubicBezTo>
                    <a:pt x="3589" y="11876"/>
                    <a:pt x="3612" y="11879"/>
                    <a:pt x="3635" y="11879"/>
                  </a:cubicBezTo>
                  <a:cubicBezTo>
                    <a:pt x="3746" y="11879"/>
                    <a:pt x="3858" y="11799"/>
                    <a:pt x="3884" y="11687"/>
                  </a:cubicBezTo>
                  <a:cubicBezTo>
                    <a:pt x="3915" y="11552"/>
                    <a:pt x="3843" y="11412"/>
                    <a:pt x="3703" y="11370"/>
                  </a:cubicBezTo>
                  <a:cubicBezTo>
                    <a:pt x="3573" y="11334"/>
                    <a:pt x="3443" y="11287"/>
                    <a:pt x="3313" y="11235"/>
                  </a:cubicBezTo>
                  <a:cubicBezTo>
                    <a:pt x="3308" y="11230"/>
                    <a:pt x="3298" y="11230"/>
                    <a:pt x="3292" y="11225"/>
                  </a:cubicBezTo>
                  <a:cubicBezTo>
                    <a:pt x="3282" y="11220"/>
                    <a:pt x="3266" y="11215"/>
                    <a:pt x="3256" y="11210"/>
                  </a:cubicBezTo>
                  <a:cubicBezTo>
                    <a:pt x="3225" y="11199"/>
                    <a:pt x="3194" y="11184"/>
                    <a:pt x="3163" y="11168"/>
                  </a:cubicBezTo>
                  <a:cubicBezTo>
                    <a:pt x="3095" y="11137"/>
                    <a:pt x="3028" y="11106"/>
                    <a:pt x="2965" y="11069"/>
                  </a:cubicBezTo>
                  <a:cubicBezTo>
                    <a:pt x="2841" y="11002"/>
                    <a:pt x="2721" y="10929"/>
                    <a:pt x="2607" y="10856"/>
                  </a:cubicBezTo>
                  <a:cubicBezTo>
                    <a:pt x="2550" y="10815"/>
                    <a:pt x="2493" y="10773"/>
                    <a:pt x="2441" y="10732"/>
                  </a:cubicBezTo>
                  <a:cubicBezTo>
                    <a:pt x="2436" y="10732"/>
                    <a:pt x="2420" y="10722"/>
                    <a:pt x="2415" y="10716"/>
                  </a:cubicBezTo>
                  <a:cubicBezTo>
                    <a:pt x="2410" y="10711"/>
                    <a:pt x="2394" y="10696"/>
                    <a:pt x="2389" y="10696"/>
                  </a:cubicBezTo>
                  <a:cubicBezTo>
                    <a:pt x="2358" y="10670"/>
                    <a:pt x="2327" y="10649"/>
                    <a:pt x="2301" y="10623"/>
                  </a:cubicBezTo>
                  <a:cubicBezTo>
                    <a:pt x="2290" y="10612"/>
                    <a:pt x="2275" y="10602"/>
                    <a:pt x="2264" y="10597"/>
                  </a:cubicBezTo>
                  <a:cubicBezTo>
                    <a:pt x="3183" y="7908"/>
                    <a:pt x="4149" y="5239"/>
                    <a:pt x="5156" y="2586"/>
                  </a:cubicBezTo>
                  <a:cubicBezTo>
                    <a:pt x="5447" y="1833"/>
                    <a:pt x="5738" y="1081"/>
                    <a:pt x="6034" y="328"/>
                  </a:cubicBezTo>
                  <a:cubicBezTo>
                    <a:pt x="6086" y="198"/>
                    <a:pt x="5976" y="42"/>
                    <a:pt x="5852" y="11"/>
                  </a:cubicBezTo>
                  <a:cubicBezTo>
                    <a:pt x="5827" y="4"/>
                    <a:pt x="5803" y="1"/>
                    <a:pt x="578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6687075" y="2457625"/>
              <a:ext cx="110100" cy="224500"/>
            </a:xfrm>
            <a:custGeom>
              <a:avLst/>
              <a:gdLst/>
              <a:ahLst/>
              <a:cxnLst/>
              <a:rect l="l" t="t" r="r" b="b"/>
              <a:pathLst>
                <a:path w="4404" h="8980" extrusionOk="0">
                  <a:moveTo>
                    <a:pt x="4120" y="1"/>
                  </a:moveTo>
                  <a:cubicBezTo>
                    <a:pt x="4029" y="1"/>
                    <a:pt x="3937" y="43"/>
                    <a:pt x="3900" y="129"/>
                  </a:cubicBezTo>
                  <a:cubicBezTo>
                    <a:pt x="3054" y="1941"/>
                    <a:pt x="2213" y="3753"/>
                    <a:pt x="1366" y="5559"/>
                  </a:cubicBezTo>
                  <a:cubicBezTo>
                    <a:pt x="1128" y="6078"/>
                    <a:pt x="302" y="8077"/>
                    <a:pt x="63" y="8591"/>
                  </a:cubicBezTo>
                  <a:cubicBezTo>
                    <a:pt x="1" y="8721"/>
                    <a:pt x="27" y="8872"/>
                    <a:pt x="157" y="8944"/>
                  </a:cubicBezTo>
                  <a:cubicBezTo>
                    <a:pt x="194" y="8968"/>
                    <a:pt x="241" y="8979"/>
                    <a:pt x="288" y="8979"/>
                  </a:cubicBezTo>
                  <a:cubicBezTo>
                    <a:pt x="377" y="8979"/>
                    <a:pt x="469" y="8938"/>
                    <a:pt x="510" y="8856"/>
                  </a:cubicBezTo>
                  <a:cubicBezTo>
                    <a:pt x="1351" y="7044"/>
                    <a:pt x="2779" y="3747"/>
                    <a:pt x="3625" y="1935"/>
                  </a:cubicBezTo>
                  <a:lnTo>
                    <a:pt x="4346" y="388"/>
                  </a:lnTo>
                  <a:cubicBezTo>
                    <a:pt x="4404" y="264"/>
                    <a:pt x="4383" y="108"/>
                    <a:pt x="4253" y="35"/>
                  </a:cubicBezTo>
                  <a:cubicBezTo>
                    <a:pt x="4214" y="12"/>
                    <a:pt x="4167" y="1"/>
                    <a:pt x="41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5961425" y="1443650"/>
              <a:ext cx="1256675" cy="1149475"/>
            </a:xfrm>
            <a:custGeom>
              <a:avLst/>
              <a:gdLst/>
              <a:ahLst/>
              <a:cxnLst/>
              <a:rect l="l" t="t" r="r" b="b"/>
              <a:pathLst>
                <a:path w="50267" h="45979" extrusionOk="0">
                  <a:moveTo>
                    <a:pt x="42063" y="1"/>
                  </a:moveTo>
                  <a:lnTo>
                    <a:pt x="0" y="9439"/>
                  </a:lnTo>
                  <a:lnTo>
                    <a:pt x="8198" y="45978"/>
                  </a:lnTo>
                  <a:lnTo>
                    <a:pt x="50266" y="36534"/>
                  </a:lnTo>
                  <a:lnTo>
                    <a:pt x="420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5777900" y="1361500"/>
              <a:ext cx="1235625" cy="323200"/>
            </a:xfrm>
            <a:custGeom>
              <a:avLst/>
              <a:gdLst/>
              <a:ahLst/>
              <a:cxnLst/>
              <a:rect l="l" t="t" r="r" b="b"/>
              <a:pathLst>
                <a:path w="49425" h="12928" extrusionOk="0">
                  <a:moveTo>
                    <a:pt x="42063" y="0"/>
                  </a:moveTo>
                  <a:lnTo>
                    <a:pt x="0" y="9444"/>
                  </a:lnTo>
                  <a:lnTo>
                    <a:pt x="7362" y="12928"/>
                  </a:lnTo>
                  <a:lnTo>
                    <a:pt x="49425" y="3484"/>
                  </a:lnTo>
                  <a:lnTo>
                    <a:pt x="420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5777900" y="1597725"/>
              <a:ext cx="390050" cy="995400"/>
            </a:xfrm>
            <a:custGeom>
              <a:avLst/>
              <a:gdLst/>
              <a:ahLst/>
              <a:cxnLst/>
              <a:rect l="l" t="t" r="r" b="b"/>
              <a:pathLst>
                <a:path w="15602" h="39816" extrusionOk="0">
                  <a:moveTo>
                    <a:pt x="0" y="0"/>
                  </a:moveTo>
                  <a:lnTo>
                    <a:pt x="8203" y="36534"/>
                  </a:lnTo>
                  <a:lnTo>
                    <a:pt x="15601" y="39815"/>
                  </a:lnTo>
                  <a:lnTo>
                    <a:pt x="15601" y="39815"/>
                  </a:lnTo>
                  <a:lnTo>
                    <a:pt x="7404" y="3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5950375" y="1448575"/>
              <a:ext cx="1063150" cy="1144550"/>
            </a:xfrm>
            <a:custGeom>
              <a:avLst/>
              <a:gdLst/>
              <a:ahLst/>
              <a:cxnLst/>
              <a:rect l="l" t="t" r="r" b="b"/>
              <a:pathLst>
                <a:path w="42526" h="45782" fill="none" extrusionOk="0">
                  <a:moveTo>
                    <a:pt x="8702" y="45781"/>
                  </a:moveTo>
                  <a:lnTo>
                    <a:pt x="1" y="9112"/>
                  </a:lnTo>
                  <a:lnTo>
                    <a:pt x="42526" y="1"/>
                  </a:lnTo>
                </a:path>
              </a:pathLst>
            </a:custGeom>
            <a:noFill/>
            <a:ln w="28575" cap="rnd" cmpd="sng">
              <a:solidFill>
                <a:srgbClr val="1B2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5777900" y="1597725"/>
              <a:ext cx="172500" cy="78675"/>
            </a:xfrm>
            <a:custGeom>
              <a:avLst/>
              <a:gdLst/>
              <a:ahLst/>
              <a:cxnLst/>
              <a:rect l="l" t="t" r="r" b="b"/>
              <a:pathLst>
                <a:path w="6900" h="3147" fill="none" extrusionOk="0">
                  <a:moveTo>
                    <a:pt x="0" y="0"/>
                  </a:moveTo>
                  <a:lnTo>
                    <a:pt x="6900" y="3146"/>
                  </a:lnTo>
                </a:path>
              </a:pathLst>
            </a:custGeom>
            <a:noFill/>
            <a:ln w="28575" cap="rnd" cmpd="sng">
              <a:solidFill>
                <a:srgbClr val="1B2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6098350" y="1582275"/>
              <a:ext cx="980600" cy="831200"/>
            </a:xfrm>
            <a:custGeom>
              <a:avLst/>
              <a:gdLst/>
              <a:ahLst/>
              <a:cxnLst/>
              <a:rect l="l" t="t" r="r" b="b"/>
              <a:pathLst>
                <a:path w="39224" h="33248" extrusionOk="0">
                  <a:moveTo>
                    <a:pt x="23472" y="0"/>
                  </a:moveTo>
                  <a:lnTo>
                    <a:pt x="9455" y="2716"/>
                  </a:lnTo>
                  <a:lnTo>
                    <a:pt x="431" y="7497"/>
                  </a:lnTo>
                  <a:lnTo>
                    <a:pt x="0" y="14994"/>
                  </a:lnTo>
                  <a:lnTo>
                    <a:pt x="2498" y="26405"/>
                  </a:lnTo>
                  <a:lnTo>
                    <a:pt x="11085" y="33139"/>
                  </a:lnTo>
                  <a:lnTo>
                    <a:pt x="23472" y="33248"/>
                  </a:lnTo>
                  <a:lnTo>
                    <a:pt x="35096" y="29666"/>
                  </a:lnTo>
                  <a:lnTo>
                    <a:pt x="39224" y="22709"/>
                  </a:lnTo>
                  <a:lnTo>
                    <a:pt x="38684" y="13582"/>
                  </a:lnTo>
                  <a:lnTo>
                    <a:pt x="35423" y="3910"/>
                  </a:lnTo>
                  <a:lnTo>
                    <a:pt x="31836" y="649"/>
                  </a:lnTo>
                  <a:lnTo>
                    <a:pt x="23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6161300" y="1768450"/>
              <a:ext cx="754500" cy="687275"/>
            </a:xfrm>
            <a:custGeom>
              <a:avLst/>
              <a:gdLst/>
              <a:ahLst/>
              <a:cxnLst/>
              <a:rect l="l" t="t" r="r" b="b"/>
              <a:pathLst>
                <a:path w="30180" h="27491" extrusionOk="0">
                  <a:moveTo>
                    <a:pt x="15090" y="1"/>
                  </a:moveTo>
                  <a:cubicBezTo>
                    <a:pt x="11571" y="1"/>
                    <a:pt x="8053" y="1343"/>
                    <a:pt x="5369" y="4027"/>
                  </a:cubicBezTo>
                  <a:cubicBezTo>
                    <a:pt x="0" y="9395"/>
                    <a:pt x="0" y="18096"/>
                    <a:pt x="5369" y="23465"/>
                  </a:cubicBezTo>
                  <a:cubicBezTo>
                    <a:pt x="8053" y="26149"/>
                    <a:pt x="11571" y="27491"/>
                    <a:pt x="15090" y="27491"/>
                  </a:cubicBezTo>
                  <a:cubicBezTo>
                    <a:pt x="18609" y="27491"/>
                    <a:pt x="22127" y="26149"/>
                    <a:pt x="24812" y="23465"/>
                  </a:cubicBezTo>
                  <a:cubicBezTo>
                    <a:pt x="30180" y="18096"/>
                    <a:pt x="30180" y="9395"/>
                    <a:pt x="24812" y="4027"/>
                  </a:cubicBezTo>
                  <a:cubicBezTo>
                    <a:pt x="22127" y="1343"/>
                    <a:pt x="18609" y="1"/>
                    <a:pt x="15090" y="1"/>
                  </a:cubicBez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6336400" y="2043775"/>
              <a:ext cx="221575" cy="201800"/>
            </a:xfrm>
            <a:custGeom>
              <a:avLst/>
              <a:gdLst/>
              <a:ahLst/>
              <a:cxnLst/>
              <a:rect l="l" t="t" r="r" b="b"/>
              <a:pathLst>
                <a:path w="8863" h="8072" extrusionOk="0">
                  <a:moveTo>
                    <a:pt x="4429" y="1"/>
                  </a:moveTo>
                  <a:cubicBezTo>
                    <a:pt x="3397" y="1"/>
                    <a:pt x="2365" y="394"/>
                    <a:pt x="1578" y="1180"/>
                  </a:cubicBezTo>
                  <a:cubicBezTo>
                    <a:pt x="0" y="2759"/>
                    <a:pt x="0" y="5313"/>
                    <a:pt x="1578" y="6891"/>
                  </a:cubicBezTo>
                  <a:cubicBezTo>
                    <a:pt x="2365" y="7678"/>
                    <a:pt x="3397" y="8071"/>
                    <a:pt x="4429" y="8071"/>
                  </a:cubicBezTo>
                  <a:cubicBezTo>
                    <a:pt x="5462" y="8071"/>
                    <a:pt x="6495" y="7678"/>
                    <a:pt x="7284" y="6891"/>
                  </a:cubicBezTo>
                  <a:cubicBezTo>
                    <a:pt x="8862" y="5313"/>
                    <a:pt x="8862" y="2759"/>
                    <a:pt x="7284" y="1180"/>
                  </a:cubicBezTo>
                  <a:cubicBezTo>
                    <a:pt x="6495" y="394"/>
                    <a:pt x="5462" y="1"/>
                    <a:pt x="442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6340400" y="2043750"/>
              <a:ext cx="152150" cy="201850"/>
            </a:xfrm>
            <a:custGeom>
              <a:avLst/>
              <a:gdLst/>
              <a:ahLst/>
              <a:cxnLst/>
              <a:rect l="l" t="t" r="r" b="b"/>
              <a:pathLst>
                <a:path w="6086" h="8074" extrusionOk="0">
                  <a:moveTo>
                    <a:pt x="4266" y="1"/>
                  </a:moveTo>
                  <a:cubicBezTo>
                    <a:pt x="2249" y="1"/>
                    <a:pt x="501" y="1513"/>
                    <a:pt x="261" y="3570"/>
                  </a:cubicBezTo>
                  <a:cubicBezTo>
                    <a:pt x="1" y="5781"/>
                    <a:pt x="1584" y="7785"/>
                    <a:pt x="3801" y="8045"/>
                  </a:cubicBezTo>
                  <a:cubicBezTo>
                    <a:pt x="3964" y="8064"/>
                    <a:pt x="4125" y="8074"/>
                    <a:pt x="4284" y="8074"/>
                  </a:cubicBezTo>
                  <a:cubicBezTo>
                    <a:pt x="4925" y="8074"/>
                    <a:pt x="5537" y="7919"/>
                    <a:pt x="6086" y="7645"/>
                  </a:cubicBezTo>
                  <a:cubicBezTo>
                    <a:pt x="4336" y="7038"/>
                    <a:pt x="3178" y="5278"/>
                    <a:pt x="3402" y="3362"/>
                  </a:cubicBezTo>
                  <a:cubicBezTo>
                    <a:pt x="3568" y="1965"/>
                    <a:pt x="4429" y="818"/>
                    <a:pt x="5598" y="226"/>
                  </a:cubicBezTo>
                  <a:cubicBezTo>
                    <a:pt x="5328" y="133"/>
                    <a:pt x="5037" y="65"/>
                    <a:pt x="4741" y="29"/>
                  </a:cubicBezTo>
                  <a:cubicBezTo>
                    <a:pt x="4581" y="10"/>
                    <a:pt x="4423" y="1"/>
                    <a:pt x="4266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6412325" y="2122200"/>
              <a:ext cx="56725" cy="35325"/>
            </a:xfrm>
            <a:custGeom>
              <a:avLst/>
              <a:gdLst/>
              <a:ahLst/>
              <a:cxnLst/>
              <a:rect l="l" t="t" r="r" b="b"/>
              <a:pathLst>
                <a:path w="2269" h="1413" extrusionOk="0">
                  <a:moveTo>
                    <a:pt x="0" y="1"/>
                  </a:moveTo>
                  <a:lnTo>
                    <a:pt x="21" y="1413"/>
                  </a:lnTo>
                  <a:lnTo>
                    <a:pt x="2269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6342225" y="2042025"/>
              <a:ext cx="166025" cy="135025"/>
            </a:xfrm>
            <a:custGeom>
              <a:avLst/>
              <a:gdLst/>
              <a:ahLst/>
              <a:cxnLst/>
              <a:rect l="l" t="t" r="r" b="b"/>
              <a:pathLst>
                <a:path w="6641" h="5401" extrusionOk="0">
                  <a:moveTo>
                    <a:pt x="4117" y="0"/>
                  </a:moveTo>
                  <a:cubicBezTo>
                    <a:pt x="3648" y="0"/>
                    <a:pt x="3178" y="95"/>
                    <a:pt x="2742" y="264"/>
                  </a:cubicBezTo>
                  <a:cubicBezTo>
                    <a:pt x="1522" y="742"/>
                    <a:pt x="598" y="1811"/>
                    <a:pt x="239" y="3062"/>
                  </a:cubicBezTo>
                  <a:cubicBezTo>
                    <a:pt x="42" y="3758"/>
                    <a:pt x="1" y="4495"/>
                    <a:pt x="156" y="5201"/>
                  </a:cubicBezTo>
                  <a:cubicBezTo>
                    <a:pt x="180" y="5316"/>
                    <a:pt x="275" y="5400"/>
                    <a:pt x="392" y="5400"/>
                  </a:cubicBezTo>
                  <a:cubicBezTo>
                    <a:pt x="401" y="5400"/>
                    <a:pt x="411" y="5400"/>
                    <a:pt x="421" y="5399"/>
                  </a:cubicBezTo>
                  <a:cubicBezTo>
                    <a:pt x="535" y="5378"/>
                    <a:pt x="639" y="5253"/>
                    <a:pt x="613" y="5134"/>
                  </a:cubicBezTo>
                  <a:cubicBezTo>
                    <a:pt x="364" y="4023"/>
                    <a:pt x="634" y="2834"/>
                    <a:pt x="1309" y="1925"/>
                  </a:cubicBezTo>
                  <a:cubicBezTo>
                    <a:pt x="1957" y="1054"/>
                    <a:pt x="3007" y="460"/>
                    <a:pt x="4100" y="460"/>
                  </a:cubicBezTo>
                  <a:cubicBezTo>
                    <a:pt x="4206" y="460"/>
                    <a:pt x="4312" y="465"/>
                    <a:pt x="4419" y="477"/>
                  </a:cubicBezTo>
                  <a:cubicBezTo>
                    <a:pt x="5089" y="550"/>
                    <a:pt x="5743" y="851"/>
                    <a:pt x="6194" y="1354"/>
                  </a:cubicBezTo>
                  <a:cubicBezTo>
                    <a:pt x="6243" y="1409"/>
                    <a:pt x="6311" y="1441"/>
                    <a:pt x="6381" y="1441"/>
                  </a:cubicBezTo>
                  <a:cubicBezTo>
                    <a:pt x="6429" y="1441"/>
                    <a:pt x="6478" y="1425"/>
                    <a:pt x="6521" y="1391"/>
                  </a:cubicBezTo>
                  <a:cubicBezTo>
                    <a:pt x="6615" y="1318"/>
                    <a:pt x="6641" y="1162"/>
                    <a:pt x="6558" y="1069"/>
                  </a:cubicBezTo>
                  <a:cubicBezTo>
                    <a:pt x="6085" y="550"/>
                    <a:pt x="5462" y="212"/>
                    <a:pt x="4782" y="67"/>
                  </a:cubicBezTo>
                  <a:cubicBezTo>
                    <a:pt x="4563" y="22"/>
                    <a:pt x="4340" y="0"/>
                    <a:pt x="411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6640750" y="1956725"/>
              <a:ext cx="221450" cy="201850"/>
            </a:xfrm>
            <a:custGeom>
              <a:avLst/>
              <a:gdLst/>
              <a:ahLst/>
              <a:cxnLst/>
              <a:rect l="l" t="t" r="r" b="b"/>
              <a:pathLst>
                <a:path w="8858" h="8074" extrusionOk="0">
                  <a:moveTo>
                    <a:pt x="4429" y="0"/>
                  </a:moveTo>
                  <a:cubicBezTo>
                    <a:pt x="3396" y="0"/>
                    <a:pt x="2363" y="395"/>
                    <a:pt x="1574" y="1184"/>
                  </a:cubicBezTo>
                  <a:cubicBezTo>
                    <a:pt x="1" y="2757"/>
                    <a:pt x="1" y="5311"/>
                    <a:pt x="1574" y="6890"/>
                  </a:cubicBezTo>
                  <a:cubicBezTo>
                    <a:pt x="2363" y="7679"/>
                    <a:pt x="3396" y="8073"/>
                    <a:pt x="4429" y="8073"/>
                  </a:cubicBezTo>
                  <a:cubicBezTo>
                    <a:pt x="5462" y="8073"/>
                    <a:pt x="6495" y="7679"/>
                    <a:pt x="7284" y="6890"/>
                  </a:cubicBezTo>
                  <a:cubicBezTo>
                    <a:pt x="8858" y="5311"/>
                    <a:pt x="8858" y="2757"/>
                    <a:pt x="7284" y="1184"/>
                  </a:cubicBezTo>
                  <a:cubicBezTo>
                    <a:pt x="6495" y="395"/>
                    <a:pt x="5462" y="0"/>
                    <a:pt x="442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6644775" y="1956675"/>
              <a:ext cx="152000" cy="201850"/>
            </a:xfrm>
            <a:custGeom>
              <a:avLst/>
              <a:gdLst/>
              <a:ahLst/>
              <a:cxnLst/>
              <a:rect l="l" t="t" r="r" b="b"/>
              <a:pathLst>
                <a:path w="6080" h="8074" extrusionOk="0">
                  <a:moveTo>
                    <a:pt x="4265" y="0"/>
                  </a:moveTo>
                  <a:cubicBezTo>
                    <a:pt x="2244" y="0"/>
                    <a:pt x="501" y="1512"/>
                    <a:pt x="260" y="3569"/>
                  </a:cubicBezTo>
                  <a:cubicBezTo>
                    <a:pt x="0" y="5781"/>
                    <a:pt x="1584" y="7785"/>
                    <a:pt x="3796" y="8044"/>
                  </a:cubicBezTo>
                  <a:cubicBezTo>
                    <a:pt x="3958" y="8064"/>
                    <a:pt x="4119" y="8073"/>
                    <a:pt x="4279" y="8073"/>
                  </a:cubicBezTo>
                  <a:cubicBezTo>
                    <a:pt x="4921" y="8073"/>
                    <a:pt x="5535" y="7919"/>
                    <a:pt x="6080" y="7644"/>
                  </a:cubicBezTo>
                  <a:cubicBezTo>
                    <a:pt x="4330" y="7037"/>
                    <a:pt x="3178" y="5277"/>
                    <a:pt x="3401" y="3361"/>
                  </a:cubicBezTo>
                  <a:cubicBezTo>
                    <a:pt x="3567" y="1965"/>
                    <a:pt x="4424" y="817"/>
                    <a:pt x="5597" y="226"/>
                  </a:cubicBezTo>
                  <a:cubicBezTo>
                    <a:pt x="5322" y="132"/>
                    <a:pt x="5036" y="65"/>
                    <a:pt x="4740" y="28"/>
                  </a:cubicBezTo>
                  <a:cubicBezTo>
                    <a:pt x="4581" y="10"/>
                    <a:pt x="4422" y="0"/>
                    <a:pt x="4265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6716675" y="2035125"/>
              <a:ext cx="56750" cy="35450"/>
            </a:xfrm>
            <a:custGeom>
              <a:avLst/>
              <a:gdLst/>
              <a:ahLst/>
              <a:cxnLst/>
              <a:rect l="l" t="t" r="r" b="b"/>
              <a:pathLst>
                <a:path w="2270" h="1418" extrusionOk="0">
                  <a:moveTo>
                    <a:pt x="1" y="0"/>
                  </a:moveTo>
                  <a:lnTo>
                    <a:pt x="21" y="1417"/>
                  </a:lnTo>
                  <a:lnTo>
                    <a:pt x="2269" y="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6646450" y="1954975"/>
              <a:ext cx="166175" cy="134975"/>
            </a:xfrm>
            <a:custGeom>
              <a:avLst/>
              <a:gdLst/>
              <a:ahLst/>
              <a:cxnLst/>
              <a:rect l="l" t="t" r="r" b="b"/>
              <a:pathLst>
                <a:path w="6647" h="5399" extrusionOk="0">
                  <a:moveTo>
                    <a:pt x="4109" y="0"/>
                  </a:moveTo>
                  <a:cubicBezTo>
                    <a:pt x="3646" y="0"/>
                    <a:pt x="3180" y="95"/>
                    <a:pt x="2747" y="262"/>
                  </a:cubicBezTo>
                  <a:cubicBezTo>
                    <a:pt x="1527" y="740"/>
                    <a:pt x="603" y="1809"/>
                    <a:pt x="245" y="3061"/>
                  </a:cubicBezTo>
                  <a:cubicBezTo>
                    <a:pt x="42" y="3756"/>
                    <a:pt x="1" y="4494"/>
                    <a:pt x="162" y="5205"/>
                  </a:cubicBezTo>
                  <a:cubicBezTo>
                    <a:pt x="186" y="5315"/>
                    <a:pt x="281" y="5399"/>
                    <a:pt x="393" y="5399"/>
                  </a:cubicBezTo>
                  <a:cubicBezTo>
                    <a:pt x="402" y="5399"/>
                    <a:pt x="412" y="5398"/>
                    <a:pt x="421" y="5397"/>
                  </a:cubicBezTo>
                  <a:cubicBezTo>
                    <a:pt x="541" y="5376"/>
                    <a:pt x="645" y="5257"/>
                    <a:pt x="619" y="5132"/>
                  </a:cubicBezTo>
                  <a:cubicBezTo>
                    <a:pt x="370" y="4026"/>
                    <a:pt x="634" y="2837"/>
                    <a:pt x="1314" y="1924"/>
                  </a:cubicBezTo>
                  <a:cubicBezTo>
                    <a:pt x="1958" y="1053"/>
                    <a:pt x="3012" y="458"/>
                    <a:pt x="4101" y="458"/>
                  </a:cubicBezTo>
                  <a:cubicBezTo>
                    <a:pt x="4207" y="458"/>
                    <a:pt x="4313" y="464"/>
                    <a:pt x="4419" y="475"/>
                  </a:cubicBezTo>
                  <a:cubicBezTo>
                    <a:pt x="5094" y="548"/>
                    <a:pt x="5743" y="849"/>
                    <a:pt x="6200" y="1353"/>
                  </a:cubicBezTo>
                  <a:cubicBezTo>
                    <a:pt x="6249" y="1408"/>
                    <a:pt x="6319" y="1440"/>
                    <a:pt x="6389" y="1440"/>
                  </a:cubicBezTo>
                  <a:cubicBezTo>
                    <a:pt x="6435" y="1440"/>
                    <a:pt x="6482" y="1426"/>
                    <a:pt x="6522" y="1394"/>
                  </a:cubicBezTo>
                  <a:cubicBezTo>
                    <a:pt x="6615" y="1321"/>
                    <a:pt x="6646" y="1161"/>
                    <a:pt x="6563" y="1067"/>
                  </a:cubicBezTo>
                  <a:cubicBezTo>
                    <a:pt x="6091" y="548"/>
                    <a:pt x="5468" y="210"/>
                    <a:pt x="4782" y="70"/>
                  </a:cubicBezTo>
                  <a:cubicBezTo>
                    <a:pt x="4561" y="23"/>
                    <a:pt x="4336" y="0"/>
                    <a:pt x="410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6600375" y="2105600"/>
              <a:ext cx="70900" cy="110825"/>
            </a:xfrm>
            <a:custGeom>
              <a:avLst/>
              <a:gdLst/>
              <a:ahLst/>
              <a:cxnLst/>
              <a:rect l="l" t="t" r="r" b="b"/>
              <a:pathLst>
                <a:path w="2836" h="4433" extrusionOk="0">
                  <a:moveTo>
                    <a:pt x="243" y="0"/>
                  </a:moveTo>
                  <a:cubicBezTo>
                    <a:pt x="213" y="0"/>
                    <a:pt x="183" y="5"/>
                    <a:pt x="157" y="16"/>
                  </a:cubicBezTo>
                  <a:cubicBezTo>
                    <a:pt x="27" y="73"/>
                    <a:pt x="1" y="203"/>
                    <a:pt x="37" y="322"/>
                  </a:cubicBezTo>
                  <a:cubicBezTo>
                    <a:pt x="162" y="743"/>
                    <a:pt x="286" y="1168"/>
                    <a:pt x="411" y="1589"/>
                  </a:cubicBezTo>
                  <a:cubicBezTo>
                    <a:pt x="473" y="1802"/>
                    <a:pt x="530" y="2014"/>
                    <a:pt x="598" y="2227"/>
                  </a:cubicBezTo>
                  <a:cubicBezTo>
                    <a:pt x="629" y="2326"/>
                    <a:pt x="697" y="2409"/>
                    <a:pt x="806" y="2435"/>
                  </a:cubicBezTo>
                  <a:cubicBezTo>
                    <a:pt x="829" y="2441"/>
                    <a:pt x="852" y="2444"/>
                    <a:pt x="875" y="2444"/>
                  </a:cubicBezTo>
                  <a:cubicBezTo>
                    <a:pt x="961" y="2444"/>
                    <a:pt x="1039" y="2402"/>
                    <a:pt x="1117" y="2357"/>
                  </a:cubicBezTo>
                  <a:cubicBezTo>
                    <a:pt x="1309" y="2249"/>
                    <a:pt x="1536" y="2145"/>
                    <a:pt x="1762" y="2145"/>
                  </a:cubicBezTo>
                  <a:cubicBezTo>
                    <a:pt x="1860" y="2145"/>
                    <a:pt x="1957" y="2165"/>
                    <a:pt x="2052" y="2212"/>
                  </a:cubicBezTo>
                  <a:cubicBezTo>
                    <a:pt x="2155" y="2264"/>
                    <a:pt x="2249" y="2352"/>
                    <a:pt x="2280" y="2471"/>
                  </a:cubicBezTo>
                  <a:cubicBezTo>
                    <a:pt x="2327" y="2637"/>
                    <a:pt x="2244" y="2835"/>
                    <a:pt x="2187" y="2991"/>
                  </a:cubicBezTo>
                  <a:cubicBezTo>
                    <a:pt x="2046" y="3375"/>
                    <a:pt x="1823" y="3733"/>
                    <a:pt x="1532" y="4018"/>
                  </a:cubicBezTo>
                  <a:cubicBezTo>
                    <a:pt x="1444" y="4107"/>
                    <a:pt x="1408" y="4237"/>
                    <a:pt x="1491" y="4346"/>
                  </a:cubicBezTo>
                  <a:cubicBezTo>
                    <a:pt x="1534" y="4398"/>
                    <a:pt x="1612" y="4433"/>
                    <a:pt x="1685" y="4433"/>
                  </a:cubicBezTo>
                  <a:cubicBezTo>
                    <a:pt x="1735" y="4433"/>
                    <a:pt x="1783" y="4417"/>
                    <a:pt x="1818" y="4382"/>
                  </a:cubicBezTo>
                  <a:cubicBezTo>
                    <a:pt x="2093" y="4107"/>
                    <a:pt x="2322" y="3795"/>
                    <a:pt x="2493" y="3447"/>
                  </a:cubicBezTo>
                  <a:cubicBezTo>
                    <a:pt x="2664" y="3100"/>
                    <a:pt x="2836" y="2653"/>
                    <a:pt x="2695" y="2269"/>
                  </a:cubicBezTo>
                  <a:cubicBezTo>
                    <a:pt x="2581" y="1942"/>
                    <a:pt x="2233" y="1734"/>
                    <a:pt x="1901" y="1693"/>
                  </a:cubicBezTo>
                  <a:cubicBezTo>
                    <a:pt x="1857" y="1687"/>
                    <a:pt x="1812" y="1684"/>
                    <a:pt x="1768" y="1684"/>
                  </a:cubicBezTo>
                  <a:cubicBezTo>
                    <a:pt x="1615" y="1684"/>
                    <a:pt x="1464" y="1716"/>
                    <a:pt x="1320" y="1760"/>
                  </a:cubicBezTo>
                  <a:cubicBezTo>
                    <a:pt x="1237" y="1791"/>
                    <a:pt x="1153" y="1822"/>
                    <a:pt x="1070" y="1864"/>
                  </a:cubicBezTo>
                  <a:cubicBezTo>
                    <a:pt x="1044" y="1874"/>
                    <a:pt x="1013" y="1895"/>
                    <a:pt x="982" y="1916"/>
                  </a:cubicBezTo>
                  <a:cubicBezTo>
                    <a:pt x="972" y="1895"/>
                    <a:pt x="967" y="1869"/>
                    <a:pt x="961" y="1843"/>
                  </a:cubicBezTo>
                  <a:cubicBezTo>
                    <a:pt x="941" y="1770"/>
                    <a:pt x="920" y="1698"/>
                    <a:pt x="894" y="1625"/>
                  </a:cubicBezTo>
                  <a:cubicBezTo>
                    <a:pt x="847" y="1459"/>
                    <a:pt x="795" y="1288"/>
                    <a:pt x="749" y="1122"/>
                  </a:cubicBezTo>
                  <a:cubicBezTo>
                    <a:pt x="650" y="794"/>
                    <a:pt x="556" y="467"/>
                    <a:pt x="458" y="135"/>
                  </a:cubicBezTo>
                  <a:cubicBezTo>
                    <a:pt x="431" y="46"/>
                    <a:pt x="334" y="0"/>
                    <a:pt x="2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6597650" y="2220425"/>
              <a:ext cx="85600" cy="38700"/>
            </a:xfrm>
            <a:custGeom>
              <a:avLst/>
              <a:gdLst/>
              <a:ahLst/>
              <a:cxnLst/>
              <a:rect l="l" t="t" r="r" b="b"/>
              <a:pathLst>
                <a:path w="3424" h="1548" extrusionOk="0">
                  <a:moveTo>
                    <a:pt x="3126" y="0"/>
                  </a:moveTo>
                  <a:cubicBezTo>
                    <a:pt x="3046" y="0"/>
                    <a:pt x="2969" y="42"/>
                    <a:pt x="2934" y="142"/>
                  </a:cubicBezTo>
                  <a:cubicBezTo>
                    <a:pt x="2758" y="640"/>
                    <a:pt x="2311" y="1014"/>
                    <a:pt x="1787" y="1082"/>
                  </a:cubicBezTo>
                  <a:cubicBezTo>
                    <a:pt x="1733" y="1088"/>
                    <a:pt x="1679" y="1092"/>
                    <a:pt x="1626" y="1092"/>
                  </a:cubicBezTo>
                  <a:cubicBezTo>
                    <a:pt x="1144" y="1092"/>
                    <a:pt x="689" y="824"/>
                    <a:pt x="432" y="417"/>
                  </a:cubicBezTo>
                  <a:cubicBezTo>
                    <a:pt x="394" y="359"/>
                    <a:pt x="325" y="332"/>
                    <a:pt x="256" y="332"/>
                  </a:cubicBezTo>
                  <a:cubicBezTo>
                    <a:pt x="201" y="332"/>
                    <a:pt x="146" y="349"/>
                    <a:pt x="105" y="381"/>
                  </a:cubicBezTo>
                  <a:cubicBezTo>
                    <a:pt x="1" y="464"/>
                    <a:pt x="1" y="599"/>
                    <a:pt x="68" y="703"/>
                  </a:cubicBezTo>
                  <a:cubicBezTo>
                    <a:pt x="402" y="1226"/>
                    <a:pt x="1013" y="1547"/>
                    <a:pt x="1632" y="1547"/>
                  </a:cubicBezTo>
                  <a:cubicBezTo>
                    <a:pt x="1706" y="1547"/>
                    <a:pt x="1780" y="1543"/>
                    <a:pt x="1854" y="1533"/>
                  </a:cubicBezTo>
                  <a:cubicBezTo>
                    <a:pt x="2529" y="1450"/>
                    <a:pt x="3131" y="957"/>
                    <a:pt x="3360" y="313"/>
                  </a:cubicBezTo>
                  <a:cubicBezTo>
                    <a:pt x="3423" y="136"/>
                    <a:pt x="3270" y="0"/>
                    <a:pt x="312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6448800" y="2243875"/>
              <a:ext cx="102150" cy="96475"/>
            </a:xfrm>
            <a:custGeom>
              <a:avLst/>
              <a:gdLst/>
              <a:ahLst/>
              <a:cxnLst/>
              <a:rect l="l" t="t" r="r" b="b"/>
              <a:pathLst>
                <a:path w="4086" h="3859" extrusionOk="0">
                  <a:moveTo>
                    <a:pt x="2041" y="0"/>
                  </a:moveTo>
                  <a:cubicBezTo>
                    <a:pt x="1075" y="0"/>
                    <a:pt x="240" y="724"/>
                    <a:pt x="125" y="1706"/>
                  </a:cubicBezTo>
                  <a:cubicBezTo>
                    <a:pt x="0" y="2765"/>
                    <a:pt x="758" y="3726"/>
                    <a:pt x="1817" y="3845"/>
                  </a:cubicBezTo>
                  <a:cubicBezTo>
                    <a:pt x="1894" y="3854"/>
                    <a:pt x="1970" y="3859"/>
                    <a:pt x="2045" y="3859"/>
                  </a:cubicBezTo>
                  <a:cubicBezTo>
                    <a:pt x="3011" y="3859"/>
                    <a:pt x="3846" y="3135"/>
                    <a:pt x="3961" y="2153"/>
                  </a:cubicBezTo>
                  <a:cubicBezTo>
                    <a:pt x="4086" y="1094"/>
                    <a:pt x="3328" y="133"/>
                    <a:pt x="2269" y="14"/>
                  </a:cubicBezTo>
                  <a:cubicBezTo>
                    <a:pt x="2192" y="5"/>
                    <a:pt x="2116" y="0"/>
                    <a:pt x="2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6735750" y="2156000"/>
              <a:ext cx="102175" cy="96625"/>
            </a:xfrm>
            <a:custGeom>
              <a:avLst/>
              <a:gdLst/>
              <a:ahLst/>
              <a:cxnLst/>
              <a:rect l="l" t="t" r="r" b="b"/>
              <a:pathLst>
                <a:path w="4087" h="3865" extrusionOk="0">
                  <a:moveTo>
                    <a:pt x="2042" y="1"/>
                  </a:moveTo>
                  <a:cubicBezTo>
                    <a:pt x="1076" y="1"/>
                    <a:pt x="241" y="724"/>
                    <a:pt x="125" y="1707"/>
                  </a:cubicBezTo>
                  <a:cubicBezTo>
                    <a:pt x="1" y="2766"/>
                    <a:pt x="759" y="3726"/>
                    <a:pt x="1818" y="3851"/>
                  </a:cubicBezTo>
                  <a:cubicBezTo>
                    <a:pt x="1895" y="3860"/>
                    <a:pt x="1971" y="3864"/>
                    <a:pt x="2046" y="3864"/>
                  </a:cubicBezTo>
                  <a:cubicBezTo>
                    <a:pt x="3012" y="3864"/>
                    <a:pt x="3846" y="3141"/>
                    <a:pt x="3962" y="2158"/>
                  </a:cubicBezTo>
                  <a:cubicBezTo>
                    <a:pt x="4087" y="1099"/>
                    <a:pt x="3329" y="139"/>
                    <a:pt x="2270" y="14"/>
                  </a:cubicBezTo>
                  <a:cubicBezTo>
                    <a:pt x="2193" y="5"/>
                    <a:pt x="2117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045925" y="1592350"/>
              <a:ext cx="872350" cy="824075"/>
            </a:xfrm>
            <a:custGeom>
              <a:avLst/>
              <a:gdLst/>
              <a:ahLst/>
              <a:cxnLst/>
              <a:rect l="l" t="t" r="r" b="b"/>
              <a:pathLst>
                <a:path w="34894" h="32963" extrusionOk="0">
                  <a:moveTo>
                    <a:pt x="18839" y="1"/>
                  </a:moveTo>
                  <a:cubicBezTo>
                    <a:pt x="18469" y="1"/>
                    <a:pt x="18099" y="45"/>
                    <a:pt x="17735" y="137"/>
                  </a:cubicBezTo>
                  <a:cubicBezTo>
                    <a:pt x="16915" y="345"/>
                    <a:pt x="16141" y="755"/>
                    <a:pt x="15528" y="1342"/>
                  </a:cubicBezTo>
                  <a:cubicBezTo>
                    <a:pt x="14937" y="1913"/>
                    <a:pt x="14495" y="2629"/>
                    <a:pt x="14314" y="3429"/>
                  </a:cubicBezTo>
                  <a:cubicBezTo>
                    <a:pt x="13945" y="2951"/>
                    <a:pt x="13467" y="2567"/>
                    <a:pt x="12927" y="2297"/>
                  </a:cubicBezTo>
                  <a:cubicBezTo>
                    <a:pt x="12217" y="1930"/>
                    <a:pt x="11411" y="1779"/>
                    <a:pt x="10609" y="1779"/>
                  </a:cubicBezTo>
                  <a:cubicBezTo>
                    <a:pt x="10333" y="1779"/>
                    <a:pt x="10057" y="1796"/>
                    <a:pt x="9786" y="1830"/>
                  </a:cubicBezTo>
                  <a:cubicBezTo>
                    <a:pt x="7912" y="2053"/>
                    <a:pt x="6074" y="3034"/>
                    <a:pt x="5129" y="4711"/>
                  </a:cubicBezTo>
                  <a:cubicBezTo>
                    <a:pt x="4631" y="5599"/>
                    <a:pt x="4397" y="6648"/>
                    <a:pt x="4548" y="7655"/>
                  </a:cubicBezTo>
                  <a:cubicBezTo>
                    <a:pt x="3042" y="8101"/>
                    <a:pt x="1796" y="9212"/>
                    <a:pt x="1080" y="10609"/>
                  </a:cubicBezTo>
                  <a:cubicBezTo>
                    <a:pt x="301" y="12146"/>
                    <a:pt x="291" y="13952"/>
                    <a:pt x="883" y="15551"/>
                  </a:cubicBezTo>
                  <a:cubicBezTo>
                    <a:pt x="1220" y="16449"/>
                    <a:pt x="1744" y="17275"/>
                    <a:pt x="2419" y="17960"/>
                  </a:cubicBezTo>
                  <a:cubicBezTo>
                    <a:pt x="1194" y="18760"/>
                    <a:pt x="306" y="20052"/>
                    <a:pt x="104" y="21517"/>
                  </a:cubicBezTo>
                  <a:cubicBezTo>
                    <a:pt x="0" y="22295"/>
                    <a:pt x="88" y="23100"/>
                    <a:pt x="358" y="23837"/>
                  </a:cubicBezTo>
                  <a:cubicBezTo>
                    <a:pt x="633" y="24606"/>
                    <a:pt x="1116" y="25265"/>
                    <a:pt x="1729" y="25794"/>
                  </a:cubicBezTo>
                  <a:cubicBezTo>
                    <a:pt x="2393" y="26360"/>
                    <a:pt x="3172" y="26771"/>
                    <a:pt x="3951" y="27155"/>
                  </a:cubicBezTo>
                  <a:cubicBezTo>
                    <a:pt x="3748" y="27897"/>
                    <a:pt x="3629" y="28676"/>
                    <a:pt x="3722" y="29444"/>
                  </a:cubicBezTo>
                  <a:cubicBezTo>
                    <a:pt x="3816" y="30192"/>
                    <a:pt x="4122" y="30893"/>
                    <a:pt x="4621" y="31459"/>
                  </a:cubicBezTo>
                  <a:cubicBezTo>
                    <a:pt x="5495" y="32459"/>
                    <a:pt x="6764" y="32963"/>
                    <a:pt x="8066" y="32963"/>
                  </a:cubicBezTo>
                  <a:cubicBezTo>
                    <a:pt x="8263" y="32963"/>
                    <a:pt x="8462" y="32951"/>
                    <a:pt x="8660" y="32928"/>
                  </a:cubicBezTo>
                  <a:cubicBezTo>
                    <a:pt x="9574" y="32824"/>
                    <a:pt x="10441" y="32487"/>
                    <a:pt x="11224" y="32004"/>
                  </a:cubicBezTo>
                  <a:cubicBezTo>
                    <a:pt x="11313" y="31952"/>
                    <a:pt x="11328" y="31817"/>
                    <a:pt x="11292" y="31734"/>
                  </a:cubicBezTo>
                  <a:lnTo>
                    <a:pt x="10742" y="30358"/>
                  </a:lnTo>
                  <a:cubicBezTo>
                    <a:pt x="10710" y="30285"/>
                    <a:pt x="10653" y="30244"/>
                    <a:pt x="10596" y="30228"/>
                  </a:cubicBezTo>
                  <a:cubicBezTo>
                    <a:pt x="10685" y="29787"/>
                    <a:pt x="10726" y="29340"/>
                    <a:pt x="10700" y="28884"/>
                  </a:cubicBezTo>
                  <a:cubicBezTo>
                    <a:pt x="10653" y="28136"/>
                    <a:pt x="10383" y="27383"/>
                    <a:pt x="9890" y="26812"/>
                  </a:cubicBezTo>
                  <a:cubicBezTo>
                    <a:pt x="9698" y="26589"/>
                    <a:pt x="9475" y="26397"/>
                    <a:pt x="9220" y="26246"/>
                  </a:cubicBezTo>
                  <a:cubicBezTo>
                    <a:pt x="9734" y="25779"/>
                    <a:pt x="10036" y="25104"/>
                    <a:pt x="10119" y="24419"/>
                  </a:cubicBezTo>
                  <a:cubicBezTo>
                    <a:pt x="10228" y="23552"/>
                    <a:pt x="9978" y="22679"/>
                    <a:pt x="9548" y="21932"/>
                  </a:cubicBezTo>
                  <a:cubicBezTo>
                    <a:pt x="9350" y="21579"/>
                    <a:pt x="9111" y="21252"/>
                    <a:pt x="8852" y="20940"/>
                  </a:cubicBezTo>
                  <a:cubicBezTo>
                    <a:pt x="9859" y="20468"/>
                    <a:pt x="10399" y="19326"/>
                    <a:pt x="10456" y="18246"/>
                  </a:cubicBezTo>
                  <a:cubicBezTo>
                    <a:pt x="10498" y="17566"/>
                    <a:pt x="10389" y="16880"/>
                    <a:pt x="10217" y="16221"/>
                  </a:cubicBezTo>
                  <a:cubicBezTo>
                    <a:pt x="10093" y="15754"/>
                    <a:pt x="9937" y="15302"/>
                    <a:pt x="9724" y="14871"/>
                  </a:cubicBezTo>
                  <a:lnTo>
                    <a:pt x="9724" y="14871"/>
                  </a:lnTo>
                  <a:cubicBezTo>
                    <a:pt x="11084" y="15759"/>
                    <a:pt x="12678" y="16294"/>
                    <a:pt x="14303" y="16387"/>
                  </a:cubicBezTo>
                  <a:cubicBezTo>
                    <a:pt x="14465" y="16396"/>
                    <a:pt x="14627" y="16401"/>
                    <a:pt x="14789" y="16401"/>
                  </a:cubicBezTo>
                  <a:cubicBezTo>
                    <a:pt x="15725" y="16401"/>
                    <a:pt x="16656" y="16235"/>
                    <a:pt x="17470" y="15743"/>
                  </a:cubicBezTo>
                  <a:cubicBezTo>
                    <a:pt x="18301" y="15240"/>
                    <a:pt x="18960" y="14466"/>
                    <a:pt x="19339" y="13573"/>
                  </a:cubicBezTo>
                  <a:cubicBezTo>
                    <a:pt x="19687" y="12753"/>
                    <a:pt x="19791" y="11850"/>
                    <a:pt x="19692" y="10972"/>
                  </a:cubicBezTo>
                  <a:lnTo>
                    <a:pt x="19692" y="10972"/>
                  </a:lnTo>
                  <a:cubicBezTo>
                    <a:pt x="20139" y="11398"/>
                    <a:pt x="20715" y="11694"/>
                    <a:pt x="21333" y="11803"/>
                  </a:cubicBezTo>
                  <a:cubicBezTo>
                    <a:pt x="21491" y="11831"/>
                    <a:pt x="21649" y="11845"/>
                    <a:pt x="21806" y="11845"/>
                  </a:cubicBezTo>
                  <a:cubicBezTo>
                    <a:pt x="22664" y="11845"/>
                    <a:pt x="23483" y="11440"/>
                    <a:pt x="24058" y="10791"/>
                  </a:cubicBezTo>
                  <a:cubicBezTo>
                    <a:pt x="24292" y="10526"/>
                    <a:pt x="24474" y="10219"/>
                    <a:pt x="24603" y="9887"/>
                  </a:cubicBezTo>
                  <a:cubicBezTo>
                    <a:pt x="25361" y="11211"/>
                    <a:pt x="26706" y="12161"/>
                    <a:pt x="28191" y="12483"/>
                  </a:cubicBezTo>
                  <a:cubicBezTo>
                    <a:pt x="28536" y="12557"/>
                    <a:pt x="28886" y="12594"/>
                    <a:pt x="29238" y="12594"/>
                  </a:cubicBezTo>
                  <a:cubicBezTo>
                    <a:pt x="29378" y="12594"/>
                    <a:pt x="29519" y="12588"/>
                    <a:pt x="29660" y="12576"/>
                  </a:cubicBezTo>
                  <a:cubicBezTo>
                    <a:pt x="29738" y="12571"/>
                    <a:pt x="29795" y="12519"/>
                    <a:pt x="29831" y="12452"/>
                  </a:cubicBezTo>
                  <a:cubicBezTo>
                    <a:pt x="29860" y="12469"/>
                    <a:pt x="29896" y="12480"/>
                    <a:pt x="29934" y="12480"/>
                  </a:cubicBezTo>
                  <a:cubicBezTo>
                    <a:pt x="29964" y="12480"/>
                    <a:pt x="29996" y="12473"/>
                    <a:pt x="30029" y="12457"/>
                  </a:cubicBezTo>
                  <a:cubicBezTo>
                    <a:pt x="30039" y="12452"/>
                    <a:pt x="30048" y="12450"/>
                    <a:pt x="30058" y="12450"/>
                  </a:cubicBezTo>
                  <a:cubicBezTo>
                    <a:pt x="30148" y="12450"/>
                    <a:pt x="30218" y="12656"/>
                    <a:pt x="30242" y="12717"/>
                  </a:cubicBezTo>
                  <a:cubicBezTo>
                    <a:pt x="30325" y="12898"/>
                    <a:pt x="30423" y="13070"/>
                    <a:pt x="30527" y="13241"/>
                  </a:cubicBezTo>
                  <a:cubicBezTo>
                    <a:pt x="30735" y="13573"/>
                    <a:pt x="30979" y="13869"/>
                    <a:pt x="31259" y="14144"/>
                  </a:cubicBezTo>
                  <a:cubicBezTo>
                    <a:pt x="31399" y="14274"/>
                    <a:pt x="31540" y="14399"/>
                    <a:pt x="31695" y="14513"/>
                  </a:cubicBezTo>
                  <a:cubicBezTo>
                    <a:pt x="31768" y="14570"/>
                    <a:pt x="31846" y="14622"/>
                    <a:pt x="31924" y="14679"/>
                  </a:cubicBezTo>
                  <a:cubicBezTo>
                    <a:pt x="32002" y="14736"/>
                    <a:pt x="32028" y="14799"/>
                    <a:pt x="32059" y="14887"/>
                  </a:cubicBezTo>
                  <a:cubicBezTo>
                    <a:pt x="32209" y="15333"/>
                    <a:pt x="32339" y="15785"/>
                    <a:pt x="32484" y="16231"/>
                  </a:cubicBezTo>
                  <a:cubicBezTo>
                    <a:pt x="32640" y="16740"/>
                    <a:pt x="32801" y="17249"/>
                    <a:pt x="32962" y="17758"/>
                  </a:cubicBezTo>
                  <a:cubicBezTo>
                    <a:pt x="32989" y="17846"/>
                    <a:pt x="33085" y="17895"/>
                    <a:pt x="33175" y="17895"/>
                  </a:cubicBezTo>
                  <a:cubicBezTo>
                    <a:pt x="33206" y="17895"/>
                    <a:pt x="33236" y="17889"/>
                    <a:pt x="33263" y="17877"/>
                  </a:cubicBezTo>
                  <a:cubicBezTo>
                    <a:pt x="33315" y="17856"/>
                    <a:pt x="33351" y="17820"/>
                    <a:pt x="33372" y="17779"/>
                  </a:cubicBezTo>
                  <a:cubicBezTo>
                    <a:pt x="33380" y="17779"/>
                    <a:pt x="33387" y="17779"/>
                    <a:pt x="33394" y="17779"/>
                  </a:cubicBezTo>
                  <a:cubicBezTo>
                    <a:pt x="33716" y="17779"/>
                    <a:pt x="33972" y="17337"/>
                    <a:pt x="34115" y="17088"/>
                  </a:cubicBezTo>
                  <a:cubicBezTo>
                    <a:pt x="34327" y="16725"/>
                    <a:pt x="34494" y="16335"/>
                    <a:pt x="34608" y="15930"/>
                  </a:cubicBezTo>
                  <a:cubicBezTo>
                    <a:pt x="34841" y="15100"/>
                    <a:pt x="34893" y="14233"/>
                    <a:pt x="34821" y="13376"/>
                  </a:cubicBezTo>
                  <a:cubicBezTo>
                    <a:pt x="34753" y="12514"/>
                    <a:pt x="34566" y="11658"/>
                    <a:pt x="34281" y="10842"/>
                  </a:cubicBezTo>
                  <a:cubicBezTo>
                    <a:pt x="34000" y="10043"/>
                    <a:pt x="33590" y="9269"/>
                    <a:pt x="32993" y="8662"/>
                  </a:cubicBezTo>
                  <a:cubicBezTo>
                    <a:pt x="32375" y="8039"/>
                    <a:pt x="31581" y="7577"/>
                    <a:pt x="30704" y="7468"/>
                  </a:cubicBezTo>
                  <a:cubicBezTo>
                    <a:pt x="30704" y="7463"/>
                    <a:pt x="30704" y="7463"/>
                    <a:pt x="30704" y="7463"/>
                  </a:cubicBezTo>
                  <a:cubicBezTo>
                    <a:pt x="30771" y="6186"/>
                    <a:pt x="30252" y="4940"/>
                    <a:pt x="29343" y="4057"/>
                  </a:cubicBezTo>
                  <a:cubicBezTo>
                    <a:pt x="28551" y="3286"/>
                    <a:pt x="27475" y="2890"/>
                    <a:pt x="26383" y="2890"/>
                  </a:cubicBezTo>
                  <a:cubicBezTo>
                    <a:pt x="26195" y="2890"/>
                    <a:pt x="26006" y="2901"/>
                    <a:pt x="25818" y="2925"/>
                  </a:cubicBezTo>
                  <a:cubicBezTo>
                    <a:pt x="25185" y="3003"/>
                    <a:pt x="24577" y="3221"/>
                    <a:pt x="24043" y="3559"/>
                  </a:cubicBezTo>
                  <a:cubicBezTo>
                    <a:pt x="23306" y="2032"/>
                    <a:pt x="21961" y="739"/>
                    <a:pt x="20325" y="231"/>
                  </a:cubicBezTo>
                  <a:cubicBezTo>
                    <a:pt x="19842" y="81"/>
                    <a:pt x="19341" y="1"/>
                    <a:pt x="18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6362875" y="1759000"/>
              <a:ext cx="270900" cy="102250"/>
            </a:xfrm>
            <a:custGeom>
              <a:avLst/>
              <a:gdLst/>
              <a:ahLst/>
              <a:cxnLst/>
              <a:rect l="l" t="t" r="r" b="b"/>
              <a:pathLst>
                <a:path w="10836" h="4090" extrusionOk="0">
                  <a:moveTo>
                    <a:pt x="8042" y="622"/>
                  </a:moveTo>
                  <a:cubicBezTo>
                    <a:pt x="8070" y="622"/>
                    <a:pt x="8105" y="633"/>
                    <a:pt x="8146" y="656"/>
                  </a:cubicBezTo>
                  <a:cubicBezTo>
                    <a:pt x="8286" y="734"/>
                    <a:pt x="8390" y="885"/>
                    <a:pt x="8457" y="1020"/>
                  </a:cubicBezTo>
                  <a:cubicBezTo>
                    <a:pt x="8598" y="1326"/>
                    <a:pt x="8608" y="1690"/>
                    <a:pt x="8520" y="2006"/>
                  </a:cubicBezTo>
                  <a:cubicBezTo>
                    <a:pt x="8520" y="2017"/>
                    <a:pt x="8514" y="2022"/>
                    <a:pt x="8514" y="2032"/>
                  </a:cubicBezTo>
                  <a:cubicBezTo>
                    <a:pt x="8390" y="1908"/>
                    <a:pt x="8276" y="1768"/>
                    <a:pt x="8187" y="1617"/>
                  </a:cubicBezTo>
                  <a:cubicBezTo>
                    <a:pt x="8042" y="1373"/>
                    <a:pt x="7912" y="1051"/>
                    <a:pt x="7943" y="766"/>
                  </a:cubicBezTo>
                  <a:cubicBezTo>
                    <a:pt x="7951" y="673"/>
                    <a:pt x="7982" y="622"/>
                    <a:pt x="8042" y="622"/>
                  </a:cubicBezTo>
                  <a:close/>
                  <a:moveTo>
                    <a:pt x="4366" y="603"/>
                  </a:moveTo>
                  <a:cubicBezTo>
                    <a:pt x="4521" y="603"/>
                    <a:pt x="4674" y="650"/>
                    <a:pt x="4792" y="745"/>
                  </a:cubicBezTo>
                  <a:cubicBezTo>
                    <a:pt x="5046" y="947"/>
                    <a:pt x="5020" y="1373"/>
                    <a:pt x="4922" y="1664"/>
                  </a:cubicBezTo>
                  <a:cubicBezTo>
                    <a:pt x="4808" y="1996"/>
                    <a:pt x="4584" y="2271"/>
                    <a:pt x="4304" y="2474"/>
                  </a:cubicBezTo>
                  <a:cubicBezTo>
                    <a:pt x="4221" y="2531"/>
                    <a:pt x="4133" y="2583"/>
                    <a:pt x="4044" y="2624"/>
                  </a:cubicBezTo>
                  <a:cubicBezTo>
                    <a:pt x="3754" y="2307"/>
                    <a:pt x="3556" y="1918"/>
                    <a:pt x="3577" y="1503"/>
                  </a:cubicBezTo>
                  <a:cubicBezTo>
                    <a:pt x="3593" y="1191"/>
                    <a:pt x="3728" y="854"/>
                    <a:pt x="4008" y="693"/>
                  </a:cubicBezTo>
                  <a:cubicBezTo>
                    <a:pt x="4117" y="633"/>
                    <a:pt x="4242" y="603"/>
                    <a:pt x="4366" y="603"/>
                  </a:cubicBezTo>
                  <a:close/>
                  <a:moveTo>
                    <a:pt x="244" y="0"/>
                  </a:moveTo>
                  <a:cubicBezTo>
                    <a:pt x="213" y="0"/>
                    <a:pt x="183" y="6"/>
                    <a:pt x="156" y="18"/>
                  </a:cubicBezTo>
                  <a:cubicBezTo>
                    <a:pt x="31" y="70"/>
                    <a:pt x="0" y="200"/>
                    <a:pt x="36" y="319"/>
                  </a:cubicBezTo>
                  <a:cubicBezTo>
                    <a:pt x="306" y="1233"/>
                    <a:pt x="794" y="2126"/>
                    <a:pt x="1578" y="2692"/>
                  </a:cubicBezTo>
                  <a:cubicBezTo>
                    <a:pt x="2065" y="3039"/>
                    <a:pt x="2672" y="3257"/>
                    <a:pt x="3272" y="3257"/>
                  </a:cubicBezTo>
                  <a:cubicBezTo>
                    <a:pt x="3498" y="3257"/>
                    <a:pt x="3723" y="3226"/>
                    <a:pt x="3941" y="3159"/>
                  </a:cubicBezTo>
                  <a:cubicBezTo>
                    <a:pt x="3993" y="3211"/>
                    <a:pt x="4050" y="3258"/>
                    <a:pt x="4102" y="3299"/>
                  </a:cubicBezTo>
                  <a:cubicBezTo>
                    <a:pt x="4708" y="3789"/>
                    <a:pt x="5490" y="4090"/>
                    <a:pt x="6270" y="4090"/>
                  </a:cubicBezTo>
                  <a:cubicBezTo>
                    <a:pt x="6465" y="4090"/>
                    <a:pt x="6661" y="4071"/>
                    <a:pt x="6853" y="4031"/>
                  </a:cubicBezTo>
                  <a:cubicBezTo>
                    <a:pt x="7606" y="3875"/>
                    <a:pt x="8291" y="3408"/>
                    <a:pt x="8696" y="2754"/>
                  </a:cubicBezTo>
                  <a:cubicBezTo>
                    <a:pt x="9089" y="2999"/>
                    <a:pt x="9552" y="3138"/>
                    <a:pt x="10015" y="3138"/>
                  </a:cubicBezTo>
                  <a:cubicBezTo>
                    <a:pt x="10024" y="3138"/>
                    <a:pt x="10032" y="3138"/>
                    <a:pt x="10041" y="3138"/>
                  </a:cubicBezTo>
                  <a:cubicBezTo>
                    <a:pt x="10238" y="3138"/>
                    <a:pt x="10430" y="3117"/>
                    <a:pt x="10622" y="3060"/>
                  </a:cubicBezTo>
                  <a:cubicBezTo>
                    <a:pt x="10742" y="3024"/>
                    <a:pt x="10835" y="2930"/>
                    <a:pt x="10814" y="2801"/>
                  </a:cubicBezTo>
                  <a:lnTo>
                    <a:pt x="10814" y="2795"/>
                  </a:lnTo>
                  <a:cubicBezTo>
                    <a:pt x="10801" y="2699"/>
                    <a:pt x="10701" y="2598"/>
                    <a:pt x="10592" y="2598"/>
                  </a:cubicBezTo>
                  <a:cubicBezTo>
                    <a:pt x="10578" y="2598"/>
                    <a:pt x="10564" y="2600"/>
                    <a:pt x="10550" y="2603"/>
                  </a:cubicBezTo>
                  <a:cubicBezTo>
                    <a:pt x="10374" y="2655"/>
                    <a:pt x="10197" y="2679"/>
                    <a:pt x="10020" y="2679"/>
                  </a:cubicBezTo>
                  <a:cubicBezTo>
                    <a:pt x="9626" y="2679"/>
                    <a:pt x="9238" y="2557"/>
                    <a:pt x="8893" y="2339"/>
                  </a:cubicBezTo>
                  <a:cubicBezTo>
                    <a:pt x="9034" y="1970"/>
                    <a:pt x="9075" y="1565"/>
                    <a:pt x="8992" y="1186"/>
                  </a:cubicBezTo>
                  <a:cubicBezTo>
                    <a:pt x="8893" y="755"/>
                    <a:pt x="8608" y="272"/>
                    <a:pt x="8146" y="174"/>
                  </a:cubicBezTo>
                  <a:cubicBezTo>
                    <a:pt x="8107" y="165"/>
                    <a:pt x="8068" y="161"/>
                    <a:pt x="8029" y="161"/>
                  </a:cubicBezTo>
                  <a:cubicBezTo>
                    <a:pt x="7818" y="161"/>
                    <a:pt x="7626" y="288"/>
                    <a:pt x="7538" y="490"/>
                  </a:cubicBezTo>
                  <a:cubicBezTo>
                    <a:pt x="7455" y="682"/>
                    <a:pt x="7471" y="916"/>
                    <a:pt x="7512" y="1124"/>
                  </a:cubicBezTo>
                  <a:cubicBezTo>
                    <a:pt x="7590" y="1503"/>
                    <a:pt x="7767" y="1866"/>
                    <a:pt x="8011" y="2162"/>
                  </a:cubicBezTo>
                  <a:cubicBezTo>
                    <a:pt x="8104" y="2276"/>
                    <a:pt x="8208" y="2385"/>
                    <a:pt x="8322" y="2479"/>
                  </a:cubicBezTo>
                  <a:cubicBezTo>
                    <a:pt x="8058" y="2930"/>
                    <a:pt x="7622" y="3278"/>
                    <a:pt x="7139" y="3465"/>
                  </a:cubicBezTo>
                  <a:cubicBezTo>
                    <a:pt x="6859" y="3575"/>
                    <a:pt x="6567" y="3624"/>
                    <a:pt x="6273" y="3624"/>
                  </a:cubicBezTo>
                  <a:cubicBezTo>
                    <a:pt x="5787" y="3624"/>
                    <a:pt x="5299" y="3487"/>
                    <a:pt x="4865" y="3258"/>
                  </a:cubicBezTo>
                  <a:cubicBezTo>
                    <a:pt x="4714" y="3180"/>
                    <a:pt x="4553" y="3076"/>
                    <a:pt x="4397" y="2956"/>
                  </a:cubicBezTo>
                  <a:cubicBezTo>
                    <a:pt x="4751" y="2749"/>
                    <a:pt x="5041" y="2453"/>
                    <a:pt x="5239" y="2089"/>
                  </a:cubicBezTo>
                  <a:cubicBezTo>
                    <a:pt x="5451" y="1690"/>
                    <a:pt x="5540" y="1145"/>
                    <a:pt x="5342" y="724"/>
                  </a:cubicBezTo>
                  <a:cubicBezTo>
                    <a:pt x="5164" y="343"/>
                    <a:pt x="4770" y="146"/>
                    <a:pt x="4360" y="146"/>
                  </a:cubicBezTo>
                  <a:cubicBezTo>
                    <a:pt x="4340" y="146"/>
                    <a:pt x="4319" y="147"/>
                    <a:pt x="4299" y="148"/>
                  </a:cubicBezTo>
                  <a:cubicBezTo>
                    <a:pt x="3847" y="163"/>
                    <a:pt x="3479" y="449"/>
                    <a:pt x="3276" y="843"/>
                  </a:cubicBezTo>
                  <a:cubicBezTo>
                    <a:pt x="2939" y="1508"/>
                    <a:pt x="3162" y="2214"/>
                    <a:pt x="3582" y="2770"/>
                  </a:cubicBezTo>
                  <a:cubicBezTo>
                    <a:pt x="3479" y="2786"/>
                    <a:pt x="3374" y="2794"/>
                    <a:pt x="3268" y="2794"/>
                  </a:cubicBezTo>
                  <a:cubicBezTo>
                    <a:pt x="2887" y="2794"/>
                    <a:pt x="2500" y="2689"/>
                    <a:pt x="2155" y="2510"/>
                  </a:cubicBezTo>
                  <a:cubicBezTo>
                    <a:pt x="1438" y="2136"/>
                    <a:pt x="955" y="1435"/>
                    <a:pt x="654" y="703"/>
                  </a:cubicBezTo>
                  <a:cubicBezTo>
                    <a:pt x="582" y="516"/>
                    <a:pt x="514" y="329"/>
                    <a:pt x="457" y="137"/>
                  </a:cubicBezTo>
                  <a:cubicBezTo>
                    <a:pt x="430" y="49"/>
                    <a:pt x="334" y="0"/>
                    <a:pt x="24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6440875" y="1651275"/>
              <a:ext cx="232725" cy="92675"/>
            </a:xfrm>
            <a:custGeom>
              <a:avLst/>
              <a:gdLst/>
              <a:ahLst/>
              <a:cxnLst/>
              <a:rect l="l" t="t" r="r" b="b"/>
              <a:pathLst>
                <a:path w="9309" h="3707" extrusionOk="0">
                  <a:moveTo>
                    <a:pt x="7601" y="1612"/>
                  </a:moveTo>
                  <a:cubicBezTo>
                    <a:pt x="7788" y="1876"/>
                    <a:pt x="7907" y="2178"/>
                    <a:pt x="7866" y="2499"/>
                  </a:cubicBezTo>
                  <a:cubicBezTo>
                    <a:pt x="7855" y="2598"/>
                    <a:pt x="7829" y="2780"/>
                    <a:pt x="7715" y="2811"/>
                  </a:cubicBezTo>
                  <a:cubicBezTo>
                    <a:pt x="7706" y="2813"/>
                    <a:pt x="7696" y="2814"/>
                    <a:pt x="7686" y="2814"/>
                  </a:cubicBezTo>
                  <a:cubicBezTo>
                    <a:pt x="7613" y="2814"/>
                    <a:pt x="7527" y="2766"/>
                    <a:pt x="7482" y="2707"/>
                  </a:cubicBezTo>
                  <a:cubicBezTo>
                    <a:pt x="7321" y="2499"/>
                    <a:pt x="7357" y="2162"/>
                    <a:pt x="7440" y="1928"/>
                  </a:cubicBezTo>
                  <a:cubicBezTo>
                    <a:pt x="7482" y="1814"/>
                    <a:pt x="7533" y="1710"/>
                    <a:pt x="7601" y="1612"/>
                  </a:cubicBezTo>
                  <a:close/>
                  <a:moveTo>
                    <a:pt x="3692" y="1342"/>
                  </a:moveTo>
                  <a:cubicBezTo>
                    <a:pt x="3946" y="1518"/>
                    <a:pt x="4174" y="1741"/>
                    <a:pt x="4335" y="2011"/>
                  </a:cubicBezTo>
                  <a:lnTo>
                    <a:pt x="4335" y="2006"/>
                  </a:lnTo>
                  <a:cubicBezTo>
                    <a:pt x="4486" y="2261"/>
                    <a:pt x="4595" y="2593"/>
                    <a:pt x="4481" y="2878"/>
                  </a:cubicBezTo>
                  <a:cubicBezTo>
                    <a:pt x="4408" y="3066"/>
                    <a:pt x="4218" y="3253"/>
                    <a:pt x="4008" y="3253"/>
                  </a:cubicBezTo>
                  <a:cubicBezTo>
                    <a:pt x="3979" y="3253"/>
                    <a:pt x="3949" y="3249"/>
                    <a:pt x="3920" y="3242"/>
                  </a:cubicBezTo>
                  <a:cubicBezTo>
                    <a:pt x="3671" y="3180"/>
                    <a:pt x="3520" y="2894"/>
                    <a:pt x="3453" y="2666"/>
                  </a:cubicBezTo>
                  <a:cubicBezTo>
                    <a:pt x="3323" y="2219"/>
                    <a:pt x="3442" y="1731"/>
                    <a:pt x="3692" y="1342"/>
                  </a:cubicBezTo>
                  <a:close/>
                  <a:moveTo>
                    <a:pt x="5356" y="0"/>
                  </a:moveTo>
                  <a:cubicBezTo>
                    <a:pt x="4807" y="0"/>
                    <a:pt x="4257" y="162"/>
                    <a:pt x="3821" y="511"/>
                  </a:cubicBezTo>
                  <a:cubicBezTo>
                    <a:pt x="3733" y="579"/>
                    <a:pt x="3650" y="662"/>
                    <a:pt x="3572" y="745"/>
                  </a:cubicBezTo>
                  <a:cubicBezTo>
                    <a:pt x="3261" y="594"/>
                    <a:pt x="2923" y="506"/>
                    <a:pt x="2586" y="480"/>
                  </a:cubicBezTo>
                  <a:cubicBezTo>
                    <a:pt x="2526" y="476"/>
                    <a:pt x="2467" y="474"/>
                    <a:pt x="2407" y="474"/>
                  </a:cubicBezTo>
                  <a:cubicBezTo>
                    <a:pt x="1703" y="474"/>
                    <a:pt x="1001" y="754"/>
                    <a:pt x="494" y="1238"/>
                  </a:cubicBezTo>
                  <a:cubicBezTo>
                    <a:pt x="359" y="1373"/>
                    <a:pt x="229" y="1518"/>
                    <a:pt x="125" y="1674"/>
                  </a:cubicBezTo>
                  <a:cubicBezTo>
                    <a:pt x="0" y="1852"/>
                    <a:pt x="162" y="2048"/>
                    <a:pt x="323" y="2048"/>
                  </a:cubicBezTo>
                  <a:cubicBezTo>
                    <a:pt x="383" y="2048"/>
                    <a:pt x="443" y="2021"/>
                    <a:pt x="488" y="1954"/>
                  </a:cubicBezTo>
                  <a:cubicBezTo>
                    <a:pt x="826" y="1461"/>
                    <a:pt x="1350" y="1103"/>
                    <a:pt x="1932" y="983"/>
                  </a:cubicBezTo>
                  <a:cubicBezTo>
                    <a:pt x="2085" y="952"/>
                    <a:pt x="2240" y="937"/>
                    <a:pt x="2394" y="937"/>
                  </a:cubicBezTo>
                  <a:cubicBezTo>
                    <a:pt x="2700" y="937"/>
                    <a:pt x="3004" y="998"/>
                    <a:pt x="3287" y="1118"/>
                  </a:cubicBezTo>
                  <a:cubicBezTo>
                    <a:pt x="3069" y="1471"/>
                    <a:pt x="2939" y="1876"/>
                    <a:pt x="2944" y="2292"/>
                  </a:cubicBezTo>
                  <a:cubicBezTo>
                    <a:pt x="2949" y="2655"/>
                    <a:pt x="3048" y="3019"/>
                    <a:pt x="3271" y="3315"/>
                  </a:cubicBezTo>
                  <a:cubicBezTo>
                    <a:pt x="3455" y="3556"/>
                    <a:pt x="3726" y="3707"/>
                    <a:pt x="4015" y="3707"/>
                  </a:cubicBezTo>
                  <a:cubicBezTo>
                    <a:pt x="4117" y="3707"/>
                    <a:pt x="4222" y="3688"/>
                    <a:pt x="4325" y="3647"/>
                  </a:cubicBezTo>
                  <a:cubicBezTo>
                    <a:pt x="4688" y="3507"/>
                    <a:pt x="4943" y="3143"/>
                    <a:pt x="4979" y="2759"/>
                  </a:cubicBezTo>
                  <a:cubicBezTo>
                    <a:pt x="5026" y="2339"/>
                    <a:pt x="4849" y="1923"/>
                    <a:pt x="4600" y="1586"/>
                  </a:cubicBezTo>
                  <a:cubicBezTo>
                    <a:pt x="4434" y="1352"/>
                    <a:pt x="4221" y="1150"/>
                    <a:pt x="3988" y="983"/>
                  </a:cubicBezTo>
                  <a:cubicBezTo>
                    <a:pt x="4320" y="667"/>
                    <a:pt x="4751" y="490"/>
                    <a:pt x="5218" y="459"/>
                  </a:cubicBezTo>
                  <a:cubicBezTo>
                    <a:pt x="5262" y="457"/>
                    <a:pt x="5307" y="455"/>
                    <a:pt x="5351" y="455"/>
                  </a:cubicBezTo>
                  <a:cubicBezTo>
                    <a:pt x="5931" y="455"/>
                    <a:pt x="6515" y="672"/>
                    <a:pt x="6983" y="1004"/>
                  </a:cubicBezTo>
                  <a:cubicBezTo>
                    <a:pt x="7087" y="1077"/>
                    <a:pt x="7191" y="1160"/>
                    <a:pt x="7289" y="1253"/>
                  </a:cubicBezTo>
                  <a:cubicBezTo>
                    <a:pt x="7269" y="1285"/>
                    <a:pt x="7243" y="1316"/>
                    <a:pt x="7222" y="1347"/>
                  </a:cubicBezTo>
                  <a:cubicBezTo>
                    <a:pt x="7014" y="1658"/>
                    <a:pt x="6905" y="2022"/>
                    <a:pt x="6921" y="2401"/>
                  </a:cubicBezTo>
                  <a:cubicBezTo>
                    <a:pt x="6942" y="2811"/>
                    <a:pt x="7180" y="3221"/>
                    <a:pt x="7622" y="3268"/>
                  </a:cubicBezTo>
                  <a:cubicBezTo>
                    <a:pt x="7642" y="3270"/>
                    <a:pt x="7662" y="3271"/>
                    <a:pt x="7681" y="3271"/>
                  </a:cubicBezTo>
                  <a:cubicBezTo>
                    <a:pt x="8109" y="3271"/>
                    <a:pt x="8323" y="2845"/>
                    <a:pt x="8333" y="2453"/>
                  </a:cubicBezTo>
                  <a:cubicBezTo>
                    <a:pt x="8343" y="2048"/>
                    <a:pt x="8193" y="1664"/>
                    <a:pt x="7964" y="1337"/>
                  </a:cubicBezTo>
                  <a:cubicBezTo>
                    <a:pt x="7949" y="1311"/>
                    <a:pt x="7933" y="1290"/>
                    <a:pt x="7918" y="1269"/>
                  </a:cubicBezTo>
                  <a:cubicBezTo>
                    <a:pt x="8125" y="1098"/>
                    <a:pt x="8375" y="983"/>
                    <a:pt x="8639" y="952"/>
                  </a:cubicBezTo>
                  <a:cubicBezTo>
                    <a:pt x="8696" y="944"/>
                    <a:pt x="8751" y="940"/>
                    <a:pt x="8806" y="940"/>
                  </a:cubicBezTo>
                  <a:cubicBezTo>
                    <a:pt x="8884" y="940"/>
                    <a:pt x="8960" y="948"/>
                    <a:pt x="9039" y="963"/>
                  </a:cubicBezTo>
                  <a:cubicBezTo>
                    <a:pt x="9052" y="965"/>
                    <a:pt x="9064" y="967"/>
                    <a:pt x="9076" y="967"/>
                  </a:cubicBezTo>
                  <a:cubicBezTo>
                    <a:pt x="9187" y="967"/>
                    <a:pt x="9284" y="868"/>
                    <a:pt x="9293" y="760"/>
                  </a:cubicBezTo>
                  <a:cubicBezTo>
                    <a:pt x="9309" y="630"/>
                    <a:pt x="9216" y="527"/>
                    <a:pt x="9096" y="506"/>
                  </a:cubicBezTo>
                  <a:lnTo>
                    <a:pt x="9091" y="506"/>
                  </a:lnTo>
                  <a:cubicBezTo>
                    <a:pt x="8995" y="488"/>
                    <a:pt x="8898" y="479"/>
                    <a:pt x="8801" y="479"/>
                  </a:cubicBezTo>
                  <a:cubicBezTo>
                    <a:pt x="8371" y="479"/>
                    <a:pt x="7946" y="650"/>
                    <a:pt x="7611" y="921"/>
                  </a:cubicBezTo>
                  <a:cubicBezTo>
                    <a:pt x="7165" y="495"/>
                    <a:pt x="6578" y="200"/>
                    <a:pt x="5981" y="70"/>
                  </a:cubicBezTo>
                  <a:cubicBezTo>
                    <a:pt x="5777" y="24"/>
                    <a:pt x="5567" y="0"/>
                    <a:pt x="53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6680075" y="1758725"/>
              <a:ext cx="186150" cy="138275"/>
            </a:xfrm>
            <a:custGeom>
              <a:avLst/>
              <a:gdLst/>
              <a:ahLst/>
              <a:cxnLst/>
              <a:rect l="l" t="t" r="r" b="b"/>
              <a:pathLst>
                <a:path w="7446" h="5531" extrusionOk="0">
                  <a:moveTo>
                    <a:pt x="3747" y="1530"/>
                  </a:moveTo>
                  <a:cubicBezTo>
                    <a:pt x="3768" y="1530"/>
                    <a:pt x="3790" y="1532"/>
                    <a:pt x="3811" y="1535"/>
                  </a:cubicBezTo>
                  <a:cubicBezTo>
                    <a:pt x="4040" y="1571"/>
                    <a:pt x="4237" y="1753"/>
                    <a:pt x="4325" y="1960"/>
                  </a:cubicBezTo>
                  <a:cubicBezTo>
                    <a:pt x="4429" y="2199"/>
                    <a:pt x="4377" y="2479"/>
                    <a:pt x="4253" y="2703"/>
                  </a:cubicBezTo>
                  <a:cubicBezTo>
                    <a:pt x="4081" y="3009"/>
                    <a:pt x="3791" y="3201"/>
                    <a:pt x="3469" y="3294"/>
                  </a:cubicBezTo>
                  <a:cubicBezTo>
                    <a:pt x="3328" y="3092"/>
                    <a:pt x="3204" y="2864"/>
                    <a:pt x="3147" y="2620"/>
                  </a:cubicBezTo>
                  <a:cubicBezTo>
                    <a:pt x="3084" y="2360"/>
                    <a:pt x="3090" y="2085"/>
                    <a:pt x="3235" y="1851"/>
                  </a:cubicBezTo>
                  <a:cubicBezTo>
                    <a:pt x="3349" y="1671"/>
                    <a:pt x="3531" y="1530"/>
                    <a:pt x="3747" y="1530"/>
                  </a:cubicBezTo>
                  <a:close/>
                  <a:moveTo>
                    <a:pt x="6634" y="3174"/>
                  </a:moveTo>
                  <a:cubicBezTo>
                    <a:pt x="6732" y="3174"/>
                    <a:pt x="6822" y="3242"/>
                    <a:pt x="6859" y="3378"/>
                  </a:cubicBezTo>
                  <a:cubicBezTo>
                    <a:pt x="6931" y="3637"/>
                    <a:pt x="6724" y="3923"/>
                    <a:pt x="6537" y="4089"/>
                  </a:cubicBezTo>
                  <a:cubicBezTo>
                    <a:pt x="6459" y="4161"/>
                    <a:pt x="6371" y="4224"/>
                    <a:pt x="6272" y="4276"/>
                  </a:cubicBezTo>
                  <a:cubicBezTo>
                    <a:pt x="6246" y="4172"/>
                    <a:pt x="6231" y="4068"/>
                    <a:pt x="6231" y="3959"/>
                  </a:cubicBezTo>
                  <a:cubicBezTo>
                    <a:pt x="6220" y="3725"/>
                    <a:pt x="6272" y="3450"/>
                    <a:pt x="6438" y="3269"/>
                  </a:cubicBezTo>
                  <a:cubicBezTo>
                    <a:pt x="6497" y="3205"/>
                    <a:pt x="6567" y="3174"/>
                    <a:pt x="6634" y="3174"/>
                  </a:cubicBezTo>
                  <a:close/>
                  <a:moveTo>
                    <a:pt x="422" y="0"/>
                  </a:moveTo>
                  <a:cubicBezTo>
                    <a:pt x="307" y="0"/>
                    <a:pt x="231" y="92"/>
                    <a:pt x="203" y="200"/>
                  </a:cubicBezTo>
                  <a:cubicBezTo>
                    <a:pt x="1" y="1010"/>
                    <a:pt x="276" y="1867"/>
                    <a:pt x="738" y="2531"/>
                  </a:cubicBezTo>
                  <a:cubicBezTo>
                    <a:pt x="1190" y="3175"/>
                    <a:pt x="1859" y="3689"/>
                    <a:pt x="2648" y="3803"/>
                  </a:cubicBezTo>
                  <a:cubicBezTo>
                    <a:pt x="2757" y="3820"/>
                    <a:pt x="2867" y="3827"/>
                    <a:pt x="2977" y="3827"/>
                  </a:cubicBezTo>
                  <a:cubicBezTo>
                    <a:pt x="3077" y="3827"/>
                    <a:pt x="3177" y="3821"/>
                    <a:pt x="3277" y="3808"/>
                  </a:cubicBezTo>
                  <a:cubicBezTo>
                    <a:pt x="3474" y="4052"/>
                    <a:pt x="3707" y="4276"/>
                    <a:pt x="3967" y="4457"/>
                  </a:cubicBezTo>
                  <a:cubicBezTo>
                    <a:pt x="4408" y="4769"/>
                    <a:pt x="4920" y="4947"/>
                    <a:pt x="5444" y="4947"/>
                  </a:cubicBezTo>
                  <a:cubicBezTo>
                    <a:pt x="5637" y="4947"/>
                    <a:pt x="5831" y="4923"/>
                    <a:pt x="6023" y="4873"/>
                  </a:cubicBezTo>
                  <a:cubicBezTo>
                    <a:pt x="6189" y="5158"/>
                    <a:pt x="6449" y="5496"/>
                    <a:pt x="6797" y="5527"/>
                  </a:cubicBezTo>
                  <a:cubicBezTo>
                    <a:pt x="6814" y="5529"/>
                    <a:pt x="6832" y="5530"/>
                    <a:pt x="6850" y="5530"/>
                  </a:cubicBezTo>
                  <a:cubicBezTo>
                    <a:pt x="7010" y="5530"/>
                    <a:pt x="7171" y="5446"/>
                    <a:pt x="7222" y="5283"/>
                  </a:cubicBezTo>
                  <a:cubicBezTo>
                    <a:pt x="7253" y="5163"/>
                    <a:pt x="7217" y="5034"/>
                    <a:pt x="7092" y="4982"/>
                  </a:cubicBezTo>
                  <a:cubicBezTo>
                    <a:pt x="7068" y="4972"/>
                    <a:pt x="7041" y="4967"/>
                    <a:pt x="7013" y="4967"/>
                  </a:cubicBezTo>
                  <a:cubicBezTo>
                    <a:pt x="6938" y="4967"/>
                    <a:pt x="6859" y="5001"/>
                    <a:pt x="6817" y="5065"/>
                  </a:cubicBezTo>
                  <a:cubicBezTo>
                    <a:pt x="6791" y="5054"/>
                    <a:pt x="6765" y="5049"/>
                    <a:pt x="6734" y="5023"/>
                  </a:cubicBezTo>
                  <a:cubicBezTo>
                    <a:pt x="6630" y="4940"/>
                    <a:pt x="6542" y="4836"/>
                    <a:pt x="6469" y="4727"/>
                  </a:cubicBezTo>
                  <a:cubicBezTo>
                    <a:pt x="6464" y="4717"/>
                    <a:pt x="6459" y="4712"/>
                    <a:pt x="6454" y="4701"/>
                  </a:cubicBezTo>
                  <a:cubicBezTo>
                    <a:pt x="6667" y="4592"/>
                    <a:pt x="6859" y="4442"/>
                    <a:pt x="7015" y="4255"/>
                  </a:cubicBezTo>
                  <a:cubicBezTo>
                    <a:pt x="7274" y="3949"/>
                    <a:pt x="7445" y="3487"/>
                    <a:pt x="7243" y="3102"/>
                  </a:cubicBezTo>
                  <a:cubicBezTo>
                    <a:pt x="7115" y="2857"/>
                    <a:pt x="6877" y="2713"/>
                    <a:pt x="6628" y="2713"/>
                  </a:cubicBezTo>
                  <a:cubicBezTo>
                    <a:pt x="6502" y="2713"/>
                    <a:pt x="6375" y="2749"/>
                    <a:pt x="6257" y="2827"/>
                  </a:cubicBezTo>
                  <a:cubicBezTo>
                    <a:pt x="5950" y="3030"/>
                    <a:pt x="5805" y="3409"/>
                    <a:pt x="5774" y="3762"/>
                  </a:cubicBezTo>
                  <a:cubicBezTo>
                    <a:pt x="5758" y="3990"/>
                    <a:pt x="5779" y="4224"/>
                    <a:pt x="5841" y="4447"/>
                  </a:cubicBezTo>
                  <a:cubicBezTo>
                    <a:pt x="5709" y="4476"/>
                    <a:pt x="5577" y="4490"/>
                    <a:pt x="5446" y="4490"/>
                  </a:cubicBezTo>
                  <a:cubicBezTo>
                    <a:pt x="5011" y="4490"/>
                    <a:pt x="4590" y="4338"/>
                    <a:pt x="4227" y="4078"/>
                  </a:cubicBezTo>
                  <a:cubicBezTo>
                    <a:pt x="4061" y="3964"/>
                    <a:pt x="3910" y="3824"/>
                    <a:pt x="3775" y="3673"/>
                  </a:cubicBezTo>
                  <a:cubicBezTo>
                    <a:pt x="4149" y="3523"/>
                    <a:pt x="4471" y="3258"/>
                    <a:pt x="4673" y="2884"/>
                  </a:cubicBezTo>
                  <a:cubicBezTo>
                    <a:pt x="4855" y="2552"/>
                    <a:pt x="4902" y="2132"/>
                    <a:pt x="4746" y="1779"/>
                  </a:cubicBezTo>
                  <a:cubicBezTo>
                    <a:pt x="4600" y="1441"/>
                    <a:pt x="4299" y="1176"/>
                    <a:pt x="3941" y="1093"/>
                  </a:cubicBezTo>
                  <a:cubicBezTo>
                    <a:pt x="3875" y="1078"/>
                    <a:pt x="3810" y="1071"/>
                    <a:pt x="3745" y="1071"/>
                  </a:cubicBezTo>
                  <a:cubicBezTo>
                    <a:pt x="3447" y="1071"/>
                    <a:pt x="3166" y="1221"/>
                    <a:pt x="2965" y="1451"/>
                  </a:cubicBezTo>
                  <a:cubicBezTo>
                    <a:pt x="2711" y="1737"/>
                    <a:pt x="2617" y="2126"/>
                    <a:pt x="2659" y="2500"/>
                  </a:cubicBezTo>
                  <a:cubicBezTo>
                    <a:pt x="2690" y="2812"/>
                    <a:pt x="2814" y="3102"/>
                    <a:pt x="2970" y="3367"/>
                  </a:cubicBezTo>
                  <a:cubicBezTo>
                    <a:pt x="2898" y="3367"/>
                    <a:pt x="2825" y="3362"/>
                    <a:pt x="2757" y="3357"/>
                  </a:cubicBezTo>
                  <a:cubicBezTo>
                    <a:pt x="2155" y="3284"/>
                    <a:pt x="1631" y="2915"/>
                    <a:pt x="1257" y="2453"/>
                  </a:cubicBezTo>
                  <a:cubicBezTo>
                    <a:pt x="873" y="1981"/>
                    <a:pt x="582" y="1363"/>
                    <a:pt x="598" y="740"/>
                  </a:cubicBezTo>
                  <a:cubicBezTo>
                    <a:pt x="598" y="579"/>
                    <a:pt x="624" y="413"/>
                    <a:pt x="660" y="257"/>
                  </a:cubicBezTo>
                  <a:cubicBezTo>
                    <a:pt x="691" y="133"/>
                    <a:pt x="572" y="13"/>
                    <a:pt x="457" y="3"/>
                  </a:cubicBezTo>
                  <a:cubicBezTo>
                    <a:pt x="445" y="1"/>
                    <a:pt x="433" y="0"/>
                    <a:pt x="42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6256825" y="1810250"/>
              <a:ext cx="146825" cy="184725"/>
            </a:xfrm>
            <a:custGeom>
              <a:avLst/>
              <a:gdLst/>
              <a:ahLst/>
              <a:cxnLst/>
              <a:rect l="l" t="t" r="r" b="b"/>
              <a:pathLst>
                <a:path w="5873" h="7389" extrusionOk="0">
                  <a:moveTo>
                    <a:pt x="3261" y="2302"/>
                  </a:moveTo>
                  <a:cubicBezTo>
                    <a:pt x="3776" y="2302"/>
                    <a:pt x="3800" y="2910"/>
                    <a:pt x="3463" y="3180"/>
                  </a:cubicBezTo>
                  <a:cubicBezTo>
                    <a:pt x="3248" y="3354"/>
                    <a:pt x="2971" y="3421"/>
                    <a:pt x="2688" y="3421"/>
                  </a:cubicBezTo>
                  <a:cubicBezTo>
                    <a:pt x="2540" y="3421"/>
                    <a:pt x="2391" y="3403"/>
                    <a:pt x="2249" y="3372"/>
                  </a:cubicBezTo>
                  <a:cubicBezTo>
                    <a:pt x="2259" y="3295"/>
                    <a:pt x="2274" y="3217"/>
                    <a:pt x="2300" y="3144"/>
                  </a:cubicBezTo>
                  <a:cubicBezTo>
                    <a:pt x="2435" y="2729"/>
                    <a:pt x="2768" y="2319"/>
                    <a:pt x="3235" y="2303"/>
                  </a:cubicBezTo>
                  <a:cubicBezTo>
                    <a:pt x="3244" y="2303"/>
                    <a:pt x="3252" y="2302"/>
                    <a:pt x="3261" y="2302"/>
                  </a:cubicBezTo>
                  <a:close/>
                  <a:moveTo>
                    <a:pt x="5260" y="5125"/>
                  </a:moveTo>
                  <a:cubicBezTo>
                    <a:pt x="5304" y="5125"/>
                    <a:pt x="5347" y="5137"/>
                    <a:pt x="5379" y="5169"/>
                  </a:cubicBezTo>
                  <a:cubicBezTo>
                    <a:pt x="5431" y="5226"/>
                    <a:pt x="5348" y="5325"/>
                    <a:pt x="5296" y="5387"/>
                  </a:cubicBezTo>
                  <a:cubicBezTo>
                    <a:pt x="5109" y="5636"/>
                    <a:pt x="4844" y="5771"/>
                    <a:pt x="4559" y="5807"/>
                  </a:cubicBezTo>
                  <a:cubicBezTo>
                    <a:pt x="4585" y="5750"/>
                    <a:pt x="4611" y="5698"/>
                    <a:pt x="4647" y="5646"/>
                  </a:cubicBezTo>
                  <a:cubicBezTo>
                    <a:pt x="4761" y="5449"/>
                    <a:pt x="4959" y="5195"/>
                    <a:pt x="5197" y="5132"/>
                  </a:cubicBezTo>
                  <a:cubicBezTo>
                    <a:pt x="5218" y="5127"/>
                    <a:pt x="5239" y="5125"/>
                    <a:pt x="5260" y="5125"/>
                  </a:cubicBezTo>
                  <a:close/>
                  <a:moveTo>
                    <a:pt x="544" y="0"/>
                  </a:moveTo>
                  <a:cubicBezTo>
                    <a:pt x="453" y="0"/>
                    <a:pt x="372" y="57"/>
                    <a:pt x="333" y="143"/>
                  </a:cubicBezTo>
                  <a:cubicBezTo>
                    <a:pt x="21" y="787"/>
                    <a:pt x="1" y="1545"/>
                    <a:pt x="250" y="2210"/>
                  </a:cubicBezTo>
                  <a:cubicBezTo>
                    <a:pt x="494" y="2869"/>
                    <a:pt x="1028" y="3398"/>
                    <a:pt x="1672" y="3668"/>
                  </a:cubicBezTo>
                  <a:cubicBezTo>
                    <a:pt x="1714" y="3684"/>
                    <a:pt x="1750" y="3700"/>
                    <a:pt x="1792" y="3715"/>
                  </a:cubicBezTo>
                  <a:cubicBezTo>
                    <a:pt x="1812" y="4027"/>
                    <a:pt x="1906" y="4333"/>
                    <a:pt x="2056" y="4608"/>
                  </a:cubicBezTo>
                  <a:cubicBezTo>
                    <a:pt x="2394" y="5247"/>
                    <a:pt x="2970" y="5823"/>
                    <a:pt x="3635" y="6119"/>
                  </a:cubicBezTo>
                  <a:cubicBezTo>
                    <a:pt x="3749" y="6166"/>
                    <a:pt x="3863" y="6202"/>
                    <a:pt x="3983" y="6233"/>
                  </a:cubicBezTo>
                  <a:cubicBezTo>
                    <a:pt x="3962" y="6410"/>
                    <a:pt x="3962" y="6591"/>
                    <a:pt x="3988" y="6768"/>
                  </a:cubicBezTo>
                  <a:cubicBezTo>
                    <a:pt x="4014" y="6939"/>
                    <a:pt x="4066" y="7100"/>
                    <a:pt x="4133" y="7256"/>
                  </a:cubicBezTo>
                  <a:cubicBezTo>
                    <a:pt x="4174" y="7349"/>
                    <a:pt x="4252" y="7389"/>
                    <a:pt x="4331" y="7389"/>
                  </a:cubicBezTo>
                  <a:cubicBezTo>
                    <a:pt x="4479" y="7389"/>
                    <a:pt x="4632" y="7249"/>
                    <a:pt x="4554" y="7069"/>
                  </a:cubicBezTo>
                  <a:cubicBezTo>
                    <a:pt x="4445" y="6825"/>
                    <a:pt x="4408" y="6545"/>
                    <a:pt x="4439" y="6280"/>
                  </a:cubicBezTo>
                  <a:cubicBezTo>
                    <a:pt x="4881" y="6264"/>
                    <a:pt x="5312" y="6083"/>
                    <a:pt x="5623" y="5719"/>
                  </a:cubicBezTo>
                  <a:cubicBezTo>
                    <a:pt x="5743" y="5584"/>
                    <a:pt x="5852" y="5418"/>
                    <a:pt x="5862" y="5236"/>
                  </a:cubicBezTo>
                  <a:cubicBezTo>
                    <a:pt x="5872" y="5055"/>
                    <a:pt x="5774" y="4883"/>
                    <a:pt x="5623" y="4779"/>
                  </a:cubicBezTo>
                  <a:cubicBezTo>
                    <a:pt x="5511" y="4701"/>
                    <a:pt x="5390" y="4668"/>
                    <a:pt x="5270" y="4668"/>
                  </a:cubicBezTo>
                  <a:cubicBezTo>
                    <a:pt x="5040" y="4668"/>
                    <a:pt x="4811" y="4789"/>
                    <a:pt x="4637" y="4946"/>
                  </a:cubicBezTo>
                  <a:cubicBezTo>
                    <a:pt x="4382" y="5169"/>
                    <a:pt x="4190" y="5465"/>
                    <a:pt x="4081" y="5781"/>
                  </a:cubicBezTo>
                  <a:cubicBezTo>
                    <a:pt x="4009" y="5766"/>
                    <a:pt x="3931" y="5745"/>
                    <a:pt x="3863" y="5714"/>
                  </a:cubicBezTo>
                  <a:cubicBezTo>
                    <a:pt x="3339" y="5496"/>
                    <a:pt x="2882" y="5065"/>
                    <a:pt x="2570" y="4592"/>
                  </a:cubicBezTo>
                  <a:cubicBezTo>
                    <a:pt x="2425" y="4369"/>
                    <a:pt x="2311" y="4110"/>
                    <a:pt x="2264" y="3840"/>
                  </a:cubicBezTo>
                  <a:lnTo>
                    <a:pt x="2264" y="3840"/>
                  </a:lnTo>
                  <a:cubicBezTo>
                    <a:pt x="2403" y="3864"/>
                    <a:pt x="2545" y="3878"/>
                    <a:pt x="2686" y="3878"/>
                  </a:cubicBezTo>
                  <a:cubicBezTo>
                    <a:pt x="3051" y="3878"/>
                    <a:pt x="3412" y="3788"/>
                    <a:pt x="3707" y="3575"/>
                  </a:cubicBezTo>
                  <a:cubicBezTo>
                    <a:pt x="4253" y="3180"/>
                    <a:pt x="4351" y="2230"/>
                    <a:pt x="3661" y="1924"/>
                  </a:cubicBezTo>
                  <a:cubicBezTo>
                    <a:pt x="3524" y="1863"/>
                    <a:pt x="3386" y="1836"/>
                    <a:pt x="3250" y="1836"/>
                  </a:cubicBezTo>
                  <a:cubicBezTo>
                    <a:pt x="2723" y="1836"/>
                    <a:pt x="2228" y="2244"/>
                    <a:pt x="1989" y="2698"/>
                  </a:cubicBezTo>
                  <a:cubicBezTo>
                    <a:pt x="1901" y="2864"/>
                    <a:pt x="1844" y="3045"/>
                    <a:pt x="1812" y="3227"/>
                  </a:cubicBezTo>
                  <a:cubicBezTo>
                    <a:pt x="1314" y="3004"/>
                    <a:pt x="909" y="2614"/>
                    <a:pt x="701" y="2106"/>
                  </a:cubicBezTo>
                  <a:cubicBezTo>
                    <a:pt x="463" y="1535"/>
                    <a:pt x="489" y="875"/>
                    <a:pt x="759" y="315"/>
                  </a:cubicBezTo>
                  <a:cubicBezTo>
                    <a:pt x="810" y="206"/>
                    <a:pt x="743" y="60"/>
                    <a:pt x="634" y="19"/>
                  </a:cubicBezTo>
                  <a:cubicBezTo>
                    <a:pt x="604" y="6"/>
                    <a:pt x="573" y="0"/>
                    <a:pt x="54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6181425" y="1861850"/>
              <a:ext cx="118525" cy="252000"/>
            </a:xfrm>
            <a:custGeom>
              <a:avLst/>
              <a:gdLst/>
              <a:ahLst/>
              <a:cxnLst/>
              <a:rect l="l" t="t" r="r" b="b"/>
              <a:pathLst>
                <a:path w="4741" h="10080" extrusionOk="0">
                  <a:moveTo>
                    <a:pt x="3103" y="3299"/>
                  </a:moveTo>
                  <a:cubicBezTo>
                    <a:pt x="3191" y="3299"/>
                    <a:pt x="3294" y="3318"/>
                    <a:pt x="3375" y="3344"/>
                  </a:cubicBezTo>
                  <a:cubicBezTo>
                    <a:pt x="3499" y="3390"/>
                    <a:pt x="3593" y="3442"/>
                    <a:pt x="3691" y="3530"/>
                  </a:cubicBezTo>
                  <a:cubicBezTo>
                    <a:pt x="3759" y="3593"/>
                    <a:pt x="3826" y="3691"/>
                    <a:pt x="3852" y="3780"/>
                  </a:cubicBezTo>
                  <a:cubicBezTo>
                    <a:pt x="3884" y="3878"/>
                    <a:pt x="3873" y="3987"/>
                    <a:pt x="3826" y="4102"/>
                  </a:cubicBezTo>
                  <a:cubicBezTo>
                    <a:pt x="3769" y="4237"/>
                    <a:pt x="3665" y="4340"/>
                    <a:pt x="3551" y="4423"/>
                  </a:cubicBezTo>
                  <a:cubicBezTo>
                    <a:pt x="3281" y="4620"/>
                    <a:pt x="2952" y="4713"/>
                    <a:pt x="2622" y="4713"/>
                  </a:cubicBezTo>
                  <a:cubicBezTo>
                    <a:pt x="2395" y="4713"/>
                    <a:pt x="2167" y="4669"/>
                    <a:pt x="1957" y="4584"/>
                  </a:cubicBezTo>
                  <a:cubicBezTo>
                    <a:pt x="1999" y="4423"/>
                    <a:pt x="2051" y="4268"/>
                    <a:pt x="2118" y="4117"/>
                  </a:cubicBezTo>
                  <a:cubicBezTo>
                    <a:pt x="2238" y="3847"/>
                    <a:pt x="2425" y="3588"/>
                    <a:pt x="2684" y="3432"/>
                  </a:cubicBezTo>
                  <a:cubicBezTo>
                    <a:pt x="2793" y="3364"/>
                    <a:pt x="2918" y="3318"/>
                    <a:pt x="3048" y="3302"/>
                  </a:cubicBezTo>
                  <a:cubicBezTo>
                    <a:pt x="3065" y="3300"/>
                    <a:pt x="3084" y="3299"/>
                    <a:pt x="3103" y="3299"/>
                  </a:cubicBezTo>
                  <a:close/>
                  <a:moveTo>
                    <a:pt x="3865" y="7167"/>
                  </a:moveTo>
                  <a:cubicBezTo>
                    <a:pt x="3899" y="7167"/>
                    <a:pt x="3932" y="7170"/>
                    <a:pt x="3972" y="7180"/>
                  </a:cubicBezTo>
                  <a:cubicBezTo>
                    <a:pt x="3993" y="7185"/>
                    <a:pt x="4044" y="7206"/>
                    <a:pt x="4065" y="7222"/>
                  </a:cubicBezTo>
                  <a:cubicBezTo>
                    <a:pt x="4076" y="7232"/>
                    <a:pt x="4081" y="7237"/>
                    <a:pt x="4086" y="7258"/>
                  </a:cubicBezTo>
                  <a:cubicBezTo>
                    <a:pt x="4096" y="7279"/>
                    <a:pt x="4102" y="7300"/>
                    <a:pt x="4102" y="7326"/>
                  </a:cubicBezTo>
                  <a:cubicBezTo>
                    <a:pt x="4096" y="7383"/>
                    <a:pt x="4060" y="7445"/>
                    <a:pt x="4024" y="7492"/>
                  </a:cubicBezTo>
                  <a:cubicBezTo>
                    <a:pt x="3897" y="7644"/>
                    <a:pt x="3691" y="7706"/>
                    <a:pt x="3491" y="7706"/>
                  </a:cubicBezTo>
                  <a:cubicBezTo>
                    <a:pt x="3411" y="7706"/>
                    <a:pt x="3333" y="7696"/>
                    <a:pt x="3261" y="7679"/>
                  </a:cubicBezTo>
                  <a:cubicBezTo>
                    <a:pt x="3183" y="7658"/>
                    <a:pt x="3110" y="7632"/>
                    <a:pt x="3042" y="7596"/>
                  </a:cubicBezTo>
                  <a:cubicBezTo>
                    <a:pt x="3250" y="7372"/>
                    <a:pt x="3515" y="7201"/>
                    <a:pt x="3806" y="7170"/>
                  </a:cubicBezTo>
                  <a:cubicBezTo>
                    <a:pt x="3827" y="7168"/>
                    <a:pt x="3846" y="7167"/>
                    <a:pt x="3865" y="7167"/>
                  </a:cubicBezTo>
                  <a:close/>
                  <a:moveTo>
                    <a:pt x="1256" y="0"/>
                  </a:moveTo>
                  <a:cubicBezTo>
                    <a:pt x="1205" y="0"/>
                    <a:pt x="1152" y="17"/>
                    <a:pt x="1106" y="47"/>
                  </a:cubicBezTo>
                  <a:cubicBezTo>
                    <a:pt x="379" y="514"/>
                    <a:pt x="0" y="1381"/>
                    <a:pt x="21" y="2233"/>
                  </a:cubicBezTo>
                  <a:cubicBezTo>
                    <a:pt x="42" y="3110"/>
                    <a:pt x="467" y="3982"/>
                    <a:pt x="1111" y="4579"/>
                  </a:cubicBezTo>
                  <a:cubicBezTo>
                    <a:pt x="1215" y="4673"/>
                    <a:pt x="1329" y="4761"/>
                    <a:pt x="1449" y="4834"/>
                  </a:cubicBezTo>
                  <a:cubicBezTo>
                    <a:pt x="1407" y="5197"/>
                    <a:pt x="1423" y="5566"/>
                    <a:pt x="1485" y="5913"/>
                  </a:cubicBezTo>
                  <a:cubicBezTo>
                    <a:pt x="1604" y="6542"/>
                    <a:pt x="1900" y="7232"/>
                    <a:pt x="2394" y="7689"/>
                  </a:cubicBezTo>
                  <a:cubicBezTo>
                    <a:pt x="2072" y="8203"/>
                    <a:pt x="1937" y="8847"/>
                    <a:pt x="2051" y="9439"/>
                  </a:cubicBezTo>
                  <a:cubicBezTo>
                    <a:pt x="2087" y="9615"/>
                    <a:pt x="2139" y="9786"/>
                    <a:pt x="2217" y="9947"/>
                  </a:cubicBezTo>
                  <a:cubicBezTo>
                    <a:pt x="2260" y="10040"/>
                    <a:pt x="2339" y="10079"/>
                    <a:pt x="2418" y="10079"/>
                  </a:cubicBezTo>
                  <a:cubicBezTo>
                    <a:pt x="2569" y="10079"/>
                    <a:pt x="2723" y="9939"/>
                    <a:pt x="2638" y="9766"/>
                  </a:cubicBezTo>
                  <a:cubicBezTo>
                    <a:pt x="2404" y="9257"/>
                    <a:pt x="2430" y="8686"/>
                    <a:pt x="2648" y="8182"/>
                  </a:cubicBezTo>
                  <a:cubicBezTo>
                    <a:pt x="2679" y="8110"/>
                    <a:pt x="2721" y="8037"/>
                    <a:pt x="2762" y="7964"/>
                  </a:cubicBezTo>
                  <a:cubicBezTo>
                    <a:pt x="2804" y="7990"/>
                    <a:pt x="2850" y="8011"/>
                    <a:pt x="2897" y="8032"/>
                  </a:cubicBezTo>
                  <a:cubicBezTo>
                    <a:pt x="3079" y="8119"/>
                    <a:pt x="3286" y="8165"/>
                    <a:pt x="3492" y="8165"/>
                  </a:cubicBezTo>
                  <a:cubicBezTo>
                    <a:pt x="3692" y="8165"/>
                    <a:pt x="3891" y="8121"/>
                    <a:pt x="4065" y="8026"/>
                  </a:cubicBezTo>
                  <a:cubicBezTo>
                    <a:pt x="4434" y="7829"/>
                    <a:pt x="4740" y="7341"/>
                    <a:pt x="4439" y="6952"/>
                  </a:cubicBezTo>
                  <a:lnTo>
                    <a:pt x="4439" y="6952"/>
                  </a:lnTo>
                  <a:lnTo>
                    <a:pt x="4439" y="6957"/>
                  </a:lnTo>
                  <a:cubicBezTo>
                    <a:pt x="4299" y="6777"/>
                    <a:pt x="4082" y="6708"/>
                    <a:pt x="3860" y="6708"/>
                  </a:cubicBezTo>
                  <a:cubicBezTo>
                    <a:pt x="3704" y="6708"/>
                    <a:pt x="3546" y="6742"/>
                    <a:pt x="3411" y="6796"/>
                  </a:cubicBezTo>
                  <a:cubicBezTo>
                    <a:pt x="3131" y="6910"/>
                    <a:pt x="2882" y="7097"/>
                    <a:pt x="2674" y="7315"/>
                  </a:cubicBezTo>
                  <a:cubicBezTo>
                    <a:pt x="2601" y="7243"/>
                    <a:pt x="2529" y="7159"/>
                    <a:pt x="2466" y="7071"/>
                  </a:cubicBezTo>
                  <a:cubicBezTo>
                    <a:pt x="2259" y="6791"/>
                    <a:pt x="2103" y="6464"/>
                    <a:pt x="2009" y="6126"/>
                  </a:cubicBezTo>
                  <a:cubicBezTo>
                    <a:pt x="1911" y="5784"/>
                    <a:pt x="1869" y="5410"/>
                    <a:pt x="1890" y="5046"/>
                  </a:cubicBezTo>
                  <a:lnTo>
                    <a:pt x="1890" y="5046"/>
                  </a:lnTo>
                  <a:cubicBezTo>
                    <a:pt x="2124" y="5127"/>
                    <a:pt x="2371" y="5170"/>
                    <a:pt x="2619" y="5170"/>
                  </a:cubicBezTo>
                  <a:cubicBezTo>
                    <a:pt x="2958" y="5170"/>
                    <a:pt x="3299" y="5090"/>
                    <a:pt x="3608" y="4922"/>
                  </a:cubicBezTo>
                  <a:cubicBezTo>
                    <a:pt x="3967" y="4730"/>
                    <a:pt x="4288" y="4413"/>
                    <a:pt x="4325" y="3987"/>
                  </a:cubicBezTo>
                  <a:cubicBezTo>
                    <a:pt x="4356" y="3629"/>
                    <a:pt x="4164" y="3302"/>
                    <a:pt x="3884" y="3094"/>
                  </a:cubicBezTo>
                  <a:cubicBezTo>
                    <a:pt x="3662" y="2935"/>
                    <a:pt x="3387" y="2840"/>
                    <a:pt x="3114" y="2840"/>
                  </a:cubicBezTo>
                  <a:cubicBezTo>
                    <a:pt x="3041" y="2840"/>
                    <a:pt x="2969" y="2846"/>
                    <a:pt x="2897" y="2861"/>
                  </a:cubicBezTo>
                  <a:cubicBezTo>
                    <a:pt x="2508" y="2933"/>
                    <a:pt x="2175" y="3188"/>
                    <a:pt x="1947" y="3499"/>
                  </a:cubicBezTo>
                  <a:cubicBezTo>
                    <a:pt x="1760" y="3754"/>
                    <a:pt x="1630" y="4039"/>
                    <a:pt x="1542" y="4340"/>
                  </a:cubicBezTo>
                  <a:cubicBezTo>
                    <a:pt x="483" y="3515"/>
                    <a:pt x="68" y="1776"/>
                    <a:pt x="1018" y="717"/>
                  </a:cubicBezTo>
                  <a:cubicBezTo>
                    <a:pt x="1127" y="597"/>
                    <a:pt x="1257" y="493"/>
                    <a:pt x="1392" y="405"/>
                  </a:cubicBezTo>
                  <a:cubicBezTo>
                    <a:pt x="1495" y="338"/>
                    <a:pt x="1501" y="171"/>
                    <a:pt x="1428" y="83"/>
                  </a:cubicBezTo>
                  <a:cubicBezTo>
                    <a:pt x="1382" y="26"/>
                    <a:pt x="1320" y="0"/>
                    <a:pt x="12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6104575" y="2031775"/>
              <a:ext cx="73500" cy="245875"/>
            </a:xfrm>
            <a:custGeom>
              <a:avLst/>
              <a:gdLst/>
              <a:ahLst/>
              <a:cxnLst/>
              <a:rect l="l" t="t" r="r" b="b"/>
              <a:pathLst>
                <a:path w="2940" h="9835" extrusionOk="0">
                  <a:moveTo>
                    <a:pt x="2041" y="2636"/>
                  </a:moveTo>
                  <a:cubicBezTo>
                    <a:pt x="2048" y="2636"/>
                    <a:pt x="2055" y="2636"/>
                    <a:pt x="2062" y="2636"/>
                  </a:cubicBezTo>
                  <a:cubicBezTo>
                    <a:pt x="2098" y="2636"/>
                    <a:pt x="2134" y="2642"/>
                    <a:pt x="2171" y="2642"/>
                  </a:cubicBezTo>
                  <a:cubicBezTo>
                    <a:pt x="2176" y="2642"/>
                    <a:pt x="2176" y="2642"/>
                    <a:pt x="2181" y="2647"/>
                  </a:cubicBezTo>
                  <a:cubicBezTo>
                    <a:pt x="2181" y="2657"/>
                    <a:pt x="2176" y="2683"/>
                    <a:pt x="2171" y="2709"/>
                  </a:cubicBezTo>
                  <a:cubicBezTo>
                    <a:pt x="2140" y="2808"/>
                    <a:pt x="2051" y="2886"/>
                    <a:pt x="1968" y="2943"/>
                  </a:cubicBezTo>
                  <a:cubicBezTo>
                    <a:pt x="1833" y="3033"/>
                    <a:pt x="1670" y="3074"/>
                    <a:pt x="1510" y="3074"/>
                  </a:cubicBezTo>
                  <a:cubicBezTo>
                    <a:pt x="1449" y="3074"/>
                    <a:pt x="1388" y="3068"/>
                    <a:pt x="1330" y="3057"/>
                  </a:cubicBezTo>
                  <a:cubicBezTo>
                    <a:pt x="1247" y="3036"/>
                    <a:pt x="1174" y="3005"/>
                    <a:pt x="1107" y="2969"/>
                  </a:cubicBezTo>
                  <a:cubicBezTo>
                    <a:pt x="1371" y="2760"/>
                    <a:pt x="1705" y="2636"/>
                    <a:pt x="2041" y="2636"/>
                  </a:cubicBezTo>
                  <a:close/>
                  <a:moveTo>
                    <a:pt x="2074" y="5325"/>
                  </a:moveTo>
                  <a:cubicBezTo>
                    <a:pt x="2170" y="5325"/>
                    <a:pt x="2262" y="5352"/>
                    <a:pt x="2332" y="5419"/>
                  </a:cubicBezTo>
                  <a:cubicBezTo>
                    <a:pt x="2467" y="5549"/>
                    <a:pt x="2456" y="5783"/>
                    <a:pt x="2368" y="5933"/>
                  </a:cubicBezTo>
                  <a:cubicBezTo>
                    <a:pt x="2266" y="6118"/>
                    <a:pt x="2049" y="6196"/>
                    <a:pt x="1845" y="6196"/>
                  </a:cubicBezTo>
                  <a:cubicBezTo>
                    <a:pt x="1820" y="6196"/>
                    <a:pt x="1795" y="6195"/>
                    <a:pt x="1771" y="6193"/>
                  </a:cubicBezTo>
                  <a:cubicBezTo>
                    <a:pt x="1584" y="6177"/>
                    <a:pt x="1423" y="6104"/>
                    <a:pt x="1278" y="6001"/>
                  </a:cubicBezTo>
                  <a:cubicBezTo>
                    <a:pt x="1382" y="5793"/>
                    <a:pt x="1511" y="5590"/>
                    <a:pt x="1698" y="5450"/>
                  </a:cubicBezTo>
                  <a:cubicBezTo>
                    <a:pt x="1798" y="5378"/>
                    <a:pt x="1940" y="5325"/>
                    <a:pt x="2074" y="5325"/>
                  </a:cubicBezTo>
                  <a:close/>
                  <a:moveTo>
                    <a:pt x="1955" y="0"/>
                  </a:moveTo>
                  <a:cubicBezTo>
                    <a:pt x="1197" y="0"/>
                    <a:pt x="534" y="657"/>
                    <a:pt x="271" y="1333"/>
                  </a:cubicBezTo>
                  <a:cubicBezTo>
                    <a:pt x="68" y="1868"/>
                    <a:pt x="115" y="2517"/>
                    <a:pt x="447" y="2979"/>
                  </a:cubicBezTo>
                  <a:cubicBezTo>
                    <a:pt x="136" y="3394"/>
                    <a:pt x="1" y="3919"/>
                    <a:pt x="37" y="4454"/>
                  </a:cubicBezTo>
                  <a:cubicBezTo>
                    <a:pt x="63" y="4838"/>
                    <a:pt x="177" y="5222"/>
                    <a:pt x="359" y="5559"/>
                  </a:cubicBezTo>
                  <a:cubicBezTo>
                    <a:pt x="458" y="5751"/>
                    <a:pt x="582" y="5944"/>
                    <a:pt x="728" y="6110"/>
                  </a:cubicBezTo>
                  <a:cubicBezTo>
                    <a:pt x="603" y="6421"/>
                    <a:pt x="520" y="6748"/>
                    <a:pt x="473" y="7081"/>
                  </a:cubicBezTo>
                  <a:cubicBezTo>
                    <a:pt x="380" y="7818"/>
                    <a:pt x="489" y="8586"/>
                    <a:pt x="795" y="9261"/>
                  </a:cubicBezTo>
                  <a:cubicBezTo>
                    <a:pt x="873" y="9432"/>
                    <a:pt x="966" y="9593"/>
                    <a:pt x="1060" y="9749"/>
                  </a:cubicBezTo>
                  <a:cubicBezTo>
                    <a:pt x="1098" y="9807"/>
                    <a:pt x="1166" y="9834"/>
                    <a:pt x="1236" y="9834"/>
                  </a:cubicBezTo>
                  <a:cubicBezTo>
                    <a:pt x="1290" y="9834"/>
                    <a:pt x="1346" y="9817"/>
                    <a:pt x="1387" y="9785"/>
                  </a:cubicBezTo>
                  <a:cubicBezTo>
                    <a:pt x="1491" y="9702"/>
                    <a:pt x="1491" y="9567"/>
                    <a:pt x="1423" y="9463"/>
                  </a:cubicBezTo>
                  <a:cubicBezTo>
                    <a:pt x="863" y="8571"/>
                    <a:pt x="753" y="7423"/>
                    <a:pt x="1096" y="6432"/>
                  </a:cubicBezTo>
                  <a:lnTo>
                    <a:pt x="1096" y="6432"/>
                  </a:lnTo>
                  <a:cubicBezTo>
                    <a:pt x="1324" y="6574"/>
                    <a:pt x="1579" y="6656"/>
                    <a:pt x="1840" y="6656"/>
                  </a:cubicBezTo>
                  <a:cubicBezTo>
                    <a:pt x="1958" y="6656"/>
                    <a:pt x="2078" y="6639"/>
                    <a:pt x="2197" y="6603"/>
                  </a:cubicBezTo>
                  <a:cubicBezTo>
                    <a:pt x="2545" y="6499"/>
                    <a:pt x="2799" y="6229"/>
                    <a:pt x="2872" y="5876"/>
                  </a:cubicBezTo>
                  <a:cubicBezTo>
                    <a:pt x="2939" y="5549"/>
                    <a:pt x="2820" y="5175"/>
                    <a:pt x="2529" y="4999"/>
                  </a:cubicBezTo>
                  <a:lnTo>
                    <a:pt x="2534" y="4999"/>
                  </a:lnTo>
                  <a:cubicBezTo>
                    <a:pt x="2388" y="4907"/>
                    <a:pt x="2226" y="4866"/>
                    <a:pt x="2064" y="4866"/>
                  </a:cubicBezTo>
                  <a:cubicBezTo>
                    <a:pt x="1840" y="4866"/>
                    <a:pt x="1615" y="4944"/>
                    <a:pt x="1428" y="5077"/>
                  </a:cubicBezTo>
                  <a:cubicBezTo>
                    <a:pt x="1226" y="5222"/>
                    <a:pt x="1070" y="5430"/>
                    <a:pt x="946" y="5648"/>
                  </a:cubicBezTo>
                  <a:cubicBezTo>
                    <a:pt x="811" y="5461"/>
                    <a:pt x="707" y="5248"/>
                    <a:pt x="634" y="5051"/>
                  </a:cubicBezTo>
                  <a:cubicBezTo>
                    <a:pt x="437" y="4516"/>
                    <a:pt x="411" y="3856"/>
                    <a:pt x="738" y="3358"/>
                  </a:cubicBezTo>
                  <a:cubicBezTo>
                    <a:pt x="748" y="3337"/>
                    <a:pt x="764" y="3322"/>
                    <a:pt x="779" y="3301"/>
                  </a:cubicBezTo>
                  <a:cubicBezTo>
                    <a:pt x="790" y="3311"/>
                    <a:pt x="805" y="3322"/>
                    <a:pt x="821" y="3332"/>
                  </a:cubicBezTo>
                  <a:cubicBezTo>
                    <a:pt x="1026" y="3459"/>
                    <a:pt x="1279" y="3525"/>
                    <a:pt x="1532" y="3525"/>
                  </a:cubicBezTo>
                  <a:cubicBezTo>
                    <a:pt x="1973" y="3525"/>
                    <a:pt x="2413" y="3325"/>
                    <a:pt x="2591" y="2896"/>
                  </a:cubicBezTo>
                  <a:cubicBezTo>
                    <a:pt x="2664" y="2719"/>
                    <a:pt x="2664" y="2507"/>
                    <a:pt x="2539" y="2351"/>
                  </a:cubicBezTo>
                  <a:cubicBezTo>
                    <a:pt x="2422" y="2201"/>
                    <a:pt x="2229" y="2178"/>
                    <a:pt x="2047" y="2178"/>
                  </a:cubicBezTo>
                  <a:cubicBezTo>
                    <a:pt x="2021" y="2178"/>
                    <a:pt x="1994" y="2179"/>
                    <a:pt x="1968" y="2180"/>
                  </a:cubicBezTo>
                  <a:cubicBezTo>
                    <a:pt x="1605" y="2190"/>
                    <a:pt x="1252" y="2320"/>
                    <a:pt x="946" y="2517"/>
                  </a:cubicBezTo>
                  <a:cubicBezTo>
                    <a:pt x="883" y="2553"/>
                    <a:pt x="831" y="2595"/>
                    <a:pt x="774" y="2636"/>
                  </a:cubicBezTo>
                  <a:cubicBezTo>
                    <a:pt x="644" y="2418"/>
                    <a:pt x="582" y="2154"/>
                    <a:pt x="603" y="1910"/>
                  </a:cubicBezTo>
                  <a:cubicBezTo>
                    <a:pt x="655" y="1333"/>
                    <a:pt x="1075" y="741"/>
                    <a:pt x="1615" y="523"/>
                  </a:cubicBezTo>
                  <a:cubicBezTo>
                    <a:pt x="1719" y="480"/>
                    <a:pt x="1827" y="459"/>
                    <a:pt x="1938" y="459"/>
                  </a:cubicBezTo>
                  <a:cubicBezTo>
                    <a:pt x="1960" y="459"/>
                    <a:pt x="1982" y="459"/>
                    <a:pt x="2005" y="461"/>
                  </a:cubicBezTo>
                  <a:cubicBezTo>
                    <a:pt x="2011" y="462"/>
                    <a:pt x="2018" y="462"/>
                    <a:pt x="2024" y="462"/>
                  </a:cubicBezTo>
                  <a:cubicBezTo>
                    <a:pt x="2303" y="462"/>
                    <a:pt x="2346" y="25"/>
                    <a:pt x="2057" y="4"/>
                  </a:cubicBezTo>
                  <a:cubicBezTo>
                    <a:pt x="2023" y="2"/>
                    <a:pt x="1989" y="0"/>
                    <a:pt x="195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6163050" y="2160000"/>
              <a:ext cx="193875" cy="383750"/>
            </a:xfrm>
            <a:custGeom>
              <a:avLst/>
              <a:gdLst/>
              <a:ahLst/>
              <a:cxnLst/>
              <a:rect l="l" t="t" r="r" b="b"/>
              <a:pathLst>
                <a:path w="7755" h="15350" extrusionOk="0">
                  <a:moveTo>
                    <a:pt x="2777" y="3273"/>
                  </a:moveTo>
                  <a:cubicBezTo>
                    <a:pt x="3054" y="3273"/>
                    <a:pt x="3324" y="3363"/>
                    <a:pt x="3565" y="3509"/>
                  </a:cubicBezTo>
                  <a:cubicBezTo>
                    <a:pt x="3347" y="3810"/>
                    <a:pt x="3020" y="4042"/>
                    <a:pt x="2648" y="4042"/>
                  </a:cubicBezTo>
                  <a:cubicBezTo>
                    <a:pt x="2621" y="4042"/>
                    <a:pt x="2595" y="4041"/>
                    <a:pt x="2568" y="4039"/>
                  </a:cubicBezTo>
                  <a:cubicBezTo>
                    <a:pt x="2365" y="4023"/>
                    <a:pt x="2106" y="3914"/>
                    <a:pt x="2142" y="3670"/>
                  </a:cubicBezTo>
                  <a:cubicBezTo>
                    <a:pt x="2189" y="3405"/>
                    <a:pt x="2454" y="3296"/>
                    <a:pt x="2692" y="3275"/>
                  </a:cubicBezTo>
                  <a:cubicBezTo>
                    <a:pt x="2721" y="3273"/>
                    <a:pt x="2749" y="3273"/>
                    <a:pt x="2777" y="3273"/>
                  </a:cubicBezTo>
                  <a:close/>
                  <a:moveTo>
                    <a:pt x="3588" y="6208"/>
                  </a:moveTo>
                  <a:cubicBezTo>
                    <a:pt x="3603" y="6208"/>
                    <a:pt x="3618" y="6208"/>
                    <a:pt x="3632" y="6209"/>
                  </a:cubicBezTo>
                  <a:cubicBezTo>
                    <a:pt x="3767" y="6214"/>
                    <a:pt x="3897" y="6235"/>
                    <a:pt x="4022" y="6271"/>
                  </a:cubicBezTo>
                  <a:cubicBezTo>
                    <a:pt x="3855" y="6468"/>
                    <a:pt x="3622" y="6666"/>
                    <a:pt x="3362" y="6712"/>
                  </a:cubicBezTo>
                  <a:cubicBezTo>
                    <a:pt x="3326" y="6720"/>
                    <a:pt x="3290" y="6725"/>
                    <a:pt x="3254" y="6725"/>
                  </a:cubicBezTo>
                  <a:cubicBezTo>
                    <a:pt x="3173" y="6725"/>
                    <a:pt x="3096" y="6701"/>
                    <a:pt x="3035" y="6640"/>
                  </a:cubicBezTo>
                  <a:cubicBezTo>
                    <a:pt x="2968" y="6577"/>
                    <a:pt x="2926" y="6484"/>
                    <a:pt x="2978" y="6411"/>
                  </a:cubicBezTo>
                  <a:cubicBezTo>
                    <a:pt x="3089" y="6243"/>
                    <a:pt x="3391" y="6208"/>
                    <a:pt x="3588" y="6208"/>
                  </a:cubicBezTo>
                  <a:close/>
                  <a:moveTo>
                    <a:pt x="699" y="8202"/>
                  </a:moveTo>
                  <a:cubicBezTo>
                    <a:pt x="725" y="8233"/>
                    <a:pt x="756" y="8259"/>
                    <a:pt x="787" y="8291"/>
                  </a:cubicBezTo>
                  <a:cubicBezTo>
                    <a:pt x="761" y="8301"/>
                    <a:pt x="740" y="8311"/>
                    <a:pt x="725" y="8327"/>
                  </a:cubicBezTo>
                  <a:cubicBezTo>
                    <a:pt x="714" y="8285"/>
                    <a:pt x="709" y="8244"/>
                    <a:pt x="699" y="8202"/>
                  </a:cubicBezTo>
                  <a:close/>
                  <a:moveTo>
                    <a:pt x="5138" y="9765"/>
                  </a:moveTo>
                  <a:lnTo>
                    <a:pt x="5138" y="9765"/>
                  </a:lnTo>
                  <a:cubicBezTo>
                    <a:pt x="5075" y="9941"/>
                    <a:pt x="5008" y="10123"/>
                    <a:pt x="4935" y="10300"/>
                  </a:cubicBezTo>
                  <a:cubicBezTo>
                    <a:pt x="4925" y="10253"/>
                    <a:pt x="4909" y="10211"/>
                    <a:pt x="4894" y="10170"/>
                  </a:cubicBezTo>
                  <a:cubicBezTo>
                    <a:pt x="4868" y="10102"/>
                    <a:pt x="4826" y="10051"/>
                    <a:pt x="4769" y="10014"/>
                  </a:cubicBezTo>
                  <a:cubicBezTo>
                    <a:pt x="4894" y="9931"/>
                    <a:pt x="5018" y="9843"/>
                    <a:pt x="5138" y="9765"/>
                  </a:cubicBezTo>
                  <a:close/>
                  <a:moveTo>
                    <a:pt x="4390" y="10279"/>
                  </a:moveTo>
                  <a:cubicBezTo>
                    <a:pt x="4390" y="10289"/>
                    <a:pt x="4395" y="10300"/>
                    <a:pt x="4395" y="10305"/>
                  </a:cubicBezTo>
                  <a:cubicBezTo>
                    <a:pt x="4458" y="10450"/>
                    <a:pt x="4458" y="10606"/>
                    <a:pt x="4406" y="10746"/>
                  </a:cubicBezTo>
                  <a:cubicBezTo>
                    <a:pt x="4369" y="10762"/>
                    <a:pt x="4328" y="10783"/>
                    <a:pt x="4297" y="10803"/>
                  </a:cubicBezTo>
                  <a:cubicBezTo>
                    <a:pt x="4239" y="10788"/>
                    <a:pt x="4182" y="10780"/>
                    <a:pt x="4125" y="10780"/>
                  </a:cubicBezTo>
                  <a:cubicBezTo>
                    <a:pt x="4085" y="10780"/>
                    <a:pt x="4045" y="10784"/>
                    <a:pt x="4006" y="10793"/>
                  </a:cubicBezTo>
                  <a:cubicBezTo>
                    <a:pt x="3959" y="10746"/>
                    <a:pt x="3912" y="10705"/>
                    <a:pt x="3871" y="10658"/>
                  </a:cubicBezTo>
                  <a:cubicBezTo>
                    <a:pt x="4042" y="10533"/>
                    <a:pt x="4214" y="10404"/>
                    <a:pt x="4390" y="10279"/>
                  </a:cubicBezTo>
                  <a:close/>
                  <a:moveTo>
                    <a:pt x="2194" y="10258"/>
                  </a:moveTo>
                  <a:lnTo>
                    <a:pt x="2194" y="10258"/>
                  </a:lnTo>
                  <a:cubicBezTo>
                    <a:pt x="2422" y="10430"/>
                    <a:pt x="2630" y="10632"/>
                    <a:pt x="2807" y="10855"/>
                  </a:cubicBezTo>
                  <a:cubicBezTo>
                    <a:pt x="2776" y="10876"/>
                    <a:pt x="2744" y="10902"/>
                    <a:pt x="2718" y="10933"/>
                  </a:cubicBezTo>
                  <a:cubicBezTo>
                    <a:pt x="2511" y="10736"/>
                    <a:pt x="2324" y="10507"/>
                    <a:pt x="2194" y="10258"/>
                  </a:cubicBezTo>
                  <a:close/>
                  <a:moveTo>
                    <a:pt x="3933" y="11447"/>
                  </a:moveTo>
                  <a:cubicBezTo>
                    <a:pt x="4006" y="11525"/>
                    <a:pt x="4084" y="11598"/>
                    <a:pt x="4162" y="11676"/>
                  </a:cubicBezTo>
                  <a:cubicBezTo>
                    <a:pt x="4120" y="11687"/>
                    <a:pt x="4074" y="11692"/>
                    <a:pt x="4027" y="11692"/>
                  </a:cubicBezTo>
                  <a:cubicBezTo>
                    <a:pt x="3987" y="11692"/>
                    <a:pt x="3946" y="11688"/>
                    <a:pt x="3907" y="11681"/>
                  </a:cubicBezTo>
                  <a:lnTo>
                    <a:pt x="3907" y="11676"/>
                  </a:lnTo>
                  <a:cubicBezTo>
                    <a:pt x="3892" y="11608"/>
                    <a:pt x="3902" y="11520"/>
                    <a:pt x="3933" y="11447"/>
                  </a:cubicBezTo>
                  <a:close/>
                  <a:moveTo>
                    <a:pt x="4868" y="11499"/>
                  </a:moveTo>
                  <a:cubicBezTo>
                    <a:pt x="4909" y="11509"/>
                    <a:pt x="4956" y="11515"/>
                    <a:pt x="4998" y="11525"/>
                  </a:cubicBezTo>
                  <a:cubicBezTo>
                    <a:pt x="4998" y="11592"/>
                    <a:pt x="4987" y="11660"/>
                    <a:pt x="4961" y="11722"/>
                  </a:cubicBezTo>
                  <a:lnTo>
                    <a:pt x="4956" y="11722"/>
                  </a:lnTo>
                  <a:cubicBezTo>
                    <a:pt x="4894" y="11852"/>
                    <a:pt x="4764" y="11945"/>
                    <a:pt x="4613" y="11987"/>
                  </a:cubicBezTo>
                  <a:cubicBezTo>
                    <a:pt x="4759" y="11862"/>
                    <a:pt x="4857" y="11696"/>
                    <a:pt x="4868" y="11499"/>
                  </a:cubicBezTo>
                  <a:close/>
                  <a:moveTo>
                    <a:pt x="5506" y="11613"/>
                  </a:moveTo>
                  <a:cubicBezTo>
                    <a:pt x="5865" y="11681"/>
                    <a:pt x="6218" y="11759"/>
                    <a:pt x="6565" y="11842"/>
                  </a:cubicBezTo>
                  <a:cubicBezTo>
                    <a:pt x="6114" y="12003"/>
                    <a:pt x="5652" y="12143"/>
                    <a:pt x="5184" y="12262"/>
                  </a:cubicBezTo>
                  <a:cubicBezTo>
                    <a:pt x="5273" y="12179"/>
                    <a:pt x="5351" y="12086"/>
                    <a:pt x="5408" y="11982"/>
                  </a:cubicBezTo>
                  <a:cubicBezTo>
                    <a:pt x="5465" y="11868"/>
                    <a:pt x="5496" y="11743"/>
                    <a:pt x="5506" y="11613"/>
                  </a:cubicBezTo>
                  <a:close/>
                  <a:moveTo>
                    <a:pt x="2666" y="11847"/>
                  </a:moveTo>
                  <a:cubicBezTo>
                    <a:pt x="2713" y="12013"/>
                    <a:pt x="2786" y="12164"/>
                    <a:pt x="2874" y="12309"/>
                  </a:cubicBezTo>
                  <a:cubicBezTo>
                    <a:pt x="2812" y="12309"/>
                    <a:pt x="2744" y="12330"/>
                    <a:pt x="2687" y="12376"/>
                  </a:cubicBezTo>
                  <a:cubicBezTo>
                    <a:pt x="2516" y="12517"/>
                    <a:pt x="2324" y="12636"/>
                    <a:pt x="2121" y="12729"/>
                  </a:cubicBezTo>
                  <a:cubicBezTo>
                    <a:pt x="2054" y="12750"/>
                    <a:pt x="1986" y="12766"/>
                    <a:pt x="1919" y="12781"/>
                  </a:cubicBezTo>
                  <a:cubicBezTo>
                    <a:pt x="1857" y="12797"/>
                    <a:pt x="1789" y="12812"/>
                    <a:pt x="1722" y="12828"/>
                  </a:cubicBezTo>
                  <a:cubicBezTo>
                    <a:pt x="2033" y="12496"/>
                    <a:pt x="2345" y="12169"/>
                    <a:pt x="2666" y="11847"/>
                  </a:cubicBezTo>
                  <a:close/>
                  <a:moveTo>
                    <a:pt x="3227" y="12703"/>
                  </a:moveTo>
                  <a:cubicBezTo>
                    <a:pt x="3347" y="12802"/>
                    <a:pt x="3482" y="12890"/>
                    <a:pt x="3622" y="12958"/>
                  </a:cubicBezTo>
                  <a:cubicBezTo>
                    <a:pt x="3617" y="13275"/>
                    <a:pt x="3601" y="13591"/>
                    <a:pt x="3570" y="13908"/>
                  </a:cubicBezTo>
                  <a:cubicBezTo>
                    <a:pt x="3450" y="13513"/>
                    <a:pt x="3326" y="13119"/>
                    <a:pt x="3201" y="12729"/>
                  </a:cubicBezTo>
                  <a:cubicBezTo>
                    <a:pt x="3206" y="12719"/>
                    <a:pt x="3217" y="12714"/>
                    <a:pt x="3227" y="12703"/>
                  </a:cubicBezTo>
                  <a:close/>
                  <a:moveTo>
                    <a:pt x="2624" y="1"/>
                  </a:moveTo>
                  <a:cubicBezTo>
                    <a:pt x="2463" y="1"/>
                    <a:pt x="2308" y="32"/>
                    <a:pt x="2152" y="88"/>
                  </a:cubicBezTo>
                  <a:cubicBezTo>
                    <a:pt x="2033" y="129"/>
                    <a:pt x="1986" y="280"/>
                    <a:pt x="2033" y="389"/>
                  </a:cubicBezTo>
                  <a:cubicBezTo>
                    <a:pt x="2072" y="478"/>
                    <a:pt x="2157" y="524"/>
                    <a:pt x="2246" y="524"/>
                  </a:cubicBezTo>
                  <a:cubicBezTo>
                    <a:pt x="2275" y="524"/>
                    <a:pt x="2305" y="519"/>
                    <a:pt x="2334" y="508"/>
                  </a:cubicBezTo>
                  <a:cubicBezTo>
                    <a:pt x="2430" y="474"/>
                    <a:pt x="2525" y="459"/>
                    <a:pt x="2618" y="459"/>
                  </a:cubicBezTo>
                  <a:cubicBezTo>
                    <a:pt x="3068" y="459"/>
                    <a:pt x="3475" y="818"/>
                    <a:pt x="3668" y="1209"/>
                  </a:cubicBezTo>
                  <a:cubicBezTo>
                    <a:pt x="3938" y="1770"/>
                    <a:pt x="4001" y="2507"/>
                    <a:pt x="3788" y="3094"/>
                  </a:cubicBezTo>
                  <a:cubicBezTo>
                    <a:pt x="3788" y="3099"/>
                    <a:pt x="3783" y="3104"/>
                    <a:pt x="3783" y="3109"/>
                  </a:cubicBezTo>
                  <a:cubicBezTo>
                    <a:pt x="3549" y="2974"/>
                    <a:pt x="3284" y="2876"/>
                    <a:pt x="3014" y="2834"/>
                  </a:cubicBezTo>
                  <a:cubicBezTo>
                    <a:pt x="2934" y="2822"/>
                    <a:pt x="2852" y="2816"/>
                    <a:pt x="2770" y="2816"/>
                  </a:cubicBezTo>
                  <a:cubicBezTo>
                    <a:pt x="2450" y="2816"/>
                    <a:pt x="2132" y="2911"/>
                    <a:pt x="1908" y="3151"/>
                  </a:cubicBezTo>
                  <a:cubicBezTo>
                    <a:pt x="1649" y="3436"/>
                    <a:pt x="1592" y="3893"/>
                    <a:pt x="1857" y="4189"/>
                  </a:cubicBezTo>
                  <a:cubicBezTo>
                    <a:pt x="2051" y="4407"/>
                    <a:pt x="2338" y="4501"/>
                    <a:pt x="2625" y="4501"/>
                  </a:cubicBezTo>
                  <a:cubicBezTo>
                    <a:pt x="2715" y="4501"/>
                    <a:pt x="2804" y="4492"/>
                    <a:pt x="2890" y="4475"/>
                  </a:cubicBezTo>
                  <a:cubicBezTo>
                    <a:pt x="3258" y="4402"/>
                    <a:pt x="3580" y="4194"/>
                    <a:pt x="3835" y="3919"/>
                  </a:cubicBezTo>
                  <a:cubicBezTo>
                    <a:pt x="3871" y="3878"/>
                    <a:pt x="3902" y="3836"/>
                    <a:pt x="3933" y="3795"/>
                  </a:cubicBezTo>
                  <a:cubicBezTo>
                    <a:pt x="3996" y="3857"/>
                    <a:pt x="4053" y="3919"/>
                    <a:pt x="4099" y="3981"/>
                  </a:cubicBezTo>
                  <a:cubicBezTo>
                    <a:pt x="4437" y="4412"/>
                    <a:pt x="4556" y="4968"/>
                    <a:pt x="4421" y="5497"/>
                  </a:cubicBezTo>
                  <a:cubicBezTo>
                    <a:pt x="4390" y="5627"/>
                    <a:pt x="4343" y="5757"/>
                    <a:pt x="4286" y="5876"/>
                  </a:cubicBezTo>
                  <a:cubicBezTo>
                    <a:pt x="4141" y="5824"/>
                    <a:pt x="3985" y="5783"/>
                    <a:pt x="3835" y="5762"/>
                  </a:cubicBezTo>
                  <a:cubicBezTo>
                    <a:pt x="3757" y="5753"/>
                    <a:pt x="3677" y="5748"/>
                    <a:pt x="3597" y="5748"/>
                  </a:cubicBezTo>
                  <a:cubicBezTo>
                    <a:pt x="3304" y="5748"/>
                    <a:pt x="3002" y="5812"/>
                    <a:pt x="2770" y="5975"/>
                  </a:cubicBezTo>
                  <a:cubicBezTo>
                    <a:pt x="2412" y="6229"/>
                    <a:pt x="2428" y="6702"/>
                    <a:pt x="2734" y="6987"/>
                  </a:cubicBezTo>
                  <a:cubicBezTo>
                    <a:pt x="2884" y="7125"/>
                    <a:pt x="3064" y="7182"/>
                    <a:pt x="3249" y="7182"/>
                  </a:cubicBezTo>
                  <a:cubicBezTo>
                    <a:pt x="3469" y="7182"/>
                    <a:pt x="3695" y="7103"/>
                    <a:pt x="3887" y="6987"/>
                  </a:cubicBezTo>
                  <a:cubicBezTo>
                    <a:pt x="4105" y="6852"/>
                    <a:pt x="4297" y="6676"/>
                    <a:pt x="4452" y="6473"/>
                  </a:cubicBezTo>
                  <a:cubicBezTo>
                    <a:pt x="4655" y="6603"/>
                    <a:pt x="4831" y="6775"/>
                    <a:pt x="4966" y="6977"/>
                  </a:cubicBezTo>
                  <a:cubicBezTo>
                    <a:pt x="5293" y="7470"/>
                    <a:pt x="5330" y="8119"/>
                    <a:pt x="5190" y="8685"/>
                  </a:cubicBezTo>
                  <a:cubicBezTo>
                    <a:pt x="5153" y="8825"/>
                    <a:pt x="5101" y="8965"/>
                    <a:pt x="5044" y="9106"/>
                  </a:cubicBezTo>
                  <a:cubicBezTo>
                    <a:pt x="5023" y="9147"/>
                    <a:pt x="5018" y="9184"/>
                    <a:pt x="5023" y="9220"/>
                  </a:cubicBezTo>
                  <a:cubicBezTo>
                    <a:pt x="4785" y="9381"/>
                    <a:pt x="4546" y="9542"/>
                    <a:pt x="4307" y="9708"/>
                  </a:cubicBezTo>
                  <a:cubicBezTo>
                    <a:pt x="4120" y="9843"/>
                    <a:pt x="3928" y="9978"/>
                    <a:pt x="3741" y="10118"/>
                  </a:cubicBezTo>
                  <a:cubicBezTo>
                    <a:pt x="3689" y="10154"/>
                    <a:pt x="3637" y="10196"/>
                    <a:pt x="3580" y="10237"/>
                  </a:cubicBezTo>
                  <a:cubicBezTo>
                    <a:pt x="3559" y="10248"/>
                    <a:pt x="3533" y="10279"/>
                    <a:pt x="3508" y="10295"/>
                  </a:cubicBezTo>
                  <a:cubicBezTo>
                    <a:pt x="3502" y="10289"/>
                    <a:pt x="3497" y="10284"/>
                    <a:pt x="3487" y="10284"/>
                  </a:cubicBezTo>
                  <a:cubicBezTo>
                    <a:pt x="3097" y="9895"/>
                    <a:pt x="2708" y="9511"/>
                    <a:pt x="2313" y="9126"/>
                  </a:cubicBezTo>
                  <a:cubicBezTo>
                    <a:pt x="1722" y="8483"/>
                    <a:pt x="1104" y="7860"/>
                    <a:pt x="470" y="7263"/>
                  </a:cubicBezTo>
                  <a:cubicBezTo>
                    <a:pt x="414" y="7210"/>
                    <a:pt x="351" y="7187"/>
                    <a:pt x="291" y="7187"/>
                  </a:cubicBezTo>
                  <a:cubicBezTo>
                    <a:pt x="138" y="7187"/>
                    <a:pt x="1" y="7333"/>
                    <a:pt x="34" y="7512"/>
                  </a:cubicBezTo>
                  <a:cubicBezTo>
                    <a:pt x="299" y="8924"/>
                    <a:pt x="647" y="10315"/>
                    <a:pt x="1213" y="11639"/>
                  </a:cubicBezTo>
                  <a:cubicBezTo>
                    <a:pt x="1251" y="11722"/>
                    <a:pt x="1347" y="11764"/>
                    <a:pt x="1439" y="11764"/>
                  </a:cubicBezTo>
                  <a:cubicBezTo>
                    <a:pt x="1485" y="11764"/>
                    <a:pt x="1529" y="11753"/>
                    <a:pt x="1566" y="11733"/>
                  </a:cubicBezTo>
                  <a:cubicBezTo>
                    <a:pt x="1701" y="11655"/>
                    <a:pt x="1716" y="11504"/>
                    <a:pt x="1659" y="11374"/>
                  </a:cubicBezTo>
                  <a:cubicBezTo>
                    <a:pt x="1389" y="10741"/>
                    <a:pt x="1171" y="10082"/>
                    <a:pt x="990" y="9417"/>
                  </a:cubicBezTo>
                  <a:lnTo>
                    <a:pt x="990" y="9417"/>
                  </a:lnTo>
                  <a:lnTo>
                    <a:pt x="1472" y="10554"/>
                  </a:lnTo>
                  <a:cubicBezTo>
                    <a:pt x="1592" y="10954"/>
                    <a:pt x="1711" y="11348"/>
                    <a:pt x="1841" y="11743"/>
                  </a:cubicBezTo>
                  <a:cubicBezTo>
                    <a:pt x="1846" y="11769"/>
                    <a:pt x="1862" y="11790"/>
                    <a:pt x="1872" y="11810"/>
                  </a:cubicBezTo>
                  <a:cubicBezTo>
                    <a:pt x="1327" y="12262"/>
                    <a:pt x="782" y="12714"/>
                    <a:pt x="237" y="13160"/>
                  </a:cubicBezTo>
                  <a:cubicBezTo>
                    <a:pt x="154" y="13233"/>
                    <a:pt x="143" y="13384"/>
                    <a:pt x="200" y="13477"/>
                  </a:cubicBezTo>
                  <a:cubicBezTo>
                    <a:pt x="246" y="13559"/>
                    <a:pt x="330" y="13599"/>
                    <a:pt x="420" y="13599"/>
                  </a:cubicBezTo>
                  <a:cubicBezTo>
                    <a:pt x="444" y="13599"/>
                    <a:pt x="468" y="13597"/>
                    <a:pt x="491" y="13591"/>
                  </a:cubicBezTo>
                  <a:cubicBezTo>
                    <a:pt x="637" y="13565"/>
                    <a:pt x="782" y="13539"/>
                    <a:pt x="927" y="13513"/>
                  </a:cubicBezTo>
                  <a:cubicBezTo>
                    <a:pt x="943" y="13519"/>
                    <a:pt x="958" y="13519"/>
                    <a:pt x="974" y="13519"/>
                  </a:cubicBezTo>
                  <a:cubicBezTo>
                    <a:pt x="1426" y="13508"/>
                    <a:pt x="1857" y="13410"/>
                    <a:pt x="2256" y="13233"/>
                  </a:cubicBezTo>
                  <a:cubicBezTo>
                    <a:pt x="2262" y="13233"/>
                    <a:pt x="2262" y="13233"/>
                    <a:pt x="2267" y="13228"/>
                  </a:cubicBezTo>
                  <a:cubicBezTo>
                    <a:pt x="2433" y="13181"/>
                    <a:pt x="2599" y="13119"/>
                    <a:pt x="2755" y="13036"/>
                  </a:cubicBezTo>
                  <a:cubicBezTo>
                    <a:pt x="2983" y="13742"/>
                    <a:pt x="3201" y="14453"/>
                    <a:pt x="3409" y="15164"/>
                  </a:cubicBezTo>
                  <a:cubicBezTo>
                    <a:pt x="3444" y="15284"/>
                    <a:pt x="3560" y="15349"/>
                    <a:pt x="3673" y="15349"/>
                  </a:cubicBezTo>
                  <a:cubicBezTo>
                    <a:pt x="3779" y="15349"/>
                    <a:pt x="3882" y="15291"/>
                    <a:pt x="3907" y="15164"/>
                  </a:cubicBezTo>
                  <a:cubicBezTo>
                    <a:pt x="4053" y="14453"/>
                    <a:pt x="4131" y="13726"/>
                    <a:pt x="4141" y="12999"/>
                  </a:cubicBezTo>
                  <a:cubicBezTo>
                    <a:pt x="5314" y="12812"/>
                    <a:pt x="6451" y="12475"/>
                    <a:pt x="7541" y="12013"/>
                  </a:cubicBezTo>
                  <a:cubicBezTo>
                    <a:pt x="7754" y="11925"/>
                    <a:pt x="7676" y="11598"/>
                    <a:pt x="7479" y="11541"/>
                  </a:cubicBezTo>
                  <a:cubicBezTo>
                    <a:pt x="6789" y="11348"/>
                    <a:pt x="6088" y="11193"/>
                    <a:pt x="5382" y="11068"/>
                  </a:cubicBezTo>
                  <a:cubicBezTo>
                    <a:pt x="5340" y="11001"/>
                    <a:pt x="5293" y="10943"/>
                    <a:pt x="5236" y="10886"/>
                  </a:cubicBezTo>
                  <a:cubicBezTo>
                    <a:pt x="5491" y="10352"/>
                    <a:pt x="5693" y="9796"/>
                    <a:pt x="5844" y="9225"/>
                  </a:cubicBezTo>
                  <a:cubicBezTo>
                    <a:pt x="5891" y="9064"/>
                    <a:pt x="5756" y="8903"/>
                    <a:pt x="5605" y="8893"/>
                  </a:cubicBezTo>
                  <a:cubicBezTo>
                    <a:pt x="5781" y="8275"/>
                    <a:pt x="5771" y="7590"/>
                    <a:pt x="5501" y="6998"/>
                  </a:cubicBezTo>
                  <a:cubicBezTo>
                    <a:pt x="5325" y="6624"/>
                    <a:pt x="5039" y="6302"/>
                    <a:pt x="4691" y="6079"/>
                  </a:cubicBezTo>
                  <a:cubicBezTo>
                    <a:pt x="4998" y="5461"/>
                    <a:pt x="5023" y="4713"/>
                    <a:pt x="4712" y="4096"/>
                  </a:cubicBezTo>
                  <a:cubicBezTo>
                    <a:pt x="4577" y="3826"/>
                    <a:pt x="4390" y="3587"/>
                    <a:pt x="4172" y="3390"/>
                  </a:cubicBezTo>
                  <a:cubicBezTo>
                    <a:pt x="4416" y="2819"/>
                    <a:pt x="4416" y="2128"/>
                    <a:pt x="4271" y="1541"/>
                  </a:cubicBezTo>
                  <a:cubicBezTo>
                    <a:pt x="4084" y="794"/>
                    <a:pt x="3554" y="72"/>
                    <a:pt x="2724" y="5"/>
                  </a:cubicBezTo>
                  <a:cubicBezTo>
                    <a:pt x="2690" y="2"/>
                    <a:pt x="2657" y="1"/>
                    <a:pt x="262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7053750" y="2240175"/>
              <a:ext cx="91650" cy="94100"/>
            </a:xfrm>
            <a:custGeom>
              <a:avLst/>
              <a:gdLst/>
              <a:ahLst/>
              <a:cxnLst/>
              <a:rect l="l" t="t" r="r" b="b"/>
              <a:pathLst>
                <a:path w="3666" h="3764" extrusionOk="0">
                  <a:moveTo>
                    <a:pt x="2198" y="970"/>
                  </a:moveTo>
                  <a:cubicBezTo>
                    <a:pt x="2290" y="970"/>
                    <a:pt x="2377" y="989"/>
                    <a:pt x="2435" y="1044"/>
                  </a:cubicBezTo>
                  <a:cubicBezTo>
                    <a:pt x="2472" y="1076"/>
                    <a:pt x="2487" y="1117"/>
                    <a:pt x="2492" y="1169"/>
                  </a:cubicBezTo>
                  <a:cubicBezTo>
                    <a:pt x="2363" y="1060"/>
                    <a:pt x="2191" y="1003"/>
                    <a:pt x="2008" y="1003"/>
                  </a:cubicBezTo>
                  <a:cubicBezTo>
                    <a:pt x="2000" y="1003"/>
                    <a:pt x="1992" y="1003"/>
                    <a:pt x="1984" y="1003"/>
                  </a:cubicBezTo>
                  <a:cubicBezTo>
                    <a:pt x="1973" y="1008"/>
                    <a:pt x="1958" y="1008"/>
                    <a:pt x="1942" y="1008"/>
                  </a:cubicBezTo>
                  <a:cubicBezTo>
                    <a:pt x="2016" y="988"/>
                    <a:pt x="2109" y="970"/>
                    <a:pt x="2198" y="970"/>
                  </a:cubicBezTo>
                  <a:close/>
                  <a:moveTo>
                    <a:pt x="1625" y="582"/>
                  </a:moveTo>
                  <a:lnTo>
                    <a:pt x="1625" y="582"/>
                  </a:lnTo>
                  <a:cubicBezTo>
                    <a:pt x="1568" y="608"/>
                    <a:pt x="1516" y="634"/>
                    <a:pt x="1470" y="665"/>
                  </a:cubicBezTo>
                  <a:cubicBezTo>
                    <a:pt x="1246" y="811"/>
                    <a:pt x="1091" y="1018"/>
                    <a:pt x="1002" y="1247"/>
                  </a:cubicBezTo>
                  <a:lnTo>
                    <a:pt x="1002" y="1205"/>
                  </a:lnTo>
                  <a:cubicBezTo>
                    <a:pt x="1023" y="806"/>
                    <a:pt x="1293" y="624"/>
                    <a:pt x="1625" y="582"/>
                  </a:cubicBezTo>
                  <a:close/>
                  <a:moveTo>
                    <a:pt x="2024" y="1518"/>
                  </a:moveTo>
                  <a:cubicBezTo>
                    <a:pt x="2088" y="1518"/>
                    <a:pt x="2146" y="1537"/>
                    <a:pt x="2181" y="1584"/>
                  </a:cubicBezTo>
                  <a:cubicBezTo>
                    <a:pt x="2222" y="1631"/>
                    <a:pt x="2222" y="1688"/>
                    <a:pt x="2207" y="1745"/>
                  </a:cubicBezTo>
                  <a:lnTo>
                    <a:pt x="2212" y="1745"/>
                  </a:lnTo>
                  <a:cubicBezTo>
                    <a:pt x="2070" y="1861"/>
                    <a:pt x="1896" y="1931"/>
                    <a:pt x="1720" y="1931"/>
                  </a:cubicBezTo>
                  <a:cubicBezTo>
                    <a:pt x="1683" y="1931"/>
                    <a:pt x="1647" y="1928"/>
                    <a:pt x="1610" y="1922"/>
                  </a:cubicBezTo>
                  <a:cubicBezTo>
                    <a:pt x="1574" y="1917"/>
                    <a:pt x="1537" y="1906"/>
                    <a:pt x="1506" y="1896"/>
                  </a:cubicBezTo>
                  <a:cubicBezTo>
                    <a:pt x="1568" y="1756"/>
                    <a:pt x="1683" y="1631"/>
                    <a:pt x="1823" y="1569"/>
                  </a:cubicBezTo>
                  <a:cubicBezTo>
                    <a:pt x="1882" y="1539"/>
                    <a:pt x="1956" y="1518"/>
                    <a:pt x="2024" y="1518"/>
                  </a:cubicBezTo>
                  <a:close/>
                  <a:moveTo>
                    <a:pt x="2944" y="1584"/>
                  </a:moveTo>
                  <a:lnTo>
                    <a:pt x="2944" y="1584"/>
                  </a:lnTo>
                  <a:cubicBezTo>
                    <a:pt x="2918" y="1771"/>
                    <a:pt x="2851" y="1963"/>
                    <a:pt x="2773" y="2124"/>
                  </a:cubicBezTo>
                  <a:cubicBezTo>
                    <a:pt x="2736" y="2202"/>
                    <a:pt x="2700" y="2280"/>
                    <a:pt x="2653" y="2358"/>
                  </a:cubicBezTo>
                  <a:cubicBezTo>
                    <a:pt x="2653" y="2348"/>
                    <a:pt x="2659" y="2332"/>
                    <a:pt x="2659" y="2316"/>
                  </a:cubicBezTo>
                  <a:cubicBezTo>
                    <a:pt x="2653" y="2244"/>
                    <a:pt x="2627" y="2192"/>
                    <a:pt x="2591" y="2150"/>
                  </a:cubicBezTo>
                  <a:cubicBezTo>
                    <a:pt x="2612" y="2114"/>
                    <a:pt x="2633" y="2078"/>
                    <a:pt x="2648" y="2036"/>
                  </a:cubicBezTo>
                  <a:cubicBezTo>
                    <a:pt x="2778" y="1906"/>
                    <a:pt x="2882" y="1750"/>
                    <a:pt x="2944" y="1584"/>
                  </a:cubicBezTo>
                  <a:close/>
                  <a:moveTo>
                    <a:pt x="546" y="1616"/>
                  </a:moveTo>
                  <a:cubicBezTo>
                    <a:pt x="566" y="1683"/>
                    <a:pt x="592" y="1745"/>
                    <a:pt x="629" y="1808"/>
                  </a:cubicBezTo>
                  <a:cubicBezTo>
                    <a:pt x="701" y="1943"/>
                    <a:pt x="805" y="2062"/>
                    <a:pt x="925" y="2161"/>
                  </a:cubicBezTo>
                  <a:cubicBezTo>
                    <a:pt x="925" y="2197"/>
                    <a:pt x="930" y="2233"/>
                    <a:pt x="930" y="2264"/>
                  </a:cubicBezTo>
                  <a:cubicBezTo>
                    <a:pt x="971" y="2628"/>
                    <a:pt x="1220" y="2950"/>
                    <a:pt x="1542" y="3074"/>
                  </a:cubicBezTo>
                  <a:cubicBezTo>
                    <a:pt x="1340" y="3048"/>
                    <a:pt x="1143" y="2971"/>
                    <a:pt x="987" y="2846"/>
                  </a:cubicBezTo>
                  <a:cubicBezTo>
                    <a:pt x="925" y="2799"/>
                    <a:pt x="873" y="2747"/>
                    <a:pt x="826" y="2690"/>
                  </a:cubicBezTo>
                  <a:cubicBezTo>
                    <a:pt x="769" y="2602"/>
                    <a:pt x="722" y="2503"/>
                    <a:pt x="686" y="2405"/>
                  </a:cubicBezTo>
                  <a:cubicBezTo>
                    <a:pt x="670" y="2353"/>
                    <a:pt x="644" y="2316"/>
                    <a:pt x="608" y="2285"/>
                  </a:cubicBezTo>
                  <a:cubicBezTo>
                    <a:pt x="561" y="2135"/>
                    <a:pt x="535" y="1974"/>
                    <a:pt x="535" y="1818"/>
                  </a:cubicBezTo>
                  <a:cubicBezTo>
                    <a:pt x="535" y="1750"/>
                    <a:pt x="535" y="1683"/>
                    <a:pt x="546" y="1616"/>
                  </a:cubicBezTo>
                  <a:close/>
                  <a:moveTo>
                    <a:pt x="1511" y="0"/>
                  </a:moveTo>
                  <a:cubicBezTo>
                    <a:pt x="1224" y="0"/>
                    <a:pt x="943" y="73"/>
                    <a:pt x="707" y="245"/>
                  </a:cubicBezTo>
                  <a:cubicBezTo>
                    <a:pt x="219" y="603"/>
                    <a:pt x="0" y="1273"/>
                    <a:pt x="16" y="1854"/>
                  </a:cubicBezTo>
                  <a:cubicBezTo>
                    <a:pt x="26" y="2254"/>
                    <a:pt x="156" y="2643"/>
                    <a:pt x="390" y="2960"/>
                  </a:cubicBezTo>
                  <a:cubicBezTo>
                    <a:pt x="623" y="3313"/>
                    <a:pt x="976" y="3583"/>
                    <a:pt x="1392" y="3703"/>
                  </a:cubicBezTo>
                  <a:cubicBezTo>
                    <a:pt x="1538" y="3744"/>
                    <a:pt x="1686" y="3764"/>
                    <a:pt x="1834" y="3764"/>
                  </a:cubicBezTo>
                  <a:cubicBezTo>
                    <a:pt x="2260" y="3764"/>
                    <a:pt x="2679" y="3600"/>
                    <a:pt x="3006" y="3318"/>
                  </a:cubicBezTo>
                  <a:cubicBezTo>
                    <a:pt x="3484" y="2908"/>
                    <a:pt x="3666" y="2270"/>
                    <a:pt x="3557" y="1662"/>
                  </a:cubicBezTo>
                  <a:cubicBezTo>
                    <a:pt x="3536" y="1538"/>
                    <a:pt x="3505" y="1418"/>
                    <a:pt x="3458" y="1304"/>
                  </a:cubicBezTo>
                  <a:cubicBezTo>
                    <a:pt x="3443" y="1174"/>
                    <a:pt x="3411" y="1044"/>
                    <a:pt x="3354" y="920"/>
                  </a:cubicBezTo>
                  <a:cubicBezTo>
                    <a:pt x="3235" y="650"/>
                    <a:pt x="3006" y="437"/>
                    <a:pt x="2747" y="302"/>
                  </a:cubicBezTo>
                  <a:cubicBezTo>
                    <a:pt x="2534" y="193"/>
                    <a:pt x="2285" y="110"/>
                    <a:pt x="2025" y="74"/>
                  </a:cubicBezTo>
                  <a:cubicBezTo>
                    <a:pt x="1857" y="27"/>
                    <a:pt x="1683" y="0"/>
                    <a:pt x="151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6170650" y="2364525"/>
              <a:ext cx="152500" cy="174275"/>
            </a:xfrm>
            <a:custGeom>
              <a:avLst/>
              <a:gdLst/>
              <a:ahLst/>
              <a:cxnLst/>
              <a:rect l="l" t="t" r="r" b="b"/>
              <a:pathLst>
                <a:path w="6100" h="6971" extrusionOk="0">
                  <a:moveTo>
                    <a:pt x="2009" y="1179"/>
                  </a:moveTo>
                  <a:lnTo>
                    <a:pt x="2009" y="1179"/>
                  </a:lnTo>
                  <a:cubicBezTo>
                    <a:pt x="2113" y="1345"/>
                    <a:pt x="2212" y="1506"/>
                    <a:pt x="2316" y="1667"/>
                  </a:cubicBezTo>
                  <a:cubicBezTo>
                    <a:pt x="2259" y="1745"/>
                    <a:pt x="2233" y="1849"/>
                    <a:pt x="2217" y="1947"/>
                  </a:cubicBezTo>
                  <a:cubicBezTo>
                    <a:pt x="2134" y="1698"/>
                    <a:pt x="2067" y="1439"/>
                    <a:pt x="2009" y="1179"/>
                  </a:cubicBezTo>
                  <a:close/>
                  <a:moveTo>
                    <a:pt x="4917" y="2155"/>
                  </a:moveTo>
                  <a:lnTo>
                    <a:pt x="4917" y="2155"/>
                  </a:lnTo>
                  <a:cubicBezTo>
                    <a:pt x="4870" y="2202"/>
                    <a:pt x="4823" y="2249"/>
                    <a:pt x="4777" y="2295"/>
                  </a:cubicBezTo>
                  <a:cubicBezTo>
                    <a:pt x="4758" y="2287"/>
                    <a:pt x="4739" y="2284"/>
                    <a:pt x="4718" y="2284"/>
                  </a:cubicBezTo>
                  <a:cubicBezTo>
                    <a:pt x="4696" y="2284"/>
                    <a:pt x="4673" y="2287"/>
                    <a:pt x="4647" y="2295"/>
                  </a:cubicBezTo>
                  <a:cubicBezTo>
                    <a:pt x="4491" y="2342"/>
                    <a:pt x="4335" y="2389"/>
                    <a:pt x="4180" y="2435"/>
                  </a:cubicBezTo>
                  <a:cubicBezTo>
                    <a:pt x="4424" y="2342"/>
                    <a:pt x="4673" y="2249"/>
                    <a:pt x="4917" y="2155"/>
                  </a:cubicBezTo>
                  <a:close/>
                  <a:moveTo>
                    <a:pt x="4159" y="2908"/>
                  </a:moveTo>
                  <a:lnTo>
                    <a:pt x="4159" y="2908"/>
                  </a:lnTo>
                  <a:cubicBezTo>
                    <a:pt x="4107" y="2960"/>
                    <a:pt x="4050" y="3017"/>
                    <a:pt x="3998" y="3069"/>
                  </a:cubicBezTo>
                  <a:cubicBezTo>
                    <a:pt x="3987" y="3058"/>
                    <a:pt x="3977" y="3048"/>
                    <a:pt x="3972" y="3038"/>
                  </a:cubicBezTo>
                  <a:cubicBezTo>
                    <a:pt x="3962" y="3032"/>
                    <a:pt x="3946" y="3001"/>
                    <a:pt x="3930" y="2981"/>
                  </a:cubicBezTo>
                  <a:cubicBezTo>
                    <a:pt x="3967" y="2970"/>
                    <a:pt x="4003" y="2955"/>
                    <a:pt x="4034" y="2944"/>
                  </a:cubicBezTo>
                  <a:cubicBezTo>
                    <a:pt x="4076" y="2934"/>
                    <a:pt x="4117" y="2918"/>
                    <a:pt x="4159" y="2908"/>
                  </a:cubicBezTo>
                  <a:close/>
                  <a:moveTo>
                    <a:pt x="3655" y="2638"/>
                  </a:moveTo>
                  <a:lnTo>
                    <a:pt x="3655" y="2638"/>
                  </a:lnTo>
                  <a:cubicBezTo>
                    <a:pt x="3499" y="2747"/>
                    <a:pt x="3422" y="2923"/>
                    <a:pt x="3510" y="3131"/>
                  </a:cubicBezTo>
                  <a:cubicBezTo>
                    <a:pt x="3531" y="3178"/>
                    <a:pt x="3557" y="3219"/>
                    <a:pt x="3583" y="3261"/>
                  </a:cubicBezTo>
                  <a:cubicBezTo>
                    <a:pt x="3572" y="3256"/>
                    <a:pt x="3562" y="3256"/>
                    <a:pt x="3546" y="3251"/>
                  </a:cubicBezTo>
                  <a:cubicBezTo>
                    <a:pt x="3536" y="3251"/>
                    <a:pt x="3520" y="3251"/>
                    <a:pt x="3510" y="3245"/>
                  </a:cubicBezTo>
                  <a:cubicBezTo>
                    <a:pt x="3499" y="3173"/>
                    <a:pt x="3484" y="3100"/>
                    <a:pt x="3463" y="3027"/>
                  </a:cubicBezTo>
                  <a:cubicBezTo>
                    <a:pt x="3442" y="2929"/>
                    <a:pt x="3411" y="2835"/>
                    <a:pt x="3375" y="2742"/>
                  </a:cubicBezTo>
                  <a:cubicBezTo>
                    <a:pt x="3468" y="2705"/>
                    <a:pt x="3562" y="2669"/>
                    <a:pt x="3655" y="2638"/>
                  </a:cubicBezTo>
                  <a:close/>
                  <a:moveTo>
                    <a:pt x="2845" y="2872"/>
                  </a:moveTo>
                  <a:cubicBezTo>
                    <a:pt x="2872" y="2887"/>
                    <a:pt x="2899" y="2896"/>
                    <a:pt x="2927" y="2896"/>
                  </a:cubicBezTo>
                  <a:cubicBezTo>
                    <a:pt x="2938" y="2896"/>
                    <a:pt x="2948" y="2895"/>
                    <a:pt x="2960" y="2892"/>
                  </a:cubicBezTo>
                  <a:cubicBezTo>
                    <a:pt x="3037" y="3121"/>
                    <a:pt x="3095" y="3354"/>
                    <a:pt x="3095" y="3593"/>
                  </a:cubicBezTo>
                  <a:cubicBezTo>
                    <a:pt x="3022" y="3463"/>
                    <a:pt x="2965" y="3328"/>
                    <a:pt x="2918" y="3183"/>
                  </a:cubicBezTo>
                  <a:cubicBezTo>
                    <a:pt x="2887" y="3079"/>
                    <a:pt x="2861" y="2981"/>
                    <a:pt x="2845" y="2872"/>
                  </a:cubicBezTo>
                  <a:close/>
                  <a:moveTo>
                    <a:pt x="2446" y="3354"/>
                  </a:moveTo>
                  <a:cubicBezTo>
                    <a:pt x="2492" y="3463"/>
                    <a:pt x="2539" y="3572"/>
                    <a:pt x="2591" y="3681"/>
                  </a:cubicBezTo>
                  <a:cubicBezTo>
                    <a:pt x="2269" y="3635"/>
                    <a:pt x="1947" y="3593"/>
                    <a:pt x="1630" y="3552"/>
                  </a:cubicBezTo>
                  <a:cubicBezTo>
                    <a:pt x="1885" y="3489"/>
                    <a:pt x="2139" y="3432"/>
                    <a:pt x="2394" y="3360"/>
                  </a:cubicBezTo>
                  <a:cubicBezTo>
                    <a:pt x="2409" y="3360"/>
                    <a:pt x="2430" y="3360"/>
                    <a:pt x="2446" y="3354"/>
                  </a:cubicBezTo>
                  <a:close/>
                  <a:moveTo>
                    <a:pt x="2814" y="4118"/>
                  </a:moveTo>
                  <a:cubicBezTo>
                    <a:pt x="2835" y="4143"/>
                    <a:pt x="2850" y="4175"/>
                    <a:pt x="2871" y="4201"/>
                  </a:cubicBezTo>
                  <a:cubicBezTo>
                    <a:pt x="2819" y="4294"/>
                    <a:pt x="2767" y="4393"/>
                    <a:pt x="2726" y="4491"/>
                  </a:cubicBezTo>
                  <a:cubicBezTo>
                    <a:pt x="2752" y="4367"/>
                    <a:pt x="2783" y="4242"/>
                    <a:pt x="2814" y="4118"/>
                  </a:cubicBezTo>
                  <a:close/>
                  <a:moveTo>
                    <a:pt x="4564" y="4341"/>
                  </a:moveTo>
                  <a:cubicBezTo>
                    <a:pt x="4631" y="4413"/>
                    <a:pt x="4694" y="4481"/>
                    <a:pt x="4756" y="4559"/>
                  </a:cubicBezTo>
                  <a:cubicBezTo>
                    <a:pt x="4678" y="4528"/>
                    <a:pt x="4605" y="4502"/>
                    <a:pt x="4527" y="4476"/>
                  </a:cubicBezTo>
                  <a:lnTo>
                    <a:pt x="4522" y="4476"/>
                  </a:lnTo>
                  <a:cubicBezTo>
                    <a:pt x="4553" y="4439"/>
                    <a:pt x="4569" y="4398"/>
                    <a:pt x="4564" y="4346"/>
                  </a:cubicBezTo>
                  <a:lnTo>
                    <a:pt x="4564" y="4341"/>
                  </a:lnTo>
                  <a:close/>
                  <a:moveTo>
                    <a:pt x="2586" y="5327"/>
                  </a:moveTo>
                  <a:cubicBezTo>
                    <a:pt x="2617" y="5358"/>
                    <a:pt x="2658" y="5384"/>
                    <a:pt x="2700" y="5395"/>
                  </a:cubicBezTo>
                  <a:lnTo>
                    <a:pt x="2664" y="5478"/>
                  </a:lnTo>
                  <a:lnTo>
                    <a:pt x="2544" y="5727"/>
                  </a:lnTo>
                  <a:cubicBezTo>
                    <a:pt x="2555" y="5592"/>
                    <a:pt x="2570" y="5462"/>
                    <a:pt x="2586" y="5327"/>
                  </a:cubicBezTo>
                  <a:close/>
                  <a:moveTo>
                    <a:pt x="1657" y="1"/>
                  </a:moveTo>
                  <a:cubicBezTo>
                    <a:pt x="1545" y="1"/>
                    <a:pt x="1435" y="76"/>
                    <a:pt x="1438" y="213"/>
                  </a:cubicBezTo>
                  <a:cubicBezTo>
                    <a:pt x="1475" y="1174"/>
                    <a:pt x="1776" y="2082"/>
                    <a:pt x="2103" y="2975"/>
                  </a:cubicBezTo>
                  <a:cubicBezTo>
                    <a:pt x="1480" y="3141"/>
                    <a:pt x="852" y="3271"/>
                    <a:pt x="213" y="3375"/>
                  </a:cubicBezTo>
                  <a:cubicBezTo>
                    <a:pt x="0" y="3406"/>
                    <a:pt x="0" y="3770"/>
                    <a:pt x="213" y="3801"/>
                  </a:cubicBezTo>
                  <a:cubicBezTo>
                    <a:pt x="930" y="3899"/>
                    <a:pt x="1646" y="3998"/>
                    <a:pt x="2362" y="4092"/>
                  </a:cubicBezTo>
                  <a:cubicBezTo>
                    <a:pt x="2144" y="4959"/>
                    <a:pt x="2046" y="5857"/>
                    <a:pt x="2087" y="6745"/>
                  </a:cubicBezTo>
                  <a:cubicBezTo>
                    <a:pt x="2091" y="6875"/>
                    <a:pt x="2213" y="6971"/>
                    <a:pt x="2328" y="6971"/>
                  </a:cubicBezTo>
                  <a:cubicBezTo>
                    <a:pt x="2396" y="6971"/>
                    <a:pt x="2461" y="6938"/>
                    <a:pt x="2497" y="6859"/>
                  </a:cubicBezTo>
                  <a:cubicBezTo>
                    <a:pt x="2830" y="6163"/>
                    <a:pt x="3157" y="5462"/>
                    <a:pt x="3484" y="4766"/>
                  </a:cubicBezTo>
                  <a:cubicBezTo>
                    <a:pt x="3505" y="4725"/>
                    <a:pt x="3536" y="4678"/>
                    <a:pt x="3546" y="4637"/>
                  </a:cubicBezTo>
                  <a:cubicBezTo>
                    <a:pt x="3551" y="4621"/>
                    <a:pt x="3557" y="4616"/>
                    <a:pt x="3562" y="4611"/>
                  </a:cubicBezTo>
                  <a:cubicBezTo>
                    <a:pt x="3614" y="4616"/>
                    <a:pt x="3681" y="4657"/>
                    <a:pt x="3728" y="4673"/>
                  </a:cubicBezTo>
                  <a:cubicBezTo>
                    <a:pt x="3904" y="4730"/>
                    <a:pt x="4086" y="4792"/>
                    <a:pt x="4268" y="4855"/>
                  </a:cubicBezTo>
                  <a:cubicBezTo>
                    <a:pt x="4631" y="4979"/>
                    <a:pt x="5000" y="5109"/>
                    <a:pt x="5368" y="5234"/>
                  </a:cubicBezTo>
                  <a:cubicBezTo>
                    <a:pt x="5386" y="5240"/>
                    <a:pt x="5405" y="5243"/>
                    <a:pt x="5424" y="5243"/>
                  </a:cubicBezTo>
                  <a:cubicBezTo>
                    <a:pt x="5500" y="5243"/>
                    <a:pt x="5580" y="5196"/>
                    <a:pt x="5618" y="5130"/>
                  </a:cubicBezTo>
                  <a:cubicBezTo>
                    <a:pt x="5670" y="5036"/>
                    <a:pt x="5644" y="4943"/>
                    <a:pt x="5581" y="4860"/>
                  </a:cubicBezTo>
                  <a:cubicBezTo>
                    <a:pt x="5187" y="4346"/>
                    <a:pt x="4751" y="3863"/>
                    <a:pt x="4283" y="3406"/>
                  </a:cubicBezTo>
                  <a:lnTo>
                    <a:pt x="5971" y="1735"/>
                  </a:lnTo>
                  <a:cubicBezTo>
                    <a:pt x="6099" y="1601"/>
                    <a:pt x="5996" y="1347"/>
                    <a:pt x="5824" y="1347"/>
                  </a:cubicBezTo>
                  <a:cubicBezTo>
                    <a:pt x="5801" y="1347"/>
                    <a:pt x="5777" y="1351"/>
                    <a:pt x="5753" y="1361"/>
                  </a:cubicBezTo>
                  <a:lnTo>
                    <a:pt x="3250" y="2316"/>
                  </a:lnTo>
                  <a:lnTo>
                    <a:pt x="2944" y="1833"/>
                  </a:lnTo>
                  <a:cubicBezTo>
                    <a:pt x="2934" y="1807"/>
                    <a:pt x="2918" y="1781"/>
                    <a:pt x="2897" y="1760"/>
                  </a:cubicBezTo>
                  <a:lnTo>
                    <a:pt x="1854" y="104"/>
                  </a:lnTo>
                  <a:cubicBezTo>
                    <a:pt x="1808" y="34"/>
                    <a:pt x="1732" y="1"/>
                    <a:pt x="165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31"/>
          <p:cNvSpPr/>
          <p:nvPr/>
        </p:nvSpPr>
        <p:spPr>
          <a:xfrm>
            <a:off x="3799249" y="4304306"/>
            <a:ext cx="430605" cy="450321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1"/>
          <p:cNvGrpSpPr/>
          <p:nvPr/>
        </p:nvGrpSpPr>
        <p:grpSpPr>
          <a:xfrm>
            <a:off x="152400" y="895350"/>
            <a:ext cx="2805366" cy="3893998"/>
            <a:chOff x="5777900" y="1361500"/>
            <a:chExt cx="1440200" cy="1999075"/>
          </a:xfrm>
        </p:grpSpPr>
        <p:sp>
          <p:nvSpPr>
            <p:cNvPr id="386" name="Google Shape;386;p31"/>
            <p:cNvSpPr/>
            <p:nvPr/>
          </p:nvSpPr>
          <p:spPr>
            <a:xfrm>
              <a:off x="5962325" y="2896150"/>
              <a:ext cx="212100" cy="464425"/>
            </a:xfrm>
            <a:custGeom>
              <a:avLst/>
              <a:gdLst/>
              <a:ahLst/>
              <a:cxnLst/>
              <a:rect l="l" t="t" r="r" b="b"/>
              <a:pathLst>
                <a:path w="8484" h="18577" extrusionOk="0">
                  <a:moveTo>
                    <a:pt x="5083" y="1"/>
                  </a:moveTo>
                  <a:lnTo>
                    <a:pt x="5083" y="6"/>
                  </a:lnTo>
                  <a:cubicBezTo>
                    <a:pt x="5057" y="193"/>
                    <a:pt x="4310" y="3884"/>
                    <a:pt x="4310" y="3884"/>
                  </a:cubicBezTo>
                  <a:lnTo>
                    <a:pt x="2217" y="5820"/>
                  </a:lnTo>
                  <a:cubicBezTo>
                    <a:pt x="2217" y="5820"/>
                    <a:pt x="535" y="7555"/>
                    <a:pt x="509" y="7741"/>
                  </a:cubicBezTo>
                  <a:cubicBezTo>
                    <a:pt x="483" y="7928"/>
                    <a:pt x="47" y="9766"/>
                    <a:pt x="21" y="9953"/>
                  </a:cubicBezTo>
                  <a:cubicBezTo>
                    <a:pt x="1" y="10140"/>
                    <a:pt x="297" y="11697"/>
                    <a:pt x="297" y="11697"/>
                  </a:cubicBezTo>
                  <a:lnTo>
                    <a:pt x="1039" y="14195"/>
                  </a:lnTo>
                  <a:cubicBezTo>
                    <a:pt x="1039" y="14195"/>
                    <a:pt x="1657" y="12886"/>
                    <a:pt x="1615" y="12694"/>
                  </a:cubicBezTo>
                  <a:cubicBezTo>
                    <a:pt x="1579" y="12497"/>
                    <a:pt x="1517" y="11542"/>
                    <a:pt x="1454" y="11090"/>
                  </a:cubicBezTo>
                  <a:cubicBezTo>
                    <a:pt x="1387" y="10638"/>
                    <a:pt x="1190" y="9730"/>
                    <a:pt x="1356" y="9434"/>
                  </a:cubicBezTo>
                  <a:cubicBezTo>
                    <a:pt x="1522" y="9138"/>
                    <a:pt x="2700" y="8852"/>
                    <a:pt x="2700" y="8852"/>
                  </a:cubicBezTo>
                  <a:lnTo>
                    <a:pt x="3245" y="10446"/>
                  </a:lnTo>
                  <a:cubicBezTo>
                    <a:pt x="3245" y="10446"/>
                    <a:pt x="2804" y="12346"/>
                    <a:pt x="2705" y="12585"/>
                  </a:cubicBezTo>
                  <a:cubicBezTo>
                    <a:pt x="2612" y="12824"/>
                    <a:pt x="2332" y="14937"/>
                    <a:pt x="2332" y="14937"/>
                  </a:cubicBezTo>
                  <a:lnTo>
                    <a:pt x="2674" y="16630"/>
                  </a:lnTo>
                  <a:lnTo>
                    <a:pt x="2098" y="18576"/>
                  </a:lnTo>
                  <a:cubicBezTo>
                    <a:pt x="2098" y="18576"/>
                    <a:pt x="3744" y="17595"/>
                    <a:pt x="3780" y="17346"/>
                  </a:cubicBezTo>
                  <a:cubicBezTo>
                    <a:pt x="3811" y="17097"/>
                    <a:pt x="3765" y="15067"/>
                    <a:pt x="3765" y="15067"/>
                  </a:cubicBezTo>
                  <a:cubicBezTo>
                    <a:pt x="3765" y="15067"/>
                    <a:pt x="3739" y="13862"/>
                    <a:pt x="3832" y="13624"/>
                  </a:cubicBezTo>
                  <a:cubicBezTo>
                    <a:pt x="3859" y="13557"/>
                    <a:pt x="3917" y="13533"/>
                    <a:pt x="3988" y="13533"/>
                  </a:cubicBezTo>
                  <a:cubicBezTo>
                    <a:pt x="4177" y="13533"/>
                    <a:pt x="4455" y="13707"/>
                    <a:pt x="4455" y="13707"/>
                  </a:cubicBezTo>
                  <a:lnTo>
                    <a:pt x="4273" y="15072"/>
                  </a:lnTo>
                  <a:lnTo>
                    <a:pt x="4341" y="16474"/>
                  </a:lnTo>
                  <a:cubicBezTo>
                    <a:pt x="4341" y="16474"/>
                    <a:pt x="5722" y="14631"/>
                    <a:pt x="5810" y="14454"/>
                  </a:cubicBezTo>
                  <a:cubicBezTo>
                    <a:pt x="5898" y="14278"/>
                    <a:pt x="5914" y="13203"/>
                    <a:pt x="5940" y="13016"/>
                  </a:cubicBezTo>
                  <a:cubicBezTo>
                    <a:pt x="5961" y="12829"/>
                    <a:pt x="5660" y="11781"/>
                    <a:pt x="5639" y="11459"/>
                  </a:cubicBezTo>
                  <a:cubicBezTo>
                    <a:pt x="5618" y="11142"/>
                    <a:pt x="5867" y="9278"/>
                    <a:pt x="5867" y="9278"/>
                  </a:cubicBezTo>
                  <a:lnTo>
                    <a:pt x="6584" y="9117"/>
                  </a:lnTo>
                  <a:lnTo>
                    <a:pt x="6771" y="11043"/>
                  </a:lnTo>
                  <a:lnTo>
                    <a:pt x="6547" y="12720"/>
                  </a:lnTo>
                  <a:cubicBezTo>
                    <a:pt x="6547" y="12720"/>
                    <a:pt x="8115" y="11412"/>
                    <a:pt x="8235" y="10986"/>
                  </a:cubicBezTo>
                  <a:cubicBezTo>
                    <a:pt x="8354" y="10555"/>
                    <a:pt x="8484" y="9564"/>
                    <a:pt x="8411" y="9174"/>
                  </a:cubicBezTo>
                  <a:cubicBezTo>
                    <a:pt x="8338" y="8785"/>
                    <a:pt x="7404" y="6765"/>
                    <a:pt x="7305" y="6558"/>
                  </a:cubicBezTo>
                  <a:cubicBezTo>
                    <a:pt x="7207" y="6355"/>
                    <a:pt x="6687" y="5021"/>
                    <a:pt x="6630" y="4507"/>
                  </a:cubicBezTo>
                  <a:cubicBezTo>
                    <a:pt x="6573" y="3998"/>
                    <a:pt x="7030" y="577"/>
                    <a:pt x="7030" y="577"/>
                  </a:cubicBezTo>
                  <a:lnTo>
                    <a:pt x="50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6006575" y="2974150"/>
              <a:ext cx="134100" cy="228850"/>
            </a:xfrm>
            <a:custGeom>
              <a:avLst/>
              <a:gdLst/>
              <a:ahLst/>
              <a:cxnLst/>
              <a:rect l="l" t="t" r="r" b="b"/>
              <a:pathLst>
                <a:path w="5364" h="9154" extrusionOk="0">
                  <a:moveTo>
                    <a:pt x="4440" y="1"/>
                  </a:moveTo>
                  <a:lnTo>
                    <a:pt x="3007" y="157"/>
                  </a:lnTo>
                  <a:cubicBezTo>
                    <a:pt x="2955" y="266"/>
                    <a:pt x="2021" y="2389"/>
                    <a:pt x="2021" y="2389"/>
                  </a:cubicBezTo>
                  <a:lnTo>
                    <a:pt x="1117" y="3183"/>
                  </a:lnTo>
                  <a:cubicBezTo>
                    <a:pt x="1117" y="3183"/>
                    <a:pt x="447" y="3593"/>
                    <a:pt x="396" y="3702"/>
                  </a:cubicBezTo>
                  <a:cubicBezTo>
                    <a:pt x="344" y="3806"/>
                    <a:pt x="1" y="4943"/>
                    <a:pt x="1" y="4943"/>
                  </a:cubicBezTo>
                  <a:lnTo>
                    <a:pt x="1174" y="3879"/>
                  </a:lnTo>
                  <a:lnTo>
                    <a:pt x="1870" y="3822"/>
                  </a:lnTo>
                  <a:lnTo>
                    <a:pt x="2374" y="4917"/>
                  </a:lnTo>
                  <a:cubicBezTo>
                    <a:pt x="2374" y="4917"/>
                    <a:pt x="2384" y="5987"/>
                    <a:pt x="2363" y="6137"/>
                  </a:cubicBezTo>
                  <a:cubicBezTo>
                    <a:pt x="2342" y="6288"/>
                    <a:pt x="2374" y="7778"/>
                    <a:pt x="2374" y="7778"/>
                  </a:cubicBezTo>
                  <a:lnTo>
                    <a:pt x="2644" y="9154"/>
                  </a:lnTo>
                  <a:cubicBezTo>
                    <a:pt x="2644" y="9154"/>
                    <a:pt x="3261" y="5992"/>
                    <a:pt x="3235" y="5873"/>
                  </a:cubicBezTo>
                  <a:cubicBezTo>
                    <a:pt x="3215" y="5753"/>
                    <a:pt x="3443" y="4601"/>
                    <a:pt x="3578" y="4466"/>
                  </a:cubicBezTo>
                  <a:cubicBezTo>
                    <a:pt x="3604" y="4438"/>
                    <a:pt x="3659" y="4427"/>
                    <a:pt x="3728" y="4427"/>
                  </a:cubicBezTo>
                  <a:cubicBezTo>
                    <a:pt x="4002" y="4427"/>
                    <a:pt x="4513" y="4595"/>
                    <a:pt x="4513" y="4595"/>
                  </a:cubicBezTo>
                  <a:lnTo>
                    <a:pt x="5364" y="5930"/>
                  </a:lnTo>
                  <a:cubicBezTo>
                    <a:pt x="5364" y="5930"/>
                    <a:pt x="5130" y="3988"/>
                    <a:pt x="5032" y="3863"/>
                  </a:cubicBezTo>
                  <a:cubicBezTo>
                    <a:pt x="4933" y="3734"/>
                    <a:pt x="4019" y="3152"/>
                    <a:pt x="4014" y="2887"/>
                  </a:cubicBezTo>
                  <a:cubicBezTo>
                    <a:pt x="4014" y="2617"/>
                    <a:pt x="4440" y="1"/>
                    <a:pt x="4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985050" y="2513575"/>
              <a:ext cx="318400" cy="479525"/>
            </a:xfrm>
            <a:custGeom>
              <a:avLst/>
              <a:gdLst/>
              <a:ahLst/>
              <a:cxnLst/>
              <a:rect l="l" t="t" r="r" b="b"/>
              <a:pathLst>
                <a:path w="12736" h="19181" extrusionOk="0">
                  <a:moveTo>
                    <a:pt x="5210" y="0"/>
                  </a:moveTo>
                  <a:cubicBezTo>
                    <a:pt x="3131" y="0"/>
                    <a:pt x="1598" y="474"/>
                    <a:pt x="1495" y="1250"/>
                  </a:cubicBezTo>
                  <a:lnTo>
                    <a:pt x="177" y="11114"/>
                  </a:lnTo>
                  <a:lnTo>
                    <a:pt x="187" y="11114"/>
                  </a:lnTo>
                  <a:lnTo>
                    <a:pt x="187" y="11119"/>
                  </a:lnTo>
                  <a:lnTo>
                    <a:pt x="177" y="11114"/>
                  </a:lnTo>
                  <a:lnTo>
                    <a:pt x="177" y="11114"/>
                  </a:lnTo>
                  <a:cubicBezTo>
                    <a:pt x="177" y="11114"/>
                    <a:pt x="0" y="11929"/>
                    <a:pt x="556" y="12801"/>
                  </a:cubicBezTo>
                  <a:cubicBezTo>
                    <a:pt x="1023" y="13533"/>
                    <a:pt x="2850" y="14982"/>
                    <a:pt x="3510" y="15516"/>
                  </a:cubicBezTo>
                  <a:lnTo>
                    <a:pt x="3110" y="18486"/>
                  </a:lnTo>
                  <a:cubicBezTo>
                    <a:pt x="3110" y="18491"/>
                    <a:pt x="3105" y="18502"/>
                    <a:pt x="3105" y="18507"/>
                  </a:cubicBezTo>
                  <a:cubicBezTo>
                    <a:pt x="3074" y="18725"/>
                    <a:pt x="3790" y="19000"/>
                    <a:pt x="4704" y="19125"/>
                  </a:cubicBezTo>
                  <a:cubicBezTo>
                    <a:pt x="4994" y="19163"/>
                    <a:pt x="5268" y="19181"/>
                    <a:pt x="5509" y="19181"/>
                  </a:cubicBezTo>
                  <a:cubicBezTo>
                    <a:pt x="6028" y="19181"/>
                    <a:pt x="6389" y="19097"/>
                    <a:pt x="6407" y="18948"/>
                  </a:cubicBezTo>
                  <a:cubicBezTo>
                    <a:pt x="6407" y="18943"/>
                    <a:pt x="6407" y="18943"/>
                    <a:pt x="6407" y="18938"/>
                  </a:cubicBezTo>
                  <a:lnTo>
                    <a:pt x="6796" y="16020"/>
                  </a:lnTo>
                  <a:cubicBezTo>
                    <a:pt x="7445" y="15729"/>
                    <a:pt x="9797" y="14738"/>
                    <a:pt x="10472" y="14125"/>
                  </a:cubicBezTo>
                  <a:cubicBezTo>
                    <a:pt x="11235" y="13429"/>
                    <a:pt x="11276" y="12599"/>
                    <a:pt x="11276" y="12599"/>
                  </a:cubicBezTo>
                  <a:lnTo>
                    <a:pt x="11276" y="12594"/>
                  </a:lnTo>
                  <a:cubicBezTo>
                    <a:pt x="11276" y="12594"/>
                    <a:pt x="11276" y="12594"/>
                    <a:pt x="11282" y="12588"/>
                  </a:cubicBezTo>
                  <a:lnTo>
                    <a:pt x="11287" y="12562"/>
                  </a:lnTo>
                  <a:cubicBezTo>
                    <a:pt x="11287" y="12542"/>
                    <a:pt x="11292" y="12526"/>
                    <a:pt x="11297" y="12511"/>
                  </a:cubicBezTo>
                  <a:cubicBezTo>
                    <a:pt x="11297" y="12490"/>
                    <a:pt x="11297" y="12474"/>
                    <a:pt x="11297" y="12453"/>
                  </a:cubicBezTo>
                  <a:lnTo>
                    <a:pt x="12590" y="2776"/>
                  </a:lnTo>
                  <a:cubicBezTo>
                    <a:pt x="12595" y="2761"/>
                    <a:pt x="12600" y="2740"/>
                    <a:pt x="12600" y="2724"/>
                  </a:cubicBezTo>
                  <a:cubicBezTo>
                    <a:pt x="12735" y="1707"/>
                    <a:pt x="10358" y="549"/>
                    <a:pt x="7289" y="144"/>
                  </a:cubicBezTo>
                  <a:cubicBezTo>
                    <a:pt x="6561" y="46"/>
                    <a:pt x="5859" y="0"/>
                    <a:pt x="5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999575" y="2662075"/>
              <a:ext cx="292325" cy="52350"/>
            </a:xfrm>
            <a:custGeom>
              <a:avLst/>
              <a:gdLst/>
              <a:ahLst/>
              <a:cxnLst/>
              <a:rect l="l" t="t" r="r" b="b"/>
              <a:pathLst>
                <a:path w="11693" h="2094" extrusionOk="0">
                  <a:moveTo>
                    <a:pt x="238" y="1"/>
                  </a:moveTo>
                  <a:cubicBezTo>
                    <a:pt x="168" y="1"/>
                    <a:pt x="99" y="36"/>
                    <a:pt x="58" y="102"/>
                  </a:cubicBezTo>
                  <a:cubicBezTo>
                    <a:pt x="1" y="200"/>
                    <a:pt x="32" y="325"/>
                    <a:pt x="130" y="387"/>
                  </a:cubicBezTo>
                  <a:cubicBezTo>
                    <a:pt x="162" y="403"/>
                    <a:pt x="2098" y="1524"/>
                    <a:pt x="5203" y="1940"/>
                  </a:cubicBezTo>
                  <a:cubicBezTo>
                    <a:pt x="5910" y="2035"/>
                    <a:pt x="6677" y="2093"/>
                    <a:pt x="7495" y="2093"/>
                  </a:cubicBezTo>
                  <a:cubicBezTo>
                    <a:pt x="8726" y="2093"/>
                    <a:pt x="10073" y="1962"/>
                    <a:pt x="11511" y="1628"/>
                  </a:cubicBezTo>
                  <a:cubicBezTo>
                    <a:pt x="11620" y="1602"/>
                    <a:pt x="11692" y="1493"/>
                    <a:pt x="11661" y="1384"/>
                  </a:cubicBezTo>
                  <a:cubicBezTo>
                    <a:pt x="11639" y="1286"/>
                    <a:pt x="11556" y="1223"/>
                    <a:pt x="11464" y="1223"/>
                  </a:cubicBezTo>
                  <a:cubicBezTo>
                    <a:pt x="11449" y="1223"/>
                    <a:pt x="11433" y="1225"/>
                    <a:pt x="11417" y="1228"/>
                  </a:cubicBezTo>
                  <a:cubicBezTo>
                    <a:pt x="10015" y="1552"/>
                    <a:pt x="8701" y="1679"/>
                    <a:pt x="7501" y="1679"/>
                  </a:cubicBezTo>
                  <a:cubicBezTo>
                    <a:pt x="3200" y="1679"/>
                    <a:pt x="380" y="49"/>
                    <a:pt x="343" y="29"/>
                  </a:cubicBezTo>
                  <a:cubicBezTo>
                    <a:pt x="310" y="10"/>
                    <a:pt x="274" y="1"/>
                    <a:pt x="23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5995950" y="2689325"/>
              <a:ext cx="292175" cy="52350"/>
            </a:xfrm>
            <a:custGeom>
              <a:avLst/>
              <a:gdLst/>
              <a:ahLst/>
              <a:cxnLst/>
              <a:rect l="l" t="t" r="r" b="b"/>
              <a:pathLst>
                <a:path w="11687" h="2094" extrusionOk="0">
                  <a:moveTo>
                    <a:pt x="237" y="1"/>
                  </a:moveTo>
                  <a:cubicBezTo>
                    <a:pt x="165" y="1"/>
                    <a:pt x="95" y="37"/>
                    <a:pt x="57" y="102"/>
                  </a:cubicBezTo>
                  <a:cubicBezTo>
                    <a:pt x="0" y="201"/>
                    <a:pt x="31" y="330"/>
                    <a:pt x="130" y="387"/>
                  </a:cubicBezTo>
                  <a:cubicBezTo>
                    <a:pt x="161" y="403"/>
                    <a:pt x="2098" y="1524"/>
                    <a:pt x="5202" y="1940"/>
                  </a:cubicBezTo>
                  <a:cubicBezTo>
                    <a:pt x="5911" y="2035"/>
                    <a:pt x="6681" y="2094"/>
                    <a:pt x="7502" y="2094"/>
                  </a:cubicBezTo>
                  <a:cubicBezTo>
                    <a:pt x="8730" y="2094"/>
                    <a:pt x="10076" y="1963"/>
                    <a:pt x="11510" y="1633"/>
                  </a:cubicBezTo>
                  <a:cubicBezTo>
                    <a:pt x="11619" y="1608"/>
                    <a:pt x="11687" y="1493"/>
                    <a:pt x="11661" y="1384"/>
                  </a:cubicBezTo>
                  <a:cubicBezTo>
                    <a:pt x="11639" y="1287"/>
                    <a:pt x="11555" y="1223"/>
                    <a:pt x="11464" y="1223"/>
                  </a:cubicBezTo>
                  <a:cubicBezTo>
                    <a:pt x="11448" y="1223"/>
                    <a:pt x="11432" y="1225"/>
                    <a:pt x="11417" y="1229"/>
                  </a:cubicBezTo>
                  <a:cubicBezTo>
                    <a:pt x="10012" y="1554"/>
                    <a:pt x="8695" y="1681"/>
                    <a:pt x="7494" y="1681"/>
                  </a:cubicBezTo>
                  <a:cubicBezTo>
                    <a:pt x="3195" y="1681"/>
                    <a:pt x="379" y="50"/>
                    <a:pt x="343" y="29"/>
                  </a:cubicBezTo>
                  <a:cubicBezTo>
                    <a:pt x="310" y="10"/>
                    <a:pt x="273" y="1"/>
                    <a:pt x="23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992175" y="2717750"/>
              <a:ext cx="292200" cy="52375"/>
            </a:xfrm>
            <a:custGeom>
              <a:avLst/>
              <a:gdLst/>
              <a:ahLst/>
              <a:cxnLst/>
              <a:rect l="l" t="t" r="r" b="b"/>
              <a:pathLst>
                <a:path w="11688" h="2095" extrusionOk="0">
                  <a:moveTo>
                    <a:pt x="237" y="1"/>
                  </a:moveTo>
                  <a:cubicBezTo>
                    <a:pt x="166" y="1"/>
                    <a:pt x="96" y="36"/>
                    <a:pt x="58" y="102"/>
                  </a:cubicBezTo>
                  <a:cubicBezTo>
                    <a:pt x="1" y="201"/>
                    <a:pt x="32" y="330"/>
                    <a:pt x="130" y="387"/>
                  </a:cubicBezTo>
                  <a:cubicBezTo>
                    <a:pt x="162" y="403"/>
                    <a:pt x="2093" y="1524"/>
                    <a:pt x="5203" y="1940"/>
                  </a:cubicBezTo>
                  <a:lnTo>
                    <a:pt x="5203" y="1945"/>
                  </a:lnTo>
                  <a:cubicBezTo>
                    <a:pt x="5905" y="2038"/>
                    <a:pt x="6669" y="2095"/>
                    <a:pt x="7484" y="2095"/>
                  </a:cubicBezTo>
                  <a:cubicBezTo>
                    <a:pt x="8717" y="2095"/>
                    <a:pt x="10068" y="1965"/>
                    <a:pt x="11505" y="1633"/>
                  </a:cubicBezTo>
                  <a:cubicBezTo>
                    <a:pt x="11620" y="1607"/>
                    <a:pt x="11687" y="1493"/>
                    <a:pt x="11661" y="1384"/>
                  </a:cubicBezTo>
                  <a:cubicBezTo>
                    <a:pt x="11639" y="1286"/>
                    <a:pt x="11556" y="1223"/>
                    <a:pt x="11461" y="1223"/>
                  </a:cubicBezTo>
                  <a:cubicBezTo>
                    <a:pt x="11445" y="1223"/>
                    <a:pt x="11428" y="1225"/>
                    <a:pt x="11412" y="1228"/>
                  </a:cubicBezTo>
                  <a:cubicBezTo>
                    <a:pt x="10009" y="1554"/>
                    <a:pt x="8692" y="1681"/>
                    <a:pt x="7492" y="1681"/>
                  </a:cubicBezTo>
                  <a:cubicBezTo>
                    <a:pt x="3193" y="1681"/>
                    <a:pt x="376" y="50"/>
                    <a:pt x="343" y="29"/>
                  </a:cubicBezTo>
                  <a:cubicBezTo>
                    <a:pt x="310" y="10"/>
                    <a:pt x="273" y="1"/>
                    <a:pt x="23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5988550" y="2745075"/>
              <a:ext cx="292175" cy="52350"/>
            </a:xfrm>
            <a:custGeom>
              <a:avLst/>
              <a:gdLst/>
              <a:ahLst/>
              <a:cxnLst/>
              <a:rect l="l" t="t" r="r" b="b"/>
              <a:pathLst>
                <a:path w="11687" h="2094" extrusionOk="0">
                  <a:moveTo>
                    <a:pt x="233" y="1"/>
                  </a:moveTo>
                  <a:cubicBezTo>
                    <a:pt x="163" y="1"/>
                    <a:pt x="95" y="39"/>
                    <a:pt x="57" y="104"/>
                  </a:cubicBezTo>
                  <a:cubicBezTo>
                    <a:pt x="0" y="203"/>
                    <a:pt x="31" y="328"/>
                    <a:pt x="130" y="385"/>
                  </a:cubicBezTo>
                  <a:cubicBezTo>
                    <a:pt x="161" y="405"/>
                    <a:pt x="2093" y="1527"/>
                    <a:pt x="5202" y="1942"/>
                  </a:cubicBezTo>
                  <a:cubicBezTo>
                    <a:pt x="5909" y="2036"/>
                    <a:pt x="6677" y="2093"/>
                    <a:pt x="7497" y="2093"/>
                  </a:cubicBezTo>
                  <a:cubicBezTo>
                    <a:pt x="8727" y="2093"/>
                    <a:pt x="10073" y="1964"/>
                    <a:pt x="11505" y="1631"/>
                  </a:cubicBezTo>
                  <a:cubicBezTo>
                    <a:pt x="11619" y="1605"/>
                    <a:pt x="11687" y="1496"/>
                    <a:pt x="11661" y="1381"/>
                  </a:cubicBezTo>
                  <a:cubicBezTo>
                    <a:pt x="11638" y="1287"/>
                    <a:pt x="11554" y="1220"/>
                    <a:pt x="11458" y="1220"/>
                  </a:cubicBezTo>
                  <a:cubicBezTo>
                    <a:pt x="11443" y="1220"/>
                    <a:pt x="11427" y="1222"/>
                    <a:pt x="11412" y="1226"/>
                  </a:cubicBezTo>
                  <a:cubicBezTo>
                    <a:pt x="10006" y="1552"/>
                    <a:pt x="8688" y="1679"/>
                    <a:pt x="7486" y="1679"/>
                  </a:cubicBezTo>
                  <a:cubicBezTo>
                    <a:pt x="3190" y="1679"/>
                    <a:pt x="374" y="52"/>
                    <a:pt x="338" y="32"/>
                  </a:cubicBezTo>
                  <a:cubicBezTo>
                    <a:pt x="305" y="11"/>
                    <a:pt x="268" y="1"/>
                    <a:pt x="23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6267725" y="3136000"/>
              <a:ext cx="262975" cy="186475"/>
            </a:xfrm>
            <a:custGeom>
              <a:avLst/>
              <a:gdLst/>
              <a:ahLst/>
              <a:cxnLst/>
              <a:rect l="l" t="t" r="r" b="b"/>
              <a:pathLst>
                <a:path w="10519" h="7459" extrusionOk="0">
                  <a:moveTo>
                    <a:pt x="883" y="1"/>
                  </a:moveTo>
                  <a:lnTo>
                    <a:pt x="1" y="2337"/>
                  </a:lnTo>
                  <a:cubicBezTo>
                    <a:pt x="1" y="2337"/>
                    <a:pt x="2025" y="5016"/>
                    <a:pt x="3946" y="6293"/>
                  </a:cubicBezTo>
                  <a:cubicBezTo>
                    <a:pt x="5036" y="7023"/>
                    <a:pt x="6291" y="7458"/>
                    <a:pt x="7375" y="7458"/>
                  </a:cubicBezTo>
                  <a:cubicBezTo>
                    <a:pt x="8197" y="7458"/>
                    <a:pt x="8922" y="7208"/>
                    <a:pt x="9403" y="6646"/>
                  </a:cubicBezTo>
                  <a:cubicBezTo>
                    <a:pt x="10519" y="5343"/>
                    <a:pt x="9444" y="4128"/>
                    <a:pt x="9444" y="4128"/>
                  </a:cubicBezTo>
                  <a:lnTo>
                    <a:pt x="8723" y="2804"/>
                  </a:lnTo>
                  <a:cubicBezTo>
                    <a:pt x="2975" y="2794"/>
                    <a:pt x="883" y="1"/>
                    <a:pt x="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6267600" y="3174550"/>
              <a:ext cx="267250" cy="149975"/>
            </a:xfrm>
            <a:custGeom>
              <a:avLst/>
              <a:gdLst/>
              <a:ahLst/>
              <a:cxnLst/>
              <a:rect l="l" t="t" r="r" b="b"/>
              <a:pathLst>
                <a:path w="10690" h="5999" extrusionOk="0">
                  <a:moveTo>
                    <a:pt x="250" y="1"/>
                  </a:moveTo>
                  <a:lnTo>
                    <a:pt x="0" y="795"/>
                  </a:lnTo>
                  <a:cubicBezTo>
                    <a:pt x="0" y="795"/>
                    <a:pt x="1631" y="3028"/>
                    <a:pt x="3318" y="4367"/>
                  </a:cubicBezTo>
                  <a:cubicBezTo>
                    <a:pt x="5010" y="5701"/>
                    <a:pt x="6194" y="5940"/>
                    <a:pt x="7430" y="5997"/>
                  </a:cubicBezTo>
                  <a:cubicBezTo>
                    <a:pt x="7456" y="5998"/>
                    <a:pt x="7482" y="5999"/>
                    <a:pt x="7508" y="5999"/>
                  </a:cubicBezTo>
                  <a:cubicBezTo>
                    <a:pt x="8782" y="5999"/>
                    <a:pt x="10690" y="4656"/>
                    <a:pt x="9667" y="2835"/>
                  </a:cubicBezTo>
                  <a:cubicBezTo>
                    <a:pt x="9667" y="2835"/>
                    <a:pt x="9167" y="2367"/>
                    <a:pt x="8225" y="2367"/>
                  </a:cubicBezTo>
                  <a:cubicBezTo>
                    <a:pt x="7468" y="2367"/>
                    <a:pt x="6426" y="2670"/>
                    <a:pt x="5130" y="3765"/>
                  </a:cubicBezTo>
                  <a:cubicBezTo>
                    <a:pt x="5130" y="3765"/>
                    <a:pt x="2617" y="2332"/>
                    <a:pt x="250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6386400" y="3209475"/>
              <a:ext cx="101075" cy="30475"/>
            </a:xfrm>
            <a:custGeom>
              <a:avLst/>
              <a:gdLst/>
              <a:ahLst/>
              <a:cxnLst/>
              <a:rect l="l" t="t" r="r" b="b"/>
              <a:pathLst>
                <a:path w="4043" h="1219" extrusionOk="0">
                  <a:moveTo>
                    <a:pt x="2754" y="1"/>
                  </a:moveTo>
                  <a:cubicBezTo>
                    <a:pt x="1865" y="1"/>
                    <a:pt x="979" y="261"/>
                    <a:pt x="232" y="753"/>
                  </a:cubicBezTo>
                  <a:cubicBezTo>
                    <a:pt x="0" y="904"/>
                    <a:pt x="164" y="1218"/>
                    <a:pt x="386" y="1218"/>
                  </a:cubicBezTo>
                  <a:cubicBezTo>
                    <a:pt x="432" y="1218"/>
                    <a:pt x="480" y="1205"/>
                    <a:pt x="528" y="1174"/>
                  </a:cubicBezTo>
                  <a:cubicBezTo>
                    <a:pt x="1193" y="742"/>
                    <a:pt x="1971" y="519"/>
                    <a:pt x="2754" y="519"/>
                  </a:cubicBezTo>
                  <a:cubicBezTo>
                    <a:pt x="3053" y="519"/>
                    <a:pt x="3354" y="552"/>
                    <a:pt x="3649" y="618"/>
                  </a:cubicBezTo>
                  <a:cubicBezTo>
                    <a:pt x="3670" y="623"/>
                    <a:pt x="3691" y="625"/>
                    <a:pt x="3710" y="625"/>
                  </a:cubicBezTo>
                  <a:cubicBezTo>
                    <a:pt x="3986" y="625"/>
                    <a:pt x="4042" y="177"/>
                    <a:pt x="3737" y="109"/>
                  </a:cubicBezTo>
                  <a:cubicBezTo>
                    <a:pt x="3414" y="36"/>
                    <a:pt x="3084" y="1"/>
                    <a:pt x="2754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6144825" y="2412800"/>
              <a:ext cx="742025" cy="412250"/>
            </a:xfrm>
            <a:custGeom>
              <a:avLst/>
              <a:gdLst/>
              <a:ahLst/>
              <a:cxnLst/>
              <a:rect l="l" t="t" r="r" b="b"/>
              <a:pathLst>
                <a:path w="29681" h="16490" extrusionOk="0">
                  <a:moveTo>
                    <a:pt x="26016" y="1"/>
                  </a:moveTo>
                  <a:lnTo>
                    <a:pt x="9361" y="3235"/>
                  </a:lnTo>
                  <a:lnTo>
                    <a:pt x="4751" y="5234"/>
                  </a:lnTo>
                  <a:lnTo>
                    <a:pt x="0" y="12736"/>
                  </a:lnTo>
                  <a:lnTo>
                    <a:pt x="5763" y="16490"/>
                  </a:lnTo>
                  <a:lnTo>
                    <a:pt x="6085" y="16381"/>
                  </a:lnTo>
                  <a:lnTo>
                    <a:pt x="21623" y="12061"/>
                  </a:lnTo>
                  <a:lnTo>
                    <a:pt x="22179" y="10742"/>
                  </a:lnTo>
                  <a:lnTo>
                    <a:pt x="23861" y="14937"/>
                  </a:lnTo>
                  <a:lnTo>
                    <a:pt x="29681" y="11412"/>
                  </a:lnTo>
                  <a:lnTo>
                    <a:pt x="25943" y="1828"/>
                  </a:lnTo>
                  <a:lnTo>
                    <a:pt x="26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6290050" y="2658950"/>
              <a:ext cx="423800" cy="543800"/>
            </a:xfrm>
            <a:custGeom>
              <a:avLst/>
              <a:gdLst/>
              <a:ahLst/>
              <a:cxnLst/>
              <a:rect l="l" t="t" r="r" b="b"/>
              <a:pathLst>
                <a:path w="16952" h="21752" extrusionOk="0">
                  <a:moveTo>
                    <a:pt x="11321" y="1"/>
                  </a:moveTo>
                  <a:cubicBezTo>
                    <a:pt x="10338" y="1"/>
                    <a:pt x="6343" y="525"/>
                    <a:pt x="5805" y="704"/>
                  </a:cubicBezTo>
                  <a:cubicBezTo>
                    <a:pt x="5244" y="896"/>
                    <a:pt x="3183" y="1410"/>
                    <a:pt x="3183" y="1410"/>
                  </a:cubicBezTo>
                  <a:lnTo>
                    <a:pt x="276" y="6535"/>
                  </a:lnTo>
                  <a:lnTo>
                    <a:pt x="1" y="8295"/>
                  </a:lnTo>
                  <a:lnTo>
                    <a:pt x="2763" y="10402"/>
                  </a:lnTo>
                  <a:lnTo>
                    <a:pt x="1" y="19062"/>
                  </a:lnTo>
                  <a:cubicBezTo>
                    <a:pt x="1" y="19062"/>
                    <a:pt x="2179" y="21752"/>
                    <a:pt x="4905" y="21752"/>
                  </a:cubicBezTo>
                  <a:cubicBezTo>
                    <a:pt x="5274" y="21752"/>
                    <a:pt x="5653" y="21703"/>
                    <a:pt x="6039" y="21590"/>
                  </a:cubicBezTo>
                  <a:lnTo>
                    <a:pt x="6527" y="20054"/>
                  </a:lnTo>
                  <a:cubicBezTo>
                    <a:pt x="7527" y="20321"/>
                    <a:pt x="8849" y="20572"/>
                    <a:pt x="10263" y="20572"/>
                  </a:cubicBezTo>
                  <a:cubicBezTo>
                    <a:pt x="11072" y="20572"/>
                    <a:pt x="11910" y="20490"/>
                    <a:pt x="12736" y="20282"/>
                  </a:cubicBezTo>
                  <a:cubicBezTo>
                    <a:pt x="12736" y="20282"/>
                    <a:pt x="15545" y="12604"/>
                    <a:pt x="16110" y="10963"/>
                  </a:cubicBezTo>
                  <a:cubicBezTo>
                    <a:pt x="16671" y="9322"/>
                    <a:pt x="16951" y="4406"/>
                    <a:pt x="16064" y="2485"/>
                  </a:cubicBezTo>
                  <a:cubicBezTo>
                    <a:pt x="15171" y="564"/>
                    <a:pt x="12175" y="50"/>
                    <a:pt x="11427" y="3"/>
                  </a:cubicBezTo>
                  <a:cubicBezTo>
                    <a:pt x="11398" y="2"/>
                    <a:pt x="11362" y="1"/>
                    <a:pt x="1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6391550" y="3130050"/>
              <a:ext cx="271950" cy="158000"/>
            </a:xfrm>
            <a:custGeom>
              <a:avLst/>
              <a:gdLst/>
              <a:ahLst/>
              <a:cxnLst/>
              <a:rect l="l" t="t" r="r" b="b"/>
              <a:pathLst>
                <a:path w="10878" h="6320" extrusionOk="0">
                  <a:moveTo>
                    <a:pt x="478" y="0"/>
                  </a:moveTo>
                  <a:lnTo>
                    <a:pt x="0" y="2450"/>
                  </a:lnTo>
                  <a:cubicBezTo>
                    <a:pt x="0" y="2450"/>
                    <a:pt x="2451" y="4745"/>
                    <a:pt x="4559" y="5685"/>
                  </a:cubicBezTo>
                  <a:cubicBezTo>
                    <a:pt x="5478" y="6095"/>
                    <a:pt x="6463" y="6319"/>
                    <a:pt x="7354" y="6319"/>
                  </a:cubicBezTo>
                  <a:cubicBezTo>
                    <a:pt x="8506" y="6319"/>
                    <a:pt x="9500" y="5945"/>
                    <a:pt x="9994" y="5114"/>
                  </a:cubicBezTo>
                  <a:cubicBezTo>
                    <a:pt x="10877" y="3639"/>
                    <a:pt x="9615" y="2622"/>
                    <a:pt x="9615" y="2622"/>
                  </a:cubicBezTo>
                  <a:lnTo>
                    <a:pt x="8676" y="1438"/>
                  </a:lnTo>
                  <a:cubicBezTo>
                    <a:pt x="7731" y="1598"/>
                    <a:pt x="6873" y="1665"/>
                    <a:pt x="6100" y="1665"/>
                  </a:cubicBezTo>
                  <a:cubicBezTo>
                    <a:pt x="2237" y="1665"/>
                    <a:pt x="478" y="0"/>
                    <a:pt x="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6391550" y="3170800"/>
              <a:ext cx="280375" cy="119050"/>
            </a:xfrm>
            <a:custGeom>
              <a:avLst/>
              <a:gdLst/>
              <a:ahLst/>
              <a:cxnLst/>
              <a:rect l="l" t="t" r="r" b="b"/>
              <a:pathLst>
                <a:path w="11215" h="4762" extrusionOk="0">
                  <a:moveTo>
                    <a:pt x="110" y="0"/>
                  </a:moveTo>
                  <a:lnTo>
                    <a:pt x="0" y="820"/>
                  </a:lnTo>
                  <a:cubicBezTo>
                    <a:pt x="0" y="820"/>
                    <a:pt x="1984" y="2752"/>
                    <a:pt x="3873" y="3785"/>
                  </a:cubicBezTo>
                  <a:cubicBezTo>
                    <a:pt x="5271" y="4543"/>
                    <a:pt x="6294" y="4762"/>
                    <a:pt x="7228" y="4762"/>
                  </a:cubicBezTo>
                  <a:cubicBezTo>
                    <a:pt x="7560" y="4762"/>
                    <a:pt x="7881" y="4734"/>
                    <a:pt x="8203" y="4693"/>
                  </a:cubicBezTo>
                  <a:cubicBezTo>
                    <a:pt x="9465" y="4538"/>
                    <a:pt x="11215" y="2856"/>
                    <a:pt x="9870" y="1199"/>
                  </a:cubicBezTo>
                  <a:cubicBezTo>
                    <a:pt x="9870" y="1199"/>
                    <a:pt x="9480" y="943"/>
                    <a:pt x="8822" y="943"/>
                  </a:cubicBezTo>
                  <a:cubicBezTo>
                    <a:pt x="8042" y="943"/>
                    <a:pt x="6885" y="1304"/>
                    <a:pt x="5556" y="2882"/>
                  </a:cubicBezTo>
                  <a:cubicBezTo>
                    <a:pt x="5556" y="2882"/>
                    <a:pt x="2835" y="1900"/>
                    <a:pt x="110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6515200" y="3172850"/>
              <a:ext cx="96900" cy="41825"/>
            </a:xfrm>
            <a:custGeom>
              <a:avLst/>
              <a:gdLst/>
              <a:ahLst/>
              <a:cxnLst/>
              <a:rect l="l" t="t" r="r" b="b"/>
              <a:pathLst>
                <a:path w="3876" h="1673" extrusionOk="0">
                  <a:moveTo>
                    <a:pt x="3320" y="1"/>
                  </a:moveTo>
                  <a:cubicBezTo>
                    <a:pt x="2166" y="1"/>
                    <a:pt x="1038" y="452"/>
                    <a:pt x="194" y="1237"/>
                  </a:cubicBezTo>
                  <a:cubicBezTo>
                    <a:pt x="0" y="1411"/>
                    <a:pt x="180" y="1672"/>
                    <a:pt x="385" y="1672"/>
                  </a:cubicBezTo>
                  <a:cubicBezTo>
                    <a:pt x="443" y="1672"/>
                    <a:pt x="504" y="1651"/>
                    <a:pt x="558" y="1600"/>
                  </a:cubicBezTo>
                  <a:cubicBezTo>
                    <a:pt x="1310" y="901"/>
                    <a:pt x="2312" y="520"/>
                    <a:pt x="3330" y="520"/>
                  </a:cubicBezTo>
                  <a:cubicBezTo>
                    <a:pt x="3401" y="520"/>
                    <a:pt x="3472" y="522"/>
                    <a:pt x="3543" y="526"/>
                  </a:cubicBezTo>
                  <a:cubicBezTo>
                    <a:pt x="3549" y="526"/>
                    <a:pt x="3556" y="526"/>
                    <a:pt x="3562" y="526"/>
                  </a:cubicBezTo>
                  <a:cubicBezTo>
                    <a:pt x="3875" y="526"/>
                    <a:pt x="3869" y="27"/>
                    <a:pt x="3543" y="12"/>
                  </a:cubicBezTo>
                  <a:lnTo>
                    <a:pt x="3543" y="6"/>
                  </a:lnTo>
                  <a:cubicBezTo>
                    <a:pt x="3468" y="3"/>
                    <a:pt x="3394" y="1"/>
                    <a:pt x="3320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6072625" y="2730925"/>
              <a:ext cx="224325" cy="193400"/>
            </a:xfrm>
            <a:custGeom>
              <a:avLst/>
              <a:gdLst/>
              <a:ahLst/>
              <a:cxnLst/>
              <a:rect l="l" t="t" r="r" b="b"/>
              <a:pathLst>
                <a:path w="8973" h="7736" extrusionOk="0">
                  <a:moveTo>
                    <a:pt x="3194" y="1"/>
                  </a:moveTo>
                  <a:cubicBezTo>
                    <a:pt x="3194" y="1"/>
                    <a:pt x="516" y="3489"/>
                    <a:pt x="178" y="4969"/>
                  </a:cubicBezTo>
                  <a:cubicBezTo>
                    <a:pt x="0" y="5760"/>
                    <a:pt x="244" y="5944"/>
                    <a:pt x="510" y="5944"/>
                  </a:cubicBezTo>
                  <a:cubicBezTo>
                    <a:pt x="741" y="5944"/>
                    <a:pt x="988" y="5805"/>
                    <a:pt x="988" y="5805"/>
                  </a:cubicBezTo>
                  <a:lnTo>
                    <a:pt x="988" y="5805"/>
                  </a:lnTo>
                  <a:cubicBezTo>
                    <a:pt x="988" y="5805"/>
                    <a:pt x="630" y="6926"/>
                    <a:pt x="1102" y="7259"/>
                  </a:cubicBezTo>
                  <a:cubicBezTo>
                    <a:pt x="1210" y="7335"/>
                    <a:pt x="1318" y="7367"/>
                    <a:pt x="1423" y="7367"/>
                  </a:cubicBezTo>
                  <a:cubicBezTo>
                    <a:pt x="1975" y="7367"/>
                    <a:pt x="2441" y="6475"/>
                    <a:pt x="2442" y="6475"/>
                  </a:cubicBezTo>
                  <a:lnTo>
                    <a:pt x="2442" y="6475"/>
                  </a:lnTo>
                  <a:cubicBezTo>
                    <a:pt x="2442" y="6475"/>
                    <a:pt x="2270" y="7591"/>
                    <a:pt x="3163" y="7731"/>
                  </a:cubicBezTo>
                  <a:cubicBezTo>
                    <a:pt x="3184" y="7734"/>
                    <a:pt x="3206" y="7736"/>
                    <a:pt x="3228" y="7736"/>
                  </a:cubicBezTo>
                  <a:cubicBezTo>
                    <a:pt x="4146" y="7736"/>
                    <a:pt x="5899" y="4943"/>
                    <a:pt x="5899" y="4943"/>
                  </a:cubicBezTo>
                  <a:lnTo>
                    <a:pt x="6569" y="4886"/>
                  </a:lnTo>
                  <a:cubicBezTo>
                    <a:pt x="6569" y="4886"/>
                    <a:pt x="6657" y="5556"/>
                    <a:pt x="6823" y="6698"/>
                  </a:cubicBezTo>
                  <a:cubicBezTo>
                    <a:pt x="6925" y="7398"/>
                    <a:pt x="7327" y="7640"/>
                    <a:pt x="7684" y="7640"/>
                  </a:cubicBezTo>
                  <a:cubicBezTo>
                    <a:pt x="7912" y="7640"/>
                    <a:pt x="8121" y="7541"/>
                    <a:pt x="8220" y="7399"/>
                  </a:cubicBezTo>
                  <a:cubicBezTo>
                    <a:pt x="8469" y="7035"/>
                    <a:pt x="8973" y="3656"/>
                    <a:pt x="8973" y="3656"/>
                  </a:cubicBezTo>
                  <a:lnTo>
                    <a:pt x="3194" y="1"/>
                  </a:ln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6286000" y="2549400"/>
              <a:ext cx="414475" cy="285225"/>
            </a:xfrm>
            <a:custGeom>
              <a:avLst/>
              <a:gdLst/>
              <a:ahLst/>
              <a:cxnLst/>
              <a:rect l="l" t="t" r="r" b="b"/>
              <a:pathLst>
                <a:path w="16579" h="11409" extrusionOk="0">
                  <a:moveTo>
                    <a:pt x="6424" y="0"/>
                  </a:moveTo>
                  <a:cubicBezTo>
                    <a:pt x="6334" y="0"/>
                    <a:pt x="6242" y="43"/>
                    <a:pt x="6201" y="128"/>
                  </a:cubicBezTo>
                  <a:cubicBezTo>
                    <a:pt x="5801" y="964"/>
                    <a:pt x="5385" y="1790"/>
                    <a:pt x="4949" y="2610"/>
                  </a:cubicBezTo>
                  <a:cubicBezTo>
                    <a:pt x="4934" y="2625"/>
                    <a:pt x="4918" y="2641"/>
                    <a:pt x="4908" y="2662"/>
                  </a:cubicBezTo>
                  <a:cubicBezTo>
                    <a:pt x="3662" y="4837"/>
                    <a:pt x="2411" y="7012"/>
                    <a:pt x="1165" y="9188"/>
                  </a:cubicBezTo>
                  <a:lnTo>
                    <a:pt x="116" y="11020"/>
                  </a:lnTo>
                  <a:cubicBezTo>
                    <a:pt x="1" y="11222"/>
                    <a:pt x="180" y="11409"/>
                    <a:pt x="357" y="11409"/>
                  </a:cubicBezTo>
                  <a:cubicBezTo>
                    <a:pt x="434" y="11409"/>
                    <a:pt x="512" y="11373"/>
                    <a:pt x="562" y="11285"/>
                  </a:cubicBezTo>
                  <a:lnTo>
                    <a:pt x="3418" y="6301"/>
                  </a:lnTo>
                  <a:cubicBezTo>
                    <a:pt x="3431" y="6304"/>
                    <a:pt x="3445" y="6305"/>
                    <a:pt x="3459" y="6305"/>
                  </a:cubicBezTo>
                  <a:cubicBezTo>
                    <a:pt x="3499" y="6305"/>
                    <a:pt x="3542" y="6294"/>
                    <a:pt x="3584" y="6275"/>
                  </a:cubicBezTo>
                  <a:cubicBezTo>
                    <a:pt x="5359" y="5429"/>
                    <a:pt x="7327" y="5071"/>
                    <a:pt x="9269" y="4822"/>
                  </a:cubicBezTo>
                  <a:cubicBezTo>
                    <a:pt x="9921" y="4738"/>
                    <a:pt x="10598" y="4671"/>
                    <a:pt x="11270" y="4671"/>
                  </a:cubicBezTo>
                  <a:cubicBezTo>
                    <a:pt x="12471" y="4671"/>
                    <a:pt x="13658" y="4885"/>
                    <a:pt x="14663" y="5600"/>
                  </a:cubicBezTo>
                  <a:cubicBezTo>
                    <a:pt x="15353" y="6093"/>
                    <a:pt x="15888" y="6805"/>
                    <a:pt x="16049" y="7651"/>
                  </a:cubicBezTo>
                  <a:cubicBezTo>
                    <a:pt x="16075" y="7764"/>
                    <a:pt x="16191" y="7836"/>
                    <a:pt x="16305" y="7836"/>
                  </a:cubicBezTo>
                  <a:cubicBezTo>
                    <a:pt x="16327" y="7836"/>
                    <a:pt x="16349" y="7834"/>
                    <a:pt x="16371" y="7828"/>
                  </a:cubicBezTo>
                  <a:cubicBezTo>
                    <a:pt x="16511" y="7791"/>
                    <a:pt x="16579" y="7651"/>
                    <a:pt x="16548" y="7511"/>
                  </a:cubicBezTo>
                  <a:lnTo>
                    <a:pt x="16553" y="7511"/>
                  </a:lnTo>
                  <a:cubicBezTo>
                    <a:pt x="16210" y="5772"/>
                    <a:pt x="14549" y="4635"/>
                    <a:pt x="12903" y="4302"/>
                  </a:cubicBezTo>
                  <a:cubicBezTo>
                    <a:pt x="12367" y="4195"/>
                    <a:pt x="11823" y="4153"/>
                    <a:pt x="11278" y="4153"/>
                  </a:cubicBezTo>
                  <a:cubicBezTo>
                    <a:pt x="10767" y="4153"/>
                    <a:pt x="10256" y="4190"/>
                    <a:pt x="9752" y="4245"/>
                  </a:cubicBezTo>
                  <a:cubicBezTo>
                    <a:pt x="8708" y="4365"/>
                    <a:pt x="7665" y="4515"/>
                    <a:pt x="6637" y="4738"/>
                  </a:cubicBezTo>
                  <a:cubicBezTo>
                    <a:pt x="5671" y="4946"/>
                    <a:pt x="4726" y="5221"/>
                    <a:pt x="3818" y="5605"/>
                  </a:cubicBezTo>
                  <a:lnTo>
                    <a:pt x="4306" y="4759"/>
                  </a:lnTo>
                  <a:lnTo>
                    <a:pt x="5297" y="3025"/>
                  </a:lnTo>
                  <a:cubicBezTo>
                    <a:pt x="5318" y="3004"/>
                    <a:pt x="5339" y="2984"/>
                    <a:pt x="5354" y="2953"/>
                  </a:cubicBezTo>
                  <a:cubicBezTo>
                    <a:pt x="5801" y="2106"/>
                    <a:pt x="6237" y="1250"/>
                    <a:pt x="6647" y="388"/>
                  </a:cubicBezTo>
                  <a:cubicBezTo>
                    <a:pt x="6709" y="263"/>
                    <a:pt x="6683" y="107"/>
                    <a:pt x="6554" y="35"/>
                  </a:cubicBezTo>
                  <a:cubicBezTo>
                    <a:pt x="6516" y="12"/>
                    <a:pt x="6470" y="0"/>
                    <a:pt x="642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6129100" y="2819825"/>
              <a:ext cx="62600" cy="78800"/>
            </a:xfrm>
            <a:custGeom>
              <a:avLst/>
              <a:gdLst/>
              <a:ahLst/>
              <a:cxnLst/>
              <a:rect l="l" t="t" r="r" b="b"/>
              <a:pathLst>
                <a:path w="2504" h="3152" extrusionOk="0">
                  <a:moveTo>
                    <a:pt x="2104" y="1"/>
                  </a:moveTo>
                  <a:lnTo>
                    <a:pt x="84" y="2763"/>
                  </a:lnTo>
                  <a:cubicBezTo>
                    <a:pt x="1" y="2877"/>
                    <a:pt x="63" y="3054"/>
                    <a:pt x="177" y="3116"/>
                  </a:cubicBezTo>
                  <a:cubicBezTo>
                    <a:pt x="219" y="3141"/>
                    <a:pt x="261" y="3152"/>
                    <a:pt x="302" y="3152"/>
                  </a:cubicBezTo>
                  <a:cubicBezTo>
                    <a:pt x="390" y="3152"/>
                    <a:pt x="474" y="3100"/>
                    <a:pt x="530" y="3022"/>
                  </a:cubicBezTo>
                  <a:lnTo>
                    <a:pt x="2503" y="323"/>
                  </a:lnTo>
                  <a:cubicBezTo>
                    <a:pt x="2368" y="219"/>
                    <a:pt x="2233" y="110"/>
                    <a:pt x="21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6093550" y="2797500"/>
              <a:ext cx="69975" cy="83700"/>
            </a:xfrm>
            <a:custGeom>
              <a:avLst/>
              <a:gdLst/>
              <a:ahLst/>
              <a:cxnLst/>
              <a:rect l="l" t="t" r="r" b="b"/>
              <a:pathLst>
                <a:path w="2799" h="3348" extrusionOk="0">
                  <a:moveTo>
                    <a:pt x="2399" y="1"/>
                  </a:moveTo>
                  <a:cubicBezTo>
                    <a:pt x="1657" y="987"/>
                    <a:pt x="893" y="1953"/>
                    <a:pt x="109" y="2908"/>
                  </a:cubicBezTo>
                  <a:cubicBezTo>
                    <a:pt x="16" y="3017"/>
                    <a:pt x="0" y="3168"/>
                    <a:pt x="109" y="3272"/>
                  </a:cubicBezTo>
                  <a:cubicBezTo>
                    <a:pt x="155" y="3320"/>
                    <a:pt x="228" y="3348"/>
                    <a:pt x="299" y="3348"/>
                  </a:cubicBezTo>
                  <a:cubicBezTo>
                    <a:pt x="365" y="3348"/>
                    <a:pt x="430" y="3324"/>
                    <a:pt x="473" y="3272"/>
                  </a:cubicBezTo>
                  <a:cubicBezTo>
                    <a:pt x="1267" y="2306"/>
                    <a:pt x="2046" y="1320"/>
                    <a:pt x="2799" y="323"/>
                  </a:cubicBezTo>
                  <a:cubicBezTo>
                    <a:pt x="2664" y="214"/>
                    <a:pt x="2534" y="110"/>
                    <a:pt x="239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6741350" y="2694850"/>
              <a:ext cx="224400" cy="193400"/>
            </a:xfrm>
            <a:custGeom>
              <a:avLst/>
              <a:gdLst/>
              <a:ahLst/>
              <a:cxnLst/>
              <a:rect l="l" t="t" r="r" b="b"/>
              <a:pathLst>
                <a:path w="8976" h="7736" extrusionOk="0">
                  <a:moveTo>
                    <a:pt x="5778" y="0"/>
                  </a:moveTo>
                  <a:lnTo>
                    <a:pt x="0" y="3655"/>
                  </a:lnTo>
                  <a:cubicBezTo>
                    <a:pt x="0" y="3655"/>
                    <a:pt x="504" y="7035"/>
                    <a:pt x="758" y="7398"/>
                  </a:cubicBezTo>
                  <a:cubicBezTo>
                    <a:pt x="855" y="7540"/>
                    <a:pt x="1063" y="7639"/>
                    <a:pt x="1290" y="7639"/>
                  </a:cubicBezTo>
                  <a:cubicBezTo>
                    <a:pt x="1646" y="7639"/>
                    <a:pt x="2048" y="7397"/>
                    <a:pt x="2149" y="6698"/>
                  </a:cubicBezTo>
                  <a:cubicBezTo>
                    <a:pt x="2321" y="5555"/>
                    <a:pt x="2404" y="4886"/>
                    <a:pt x="2404" y="4886"/>
                  </a:cubicBezTo>
                  <a:lnTo>
                    <a:pt x="3074" y="4943"/>
                  </a:lnTo>
                  <a:cubicBezTo>
                    <a:pt x="3074" y="4943"/>
                    <a:pt x="4831" y="7736"/>
                    <a:pt x="5745" y="7736"/>
                  </a:cubicBezTo>
                  <a:cubicBezTo>
                    <a:pt x="5767" y="7736"/>
                    <a:pt x="5789" y="7734"/>
                    <a:pt x="5810" y="7731"/>
                  </a:cubicBezTo>
                  <a:cubicBezTo>
                    <a:pt x="6702" y="7591"/>
                    <a:pt x="6531" y="6475"/>
                    <a:pt x="6531" y="6474"/>
                  </a:cubicBezTo>
                  <a:lnTo>
                    <a:pt x="6531" y="6474"/>
                  </a:lnTo>
                  <a:cubicBezTo>
                    <a:pt x="6531" y="6475"/>
                    <a:pt x="6997" y="7366"/>
                    <a:pt x="7553" y="7366"/>
                  </a:cubicBezTo>
                  <a:cubicBezTo>
                    <a:pt x="7658" y="7366"/>
                    <a:pt x="7767" y="7334"/>
                    <a:pt x="7876" y="7258"/>
                  </a:cubicBezTo>
                  <a:cubicBezTo>
                    <a:pt x="8343" y="6926"/>
                    <a:pt x="7985" y="5805"/>
                    <a:pt x="7985" y="5805"/>
                  </a:cubicBezTo>
                  <a:lnTo>
                    <a:pt x="7985" y="5805"/>
                  </a:lnTo>
                  <a:cubicBezTo>
                    <a:pt x="7985" y="5805"/>
                    <a:pt x="8233" y="5944"/>
                    <a:pt x="8465" y="5944"/>
                  </a:cubicBezTo>
                  <a:cubicBezTo>
                    <a:pt x="8731" y="5944"/>
                    <a:pt x="8975" y="5760"/>
                    <a:pt x="8795" y="4969"/>
                  </a:cubicBezTo>
                  <a:cubicBezTo>
                    <a:pt x="8457" y="3489"/>
                    <a:pt x="5778" y="0"/>
                    <a:pt x="5778" y="0"/>
                  </a:cubicBez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6846600" y="2783750"/>
              <a:ext cx="62575" cy="78800"/>
            </a:xfrm>
            <a:custGeom>
              <a:avLst/>
              <a:gdLst/>
              <a:ahLst/>
              <a:cxnLst/>
              <a:rect l="l" t="t" r="r" b="b"/>
              <a:pathLst>
                <a:path w="2503" h="3152" extrusionOk="0">
                  <a:moveTo>
                    <a:pt x="405" y="1"/>
                  </a:moveTo>
                  <a:cubicBezTo>
                    <a:pt x="270" y="110"/>
                    <a:pt x="136" y="219"/>
                    <a:pt x="1" y="323"/>
                  </a:cubicBezTo>
                  <a:lnTo>
                    <a:pt x="1973" y="3027"/>
                  </a:lnTo>
                  <a:cubicBezTo>
                    <a:pt x="2030" y="3102"/>
                    <a:pt x="2113" y="3152"/>
                    <a:pt x="2201" y="3152"/>
                  </a:cubicBezTo>
                  <a:cubicBezTo>
                    <a:pt x="2242" y="3152"/>
                    <a:pt x="2285" y="3141"/>
                    <a:pt x="2326" y="3116"/>
                  </a:cubicBezTo>
                  <a:cubicBezTo>
                    <a:pt x="2441" y="3053"/>
                    <a:pt x="2503" y="2877"/>
                    <a:pt x="2420" y="2763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6874775" y="2761425"/>
              <a:ext cx="69975" cy="83700"/>
            </a:xfrm>
            <a:custGeom>
              <a:avLst/>
              <a:gdLst/>
              <a:ahLst/>
              <a:cxnLst/>
              <a:rect l="l" t="t" r="r" b="b"/>
              <a:pathLst>
                <a:path w="2799" h="3348" extrusionOk="0">
                  <a:moveTo>
                    <a:pt x="400" y="1"/>
                  </a:moveTo>
                  <a:cubicBezTo>
                    <a:pt x="270" y="110"/>
                    <a:pt x="135" y="214"/>
                    <a:pt x="0" y="323"/>
                  </a:cubicBezTo>
                  <a:cubicBezTo>
                    <a:pt x="758" y="1319"/>
                    <a:pt x="1532" y="2306"/>
                    <a:pt x="2326" y="3271"/>
                  </a:cubicBezTo>
                  <a:cubicBezTo>
                    <a:pt x="2371" y="3324"/>
                    <a:pt x="2436" y="3347"/>
                    <a:pt x="2502" y="3347"/>
                  </a:cubicBezTo>
                  <a:cubicBezTo>
                    <a:pt x="2574" y="3347"/>
                    <a:pt x="2646" y="3320"/>
                    <a:pt x="2695" y="3271"/>
                  </a:cubicBezTo>
                  <a:cubicBezTo>
                    <a:pt x="2798" y="3168"/>
                    <a:pt x="2783" y="3017"/>
                    <a:pt x="2695" y="2908"/>
                  </a:cubicBezTo>
                  <a:cubicBezTo>
                    <a:pt x="1911" y="1953"/>
                    <a:pt x="1147" y="987"/>
                    <a:pt x="40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6357925" y="2867075"/>
              <a:ext cx="166950" cy="416425"/>
            </a:xfrm>
            <a:custGeom>
              <a:avLst/>
              <a:gdLst/>
              <a:ahLst/>
              <a:cxnLst/>
              <a:rect l="l" t="t" r="r" b="b"/>
              <a:pathLst>
                <a:path w="6678" h="16657" extrusionOk="0">
                  <a:moveTo>
                    <a:pt x="5781" y="1"/>
                  </a:moveTo>
                  <a:cubicBezTo>
                    <a:pt x="5668" y="1"/>
                    <a:pt x="5578" y="81"/>
                    <a:pt x="5535" y="193"/>
                  </a:cubicBezTo>
                  <a:cubicBezTo>
                    <a:pt x="5099" y="1304"/>
                    <a:pt x="4673" y="2420"/>
                    <a:pt x="4253" y="3536"/>
                  </a:cubicBezTo>
                  <a:cubicBezTo>
                    <a:pt x="4232" y="3526"/>
                    <a:pt x="4211" y="3521"/>
                    <a:pt x="4191" y="3510"/>
                  </a:cubicBezTo>
                  <a:cubicBezTo>
                    <a:pt x="4175" y="3500"/>
                    <a:pt x="4165" y="3489"/>
                    <a:pt x="4154" y="3484"/>
                  </a:cubicBezTo>
                  <a:cubicBezTo>
                    <a:pt x="3339" y="3069"/>
                    <a:pt x="1236" y="2316"/>
                    <a:pt x="421" y="1906"/>
                  </a:cubicBezTo>
                  <a:cubicBezTo>
                    <a:pt x="379" y="1885"/>
                    <a:pt x="332" y="1874"/>
                    <a:pt x="287" y="1874"/>
                  </a:cubicBezTo>
                  <a:cubicBezTo>
                    <a:pt x="200" y="1874"/>
                    <a:pt x="116" y="1914"/>
                    <a:pt x="68" y="1999"/>
                  </a:cubicBezTo>
                  <a:cubicBezTo>
                    <a:pt x="1" y="2114"/>
                    <a:pt x="32" y="2290"/>
                    <a:pt x="157" y="2353"/>
                  </a:cubicBezTo>
                  <a:cubicBezTo>
                    <a:pt x="972" y="2763"/>
                    <a:pt x="3074" y="3515"/>
                    <a:pt x="3889" y="3931"/>
                  </a:cubicBezTo>
                  <a:cubicBezTo>
                    <a:pt x="3900" y="3936"/>
                    <a:pt x="3910" y="3946"/>
                    <a:pt x="3921" y="3957"/>
                  </a:cubicBezTo>
                  <a:cubicBezTo>
                    <a:pt x="3972" y="3978"/>
                    <a:pt x="4019" y="3998"/>
                    <a:pt x="4071" y="4019"/>
                  </a:cubicBezTo>
                  <a:cubicBezTo>
                    <a:pt x="3547" y="5421"/>
                    <a:pt x="3033" y="6828"/>
                    <a:pt x="2534" y="8245"/>
                  </a:cubicBezTo>
                  <a:cubicBezTo>
                    <a:pt x="2306" y="8889"/>
                    <a:pt x="2083" y="9533"/>
                    <a:pt x="1865" y="10176"/>
                  </a:cubicBezTo>
                  <a:cubicBezTo>
                    <a:pt x="1818" y="10208"/>
                    <a:pt x="1787" y="10249"/>
                    <a:pt x="1766" y="10317"/>
                  </a:cubicBezTo>
                  <a:cubicBezTo>
                    <a:pt x="1532" y="11132"/>
                    <a:pt x="1278" y="11942"/>
                    <a:pt x="1013" y="12746"/>
                  </a:cubicBezTo>
                  <a:cubicBezTo>
                    <a:pt x="967" y="12886"/>
                    <a:pt x="1039" y="12990"/>
                    <a:pt x="1143" y="13037"/>
                  </a:cubicBezTo>
                  <a:cubicBezTo>
                    <a:pt x="1143" y="13099"/>
                    <a:pt x="1159" y="13162"/>
                    <a:pt x="1211" y="13219"/>
                  </a:cubicBezTo>
                  <a:cubicBezTo>
                    <a:pt x="2280" y="14418"/>
                    <a:pt x="3588" y="15410"/>
                    <a:pt x="5032" y="16105"/>
                  </a:cubicBezTo>
                  <a:cubicBezTo>
                    <a:pt x="5452" y="16308"/>
                    <a:pt x="5883" y="16489"/>
                    <a:pt x="6319" y="16645"/>
                  </a:cubicBezTo>
                  <a:cubicBezTo>
                    <a:pt x="6342" y="16653"/>
                    <a:pt x="6366" y="16657"/>
                    <a:pt x="6390" y="16657"/>
                  </a:cubicBezTo>
                  <a:cubicBezTo>
                    <a:pt x="6503" y="16657"/>
                    <a:pt x="6611" y="16571"/>
                    <a:pt x="6641" y="16463"/>
                  </a:cubicBezTo>
                  <a:cubicBezTo>
                    <a:pt x="6677" y="16323"/>
                    <a:pt x="6589" y="16194"/>
                    <a:pt x="6459" y="16147"/>
                  </a:cubicBezTo>
                  <a:cubicBezTo>
                    <a:pt x="5006" y="15633"/>
                    <a:pt x="3656" y="14828"/>
                    <a:pt x="2508" y="13795"/>
                  </a:cubicBezTo>
                  <a:cubicBezTo>
                    <a:pt x="2181" y="13499"/>
                    <a:pt x="1870" y="13182"/>
                    <a:pt x="1574" y="12850"/>
                  </a:cubicBezTo>
                  <a:cubicBezTo>
                    <a:pt x="1564" y="12835"/>
                    <a:pt x="1548" y="12824"/>
                    <a:pt x="1532" y="12814"/>
                  </a:cubicBezTo>
                  <a:cubicBezTo>
                    <a:pt x="1719" y="12243"/>
                    <a:pt x="1901" y="11672"/>
                    <a:pt x="2072" y="11100"/>
                  </a:cubicBezTo>
                  <a:cubicBezTo>
                    <a:pt x="2519" y="11448"/>
                    <a:pt x="3022" y="11708"/>
                    <a:pt x="3568" y="11869"/>
                  </a:cubicBezTo>
                  <a:cubicBezTo>
                    <a:pt x="3589" y="11876"/>
                    <a:pt x="3612" y="11879"/>
                    <a:pt x="3635" y="11879"/>
                  </a:cubicBezTo>
                  <a:cubicBezTo>
                    <a:pt x="3746" y="11879"/>
                    <a:pt x="3858" y="11799"/>
                    <a:pt x="3884" y="11687"/>
                  </a:cubicBezTo>
                  <a:cubicBezTo>
                    <a:pt x="3915" y="11552"/>
                    <a:pt x="3843" y="11412"/>
                    <a:pt x="3703" y="11370"/>
                  </a:cubicBezTo>
                  <a:cubicBezTo>
                    <a:pt x="3573" y="11334"/>
                    <a:pt x="3443" y="11287"/>
                    <a:pt x="3313" y="11235"/>
                  </a:cubicBezTo>
                  <a:cubicBezTo>
                    <a:pt x="3308" y="11230"/>
                    <a:pt x="3298" y="11230"/>
                    <a:pt x="3292" y="11225"/>
                  </a:cubicBezTo>
                  <a:cubicBezTo>
                    <a:pt x="3282" y="11220"/>
                    <a:pt x="3266" y="11215"/>
                    <a:pt x="3256" y="11210"/>
                  </a:cubicBezTo>
                  <a:cubicBezTo>
                    <a:pt x="3225" y="11199"/>
                    <a:pt x="3194" y="11184"/>
                    <a:pt x="3163" y="11168"/>
                  </a:cubicBezTo>
                  <a:cubicBezTo>
                    <a:pt x="3095" y="11137"/>
                    <a:pt x="3028" y="11106"/>
                    <a:pt x="2965" y="11069"/>
                  </a:cubicBezTo>
                  <a:cubicBezTo>
                    <a:pt x="2841" y="11002"/>
                    <a:pt x="2721" y="10929"/>
                    <a:pt x="2607" y="10856"/>
                  </a:cubicBezTo>
                  <a:cubicBezTo>
                    <a:pt x="2550" y="10815"/>
                    <a:pt x="2493" y="10773"/>
                    <a:pt x="2441" y="10732"/>
                  </a:cubicBezTo>
                  <a:cubicBezTo>
                    <a:pt x="2436" y="10732"/>
                    <a:pt x="2420" y="10722"/>
                    <a:pt x="2415" y="10716"/>
                  </a:cubicBezTo>
                  <a:cubicBezTo>
                    <a:pt x="2410" y="10711"/>
                    <a:pt x="2394" y="10696"/>
                    <a:pt x="2389" y="10696"/>
                  </a:cubicBezTo>
                  <a:cubicBezTo>
                    <a:pt x="2358" y="10670"/>
                    <a:pt x="2327" y="10649"/>
                    <a:pt x="2301" y="10623"/>
                  </a:cubicBezTo>
                  <a:cubicBezTo>
                    <a:pt x="2290" y="10612"/>
                    <a:pt x="2275" y="10602"/>
                    <a:pt x="2264" y="10597"/>
                  </a:cubicBezTo>
                  <a:cubicBezTo>
                    <a:pt x="3183" y="7908"/>
                    <a:pt x="4149" y="5239"/>
                    <a:pt x="5156" y="2586"/>
                  </a:cubicBezTo>
                  <a:cubicBezTo>
                    <a:pt x="5447" y="1833"/>
                    <a:pt x="5738" y="1081"/>
                    <a:pt x="6034" y="328"/>
                  </a:cubicBezTo>
                  <a:cubicBezTo>
                    <a:pt x="6086" y="198"/>
                    <a:pt x="5976" y="42"/>
                    <a:pt x="5852" y="11"/>
                  </a:cubicBezTo>
                  <a:cubicBezTo>
                    <a:pt x="5827" y="4"/>
                    <a:pt x="5803" y="1"/>
                    <a:pt x="578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6687075" y="2457625"/>
              <a:ext cx="110100" cy="224500"/>
            </a:xfrm>
            <a:custGeom>
              <a:avLst/>
              <a:gdLst/>
              <a:ahLst/>
              <a:cxnLst/>
              <a:rect l="l" t="t" r="r" b="b"/>
              <a:pathLst>
                <a:path w="4404" h="8980" extrusionOk="0">
                  <a:moveTo>
                    <a:pt x="4120" y="1"/>
                  </a:moveTo>
                  <a:cubicBezTo>
                    <a:pt x="4029" y="1"/>
                    <a:pt x="3937" y="43"/>
                    <a:pt x="3900" y="129"/>
                  </a:cubicBezTo>
                  <a:cubicBezTo>
                    <a:pt x="3054" y="1941"/>
                    <a:pt x="2213" y="3753"/>
                    <a:pt x="1366" y="5559"/>
                  </a:cubicBezTo>
                  <a:cubicBezTo>
                    <a:pt x="1128" y="6078"/>
                    <a:pt x="302" y="8077"/>
                    <a:pt x="63" y="8591"/>
                  </a:cubicBezTo>
                  <a:cubicBezTo>
                    <a:pt x="1" y="8721"/>
                    <a:pt x="27" y="8872"/>
                    <a:pt x="157" y="8944"/>
                  </a:cubicBezTo>
                  <a:cubicBezTo>
                    <a:pt x="194" y="8968"/>
                    <a:pt x="241" y="8979"/>
                    <a:pt x="288" y="8979"/>
                  </a:cubicBezTo>
                  <a:cubicBezTo>
                    <a:pt x="377" y="8979"/>
                    <a:pt x="469" y="8938"/>
                    <a:pt x="510" y="8856"/>
                  </a:cubicBezTo>
                  <a:cubicBezTo>
                    <a:pt x="1351" y="7044"/>
                    <a:pt x="2779" y="3747"/>
                    <a:pt x="3625" y="1935"/>
                  </a:cubicBezTo>
                  <a:lnTo>
                    <a:pt x="4346" y="388"/>
                  </a:lnTo>
                  <a:cubicBezTo>
                    <a:pt x="4404" y="264"/>
                    <a:pt x="4383" y="108"/>
                    <a:pt x="4253" y="35"/>
                  </a:cubicBezTo>
                  <a:cubicBezTo>
                    <a:pt x="4214" y="12"/>
                    <a:pt x="4167" y="1"/>
                    <a:pt x="41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5961425" y="1443650"/>
              <a:ext cx="1256675" cy="1149475"/>
            </a:xfrm>
            <a:custGeom>
              <a:avLst/>
              <a:gdLst/>
              <a:ahLst/>
              <a:cxnLst/>
              <a:rect l="l" t="t" r="r" b="b"/>
              <a:pathLst>
                <a:path w="50267" h="45979" extrusionOk="0">
                  <a:moveTo>
                    <a:pt x="42063" y="1"/>
                  </a:moveTo>
                  <a:lnTo>
                    <a:pt x="0" y="9439"/>
                  </a:lnTo>
                  <a:lnTo>
                    <a:pt x="8198" y="45978"/>
                  </a:lnTo>
                  <a:lnTo>
                    <a:pt x="50266" y="36534"/>
                  </a:lnTo>
                  <a:lnTo>
                    <a:pt x="420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5777900" y="1361500"/>
              <a:ext cx="1235625" cy="323200"/>
            </a:xfrm>
            <a:custGeom>
              <a:avLst/>
              <a:gdLst/>
              <a:ahLst/>
              <a:cxnLst/>
              <a:rect l="l" t="t" r="r" b="b"/>
              <a:pathLst>
                <a:path w="49425" h="12928" extrusionOk="0">
                  <a:moveTo>
                    <a:pt x="42063" y="0"/>
                  </a:moveTo>
                  <a:lnTo>
                    <a:pt x="0" y="9444"/>
                  </a:lnTo>
                  <a:lnTo>
                    <a:pt x="7362" y="12928"/>
                  </a:lnTo>
                  <a:lnTo>
                    <a:pt x="49425" y="3484"/>
                  </a:lnTo>
                  <a:lnTo>
                    <a:pt x="420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5777900" y="1597725"/>
              <a:ext cx="390050" cy="995400"/>
            </a:xfrm>
            <a:custGeom>
              <a:avLst/>
              <a:gdLst/>
              <a:ahLst/>
              <a:cxnLst/>
              <a:rect l="l" t="t" r="r" b="b"/>
              <a:pathLst>
                <a:path w="15602" h="39816" extrusionOk="0">
                  <a:moveTo>
                    <a:pt x="0" y="0"/>
                  </a:moveTo>
                  <a:lnTo>
                    <a:pt x="8203" y="36534"/>
                  </a:lnTo>
                  <a:lnTo>
                    <a:pt x="15601" y="39815"/>
                  </a:lnTo>
                  <a:lnTo>
                    <a:pt x="15601" y="39815"/>
                  </a:lnTo>
                  <a:lnTo>
                    <a:pt x="7404" y="3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5950375" y="1448575"/>
              <a:ext cx="1063150" cy="1144550"/>
            </a:xfrm>
            <a:custGeom>
              <a:avLst/>
              <a:gdLst/>
              <a:ahLst/>
              <a:cxnLst/>
              <a:rect l="l" t="t" r="r" b="b"/>
              <a:pathLst>
                <a:path w="42526" h="45782" fill="none" extrusionOk="0">
                  <a:moveTo>
                    <a:pt x="8702" y="45781"/>
                  </a:moveTo>
                  <a:lnTo>
                    <a:pt x="1" y="9112"/>
                  </a:lnTo>
                  <a:lnTo>
                    <a:pt x="42526" y="1"/>
                  </a:lnTo>
                </a:path>
              </a:pathLst>
            </a:custGeom>
            <a:noFill/>
            <a:ln w="28575" cap="rnd" cmpd="sng">
              <a:solidFill>
                <a:srgbClr val="1B2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5777900" y="1597725"/>
              <a:ext cx="172500" cy="78675"/>
            </a:xfrm>
            <a:custGeom>
              <a:avLst/>
              <a:gdLst/>
              <a:ahLst/>
              <a:cxnLst/>
              <a:rect l="l" t="t" r="r" b="b"/>
              <a:pathLst>
                <a:path w="6900" h="3147" fill="none" extrusionOk="0">
                  <a:moveTo>
                    <a:pt x="0" y="0"/>
                  </a:moveTo>
                  <a:lnTo>
                    <a:pt x="6900" y="3146"/>
                  </a:lnTo>
                </a:path>
              </a:pathLst>
            </a:custGeom>
            <a:noFill/>
            <a:ln w="28575" cap="rnd" cmpd="sng">
              <a:solidFill>
                <a:srgbClr val="1B2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6098350" y="1582275"/>
              <a:ext cx="980600" cy="831200"/>
            </a:xfrm>
            <a:custGeom>
              <a:avLst/>
              <a:gdLst/>
              <a:ahLst/>
              <a:cxnLst/>
              <a:rect l="l" t="t" r="r" b="b"/>
              <a:pathLst>
                <a:path w="39224" h="33248" extrusionOk="0">
                  <a:moveTo>
                    <a:pt x="23472" y="0"/>
                  </a:moveTo>
                  <a:lnTo>
                    <a:pt x="9455" y="2716"/>
                  </a:lnTo>
                  <a:lnTo>
                    <a:pt x="431" y="7497"/>
                  </a:lnTo>
                  <a:lnTo>
                    <a:pt x="0" y="14994"/>
                  </a:lnTo>
                  <a:lnTo>
                    <a:pt x="2498" y="26405"/>
                  </a:lnTo>
                  <a:lnTo>
                    <a:pt x="11085" y="33139"/>
                  </a:lnTo>
                  <a:lnTo>
                    <a:pt x="23472" y="33248"/>
                  </a:lnTo>
                  <a:lnTo>
                    <a:pt x="35096" y="29666"/>
                  </a:lnTo>
                  <a:lnTo>
                    <a:pt x="39224" y="22709"/>
                  </a:lnTo>
                  <a:lnTo>
                    <a:pt x="38684" y="13582"/>
                  </a:lnTo>
                  <a:lnTo>
                    <a:pt x="35423" y="3910"/>
                  </a:lnTo>
                  <a:lnTo>
                    <a:pt x="31836" y="649"/>
                  </a:lnTo>
                  <a:lnTo>
                    <a:pt x="23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6161300" y="1768450"/>
              <a:ext cx="754500" cy="687275"/>
            </a:xfrm>
            <a:custGeom>
              <a:avLst/>
              <a:gdLst/>
              <a:ahLst/>
              <a:cxnLst/>
              <a:rect l="l" t="t" r="r" b="b"/>
              <a:pathLst>
                <a:path w="30180" h="27491" extrusionOk="0">
                  <a:moveTo>
                    <a:pt x="15090" y="1"/>
                  </a:moveTo>
                  <a:cubicBezTo>
                    <a:pt x="11571" y="1"/>
                    <a:pt x="8053" y="1343"/>
                    <a:pt x="5369" y="4027"/>
                  </a:cubicBezTo>
                  <a:cubicBezTo>
                    <a:pt x="0" y="9395"/>
                    <a:pt x="0" y="18096"/>
                    <a:pt x="5369" y="23465"/>
                  </a:cubicBezTo>
                  <a:cubicBezTo>
                    <a:pt x="8053" y="26149"/>
                    <a:pt x="11571" y="27491"/>
                    <a:pt x="15090" y="27491"/>
                  </a:cubicBezTo>
                  <a:cubicBezTo>
                    <a:pt x="18609" y="27491"/>
                    <a:pt x="22127" y="26149"/>
                    <a:pt x="24812" y="23465"/>
                  </a:cubicBezTo>
                  <a:cubicBezTo>
                    <a:pt x="30180" y="18096"/>
                    <a:pt x="30180" y="9395"/>
                    <a:pt x="24812" y="4027"/>
                  </a:cubicBezTo>
                  <a:cubicBezTo>
                    <a:pt x="22127" y="1343"/>
                    <a:pt x="18609" y="1"/>
                    <a:pt x="15090" y="1"/>
                  </a:cubicBez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6336400" y="2043775"/>
              <a:ext cx="221575" cy="201800"/>
            </a:xfrm>
            <a:custGeom>
              <a:avLst/>
              <a:gdLst/>
              <a:ahLst/>
              <a:cxnLst/>
              <a:rect l="l" t="t" r="r" b="b"/>
              <a:pathLst>
                <a:path w="8863" h="8072" extrusionOk="0">
                  <a:moveTo>
                    <a:pt x="4429" y="1"/>
                  </a:moveTo>
                  <a:cubicBezTo>
                    <a:pt x="3397" y="1"/>
                    <a:pt x="2365" y="394"/>
                    <a:pt x="1578" y="1180"/>
                  </a:cubicBezTo>
                  <a:cubicBezTo>
                    <a:pt x="0" y="2759"/>
                    <a:pt x="0" y="5313"/>
                    <a:pt x="1578" y="6891"/>
                  </a:cubicBezTo>
                  <a:cubicBezTo>
                    <a:pt x="2365" y="7678"/>
                    <a:pt x="3397" y="8071"/>
                    <a:pt x="4429" y="8071"/>
                  </a:cubicBezTo>
                  <a:cubicBezTo>
                    <a:pt x="5462" y="8071"/>
                    <a:pt x="6495" y="7678"/>
                    <a:pt x="7284" y="6891"/>
                  </a:cubicBezTo>
                  <a:cubicBezTo>
                    <a:pt x="8862" y="5313"/>
                    <a:pt x="8862" y="2759"/>
                    <a:pt x="7284" y="1180"/>
                  </a:cubicBezTo>
                  <a:cubicBezTo>
                    <a:pt x="6495" y="394"/>
                    <a:pt x="5462" y="1"/>
                    <a:pt x="442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6340400" y="2043750"/>
              <a:ext cx="152150" cy="201850"/>
            </a:xfrm>
            <a:custGeom>
              <a:avLst/>
              <a:gdLst/>
              <a:ahLst/>
              <a:cxnLst/>
              <a:rect l="l" t="t" r="r" b="b"/>
              <a:pathLst>
                <a:path w="6086" h="8074" extrusionOk="0">
                  <a:moveTo>
                    <a:pt x="4266" y="1"/>
                  </a:moveTo>
                  <a:cubicBezTo>
                    <a:pt x="2249" y="1"/>
                    <a:pt x="501" y="1513"/>
                    <a:pt x="261" y="3570"/>
                  </a:cubicBezTo>
                  <a:cubicBezTo>
                    <a:pt x="1" y="5781"/>
                    <a:pt x="1584" y="7785"/>
                    <a:pt x="3801" y="8045"/>
                  </a:cubicBezTo>
                  <a:cubicBezTo>
                    <a:pt x="3964" y="8064"/>
                    <a:pt x="4125" y="8074"/>
                    <a:pt x="4284" y="8074"/>
                  </a:cubicBezTo>
                  <a:cubicBezTo>
                    <a:pt x="4925" y="8074"/>
                    <a:pt x="5537" y="7919"/>
                    <a:pt x="6086" y="7645"/>
                  </a:cubicBezTo>
                  <a:cubicBezTo>
                    <a:pt x="4336" y="7038"/>
                    <a:pt x="3178" y="5278"/>
                    <a:pt x="3402" y="3362"/>
                  </a:cubicBezTo>
                  <a:cubicBezTo>
                    <a:pt x="3568" y="1965"/>
                    <a:pt x="4429" y="818"/>
                    <a:pt x="5598" y="226"/>
                  </a:cubicBezTo>
                  <a:cubicBezTo>
                    <a:pt x="5328" y="133"/>
                    <a:pt x="5037" y="65"/>
                    <a:pt x="4741" y="29"/>
                  </a:cubicBezTo>
                  <a:cubicBezTo>
                    <a:pt x="4581" y="10"/>
                    <a:pt x="4423" y="1"/>
                    <a:pt x="4266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6412325" y="2122200"/>
              <a:ext cx="56725" cy="35325"/>
            </a:xfrm>
            <a:custGeom>
              <a:avLst/>
              <a:gdLst/>
              <a:ahLst/>
              <a:cxnLst/>
              <a:rect l="l" t="t" r="r" b="b"/>
              <a:pathLst>
                <a:path w="2269" h="1413" extrusionOk="0">
                  <a:moveTo>
                    <a:pt x="0" y="1"/>
                  </a:moveTo>
                  <a:lnTo>
                    <a:pt x="21" y="1413"/>
                  </a:lnTo>
                  <a:lnTo>
                    <a:pt x="2269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6342225" y="2042025"/>
              <a:ext cx="166025" cy="135025"/>
            </a:xfrm>
            <a:custGeom>
              <a:avLst/>
              <a:gdLst/>
              <a:ahLst/>
              <a:cxnLst/>
              <a:rect l="l" t="t" r="r" b="b"/>
              <a:pathLst>
                <a:path w="6641" h="5401" extrusionOk="0">
                  <a:moveTo>
                    <a:pt x="4117" y="0"/>
                  </a:moveTo>
                  <a:cubicBezTo>
                    <a:pt x="3648" y="0"/>
                    <a:pt x="3178" y="95"/>
                    <a:pt x="2742" y="264"/>
                  </a:cubicBezTo>
                  <a:cubicBezTo>
                    <a:pt x="1522" y="742"/>
                    <a:pt x="598" y="1811"/>
                    <a:pt x="239" y="3062"/>
                  </a:cubicBezTo>
                  <a:cubicBezTo>
                    <a:pt x="42" y="3758"/>
                    <a:pt x="1" y="4495"/>
                    <a:pt x="156" y="5201"/>
                  </a:cubicBezTo>
                  <a:cubicBezTo>
                    <a:pt x="180" y="5316"/>
                    <a:pt x="275" y="5400"/>
                    <a:pt x="392" y="5400"/>
                  </a:cubicBezTo>
                  <a:cubicBezTo>
                    <a:pt x="401" y="5400"/>
                    <a:pt x="411" y="5400"/>
                    <a:pt x="421" y="5399"/>
                  </a:cubicBezTo>
                  <a:cubicBezTo>
                    <a:pt x="535" y="5378"/>
                    <a:pt x="639" y="5253"/>
                    <a:pt x="613" y="5134"/>
                  </a:cubicBezTo>
                  <a:cubicBezTo>
                    <a:pt x="364" y="4023"/>
                    <a:pt x="634" y="2834"/>
                    <a:pt x="1309" y="1925"/>
                  </a:cubicBezTo>
                  <a:cubicBezTo>
                    <a:pt x="1957" y="1054"/>
                    <a:pt x="3007" y="460"/>
                    <a:pt x="4100" y="460"/>
                  </a:cubicBezTo>
                  <a:cubicBezTo>
                    <a:pt x="4206" y="460"/>
                    <a:pt x="4312" y="465"/>
                    <a:pt x="4419" y="477"/>
                  </a:cubicBezTo>
                  <a:cubicBezTo>
                    <a:pt x="5089" y="550"/>
                    <a:pt x="5743" y="851"/>
                    <a:pt x="6194" y="1354"/>
                  </a:cubicBezTo>
                  <a:cubicBezTo>
                    <a:pt x="6243" y="1409"/>
                    <a:pt x="6311" y="1441"/>
                    <a:pt x="6381" y="1441"/>
                  </a:cubicBezTo>
                  <a:cubicBezTo>
                    <a:pt x="6429" y="1441"/>
                    <a:pt x="6478" y="1425"/>
                    <a:pt x="6521" y="1391"/>
                  </a:cubicBezTo>
                  <a:cubicBezTo>
                    <a:pt x="6615" y="1318"/>
                    <a:pt x="6641" y="1162"/>
                    <a:pt x="6558" y="1069"/>
                  </a:cubicBezTo>
                  <a:cubicBezTo>
                    <a:pt x="6085" y="550"/>
                    <a:pt x="5462" y="212"/>
                    <a:pt x="4782" y="67"/>
                  </a:cubicBezTo>
                  <a:cubicBezTo>
                    <a:pt x="4563" y="22"/>
                    <a:pt x="4340" y="0"/>
                    <a:pt x="411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6640750" y="1956725"/>
              <a:ext cx="221450" cy="201850"/>
            </a:xfrm>
            <a:custGeom>
              <a:avLst/>
              <a:gdLst/>
              <a:ahLst/>
              <a:cxnLst/>
              <a:rect l="l" t="t" r="r" b="b"/>
              <a:pathLst>
                <a:path w="8858" h="8074" extrusionOk="0">
                  <a:moveTo>
                    <a:pt x="4429" y="0"/>
                  </a:moveTo>
                  <a:cubicBezTo>
                    <a:pt x="3396" y="0"/>
                    <a:pt x="2363" y="395"/>
                    <a:pt x="1574" y="1184"/>
                  </a:cubicBezTo>
                  <a:cubicBezTo>
                    <a:pt x="1" y="2757"/>
                    <a:pt x="1" y="5311"/>
                    <a:pt x="1574" y="6890"/>
                  </a:cubicBezTo>
                  <a:cubicBezTo>
                    <a:pt x="2363" y="7679"/>
                    <a:pt x="3396" y="8073"/>
                    <a:pt x="4429" y="8073"/>
                  </a:cubicBezTo>
                  <a:cubicBezTo>
                    <a:pt x="5462" y="8073"/>
                    <a:pt x="6495" y="7679"/>
                    <a:pt x="7284" y="6890"/>
                  </a:cubicBezTo>
                  <a:cubicBezTo>
                    <a:pt x="8858" y="5311"/>
                    <a:pt x="8858" y="2757"/>
                    <a:pt x="7284" y="1184"/>
                  </a:cubicBezTo>
                  <a:cubicBezTo>
                    <a:pt x="6495" y="395"/>
                    <a:pt x="5462" y="0"/>
                    <a:pt x="442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6644775" y="1956675"/>
              <a:ext cx="152000" cy="201850"/>
            </a:xfrm>
            <a:custGeom>
              <a:avLst/>
              <a:gdLst/>
              <a:ahLst/>
              <a:cxnLst/>
              <a:rect l="l" t="t" r="r" b="b"/>
              <a:pathLst>
                <a:path w="6080" h="8074" extrusionOk="0">
                  <a:moveTo>
                    <a:pt x="4265" y="0"/>
                  </a:moveTo>
                  <a:cubicBezTo>
                    <a:pt x="2244" y="0"/>
                    <a:pt x="501" y="1512"/>
                    <a:pt x="260" y="3569"/>
                  </a:cubicBezTo>
                  <a:cubicBezTo>
                    <a:pt x="0" y="5781"/>
                    <a:pt x="1584" y="7785"/>
                    <a:pt x="3796" y="8044"/>
                  </a:cubicBezTo>
                  <a:cubicBezTo>
                    <a:pt x="3958" y="8064"/>
                    <a:pt x="4119" y="8073"/>
                    <a:pt x="4279" y="8073"/>
                  </a:cubicBezTo>
                  <a:cubicBezTo>
                    <a:pt x="4921" y="8073"/>
                    <a:pt x="5535" y="7919"/>
                    <a:pt x="6080" y="7644"/>
                  </a:cubicBezTo>
                  <a:cubicBezTo>
                    <a:pt x="4330" y="7037"/>
                    <a:pt x="3178" y="5277"/>
                    <a:pt x="3401" y="3361"/>
                  </a:cubicBezTo>
                  <a:cubicBezTo>
                    <a:pt x="3567" y="1965"/>
                    <a:pt x="4424" y="817"/>
                    <a:pt x="5597" y="226"/>
                  </a:cubicBezTo>
                  <a:cubicBezTo>
                    <a:pt x="5322" y="132"/>
                    <a:pt x="5036" y="65"/>
                    <a:pt x="4740" y="28"/>
                  </a:cubicBezTo>
                  <a:cubicBezTo>
                    <a:pt x="4581" y="10"/>
                    <a:pt x="4422" y="0"/>
                    <a:pt x="4265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6716675" y="2035125"/>
              <a:ext cx="56750" cy="35450"/>
            </a:xfrm>
            <a:custGeom>
              <a:avLst/>
              <a:gdLst/>
              <a:ahLst/>
              <a:cxnLst/>
              <a:rect l="l" t="t" r="r" b="b"/>
              <a:pathLst>
                <a:path w="2270" h="1418" extrusionOk="0">
                  <a:moveTo>
                    <a:pt x="1" y="0"/>
                  </a:moveTo>
                  <a:lnTo>
                    <a:pt x="21" y="1417"/>
                  </a:lnTo>
                  <a:lnTo>
                    <a:pt x="2269" y="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6646450" y="1954975"/>
              <a:ext cx="166175" cy="134975"/>
            </a:xfrm>
            <a:custGeom>
              <a:avLst/>
              <a:gdLst/>
              <a:ahLst/>
              <a:cxnLst/>
              <a:rect l="l" t="t" r="r" b="b"/>
              <a:pathLst>
                <a:path w="6647" h="5399" extrusionOk="0">
                  <a:moveTo>
                    <a:pt x="4109" y="0"/>
                  </a:moveTo>
                  <a:cubicBezTo>
                    <a:pt x="3646" y="0"/>
                    <a:pt x="3180" y="95"/>
                    <a:pt x="2747" y="262"/>
                  </a:cubicBezTo>
                  <a:cubicBezTo>
                    <a:pt x="1527" y="740"/>
                    <a:pt x="603" y="1809"/>
                    <a:pt x="245" y="3061"/>
                  </a:cubicBezTo>
                  <a:cubicBezTo>
                    <a:pt x="42" y="3756"/>
                    <a:pt x="1" y="4494"/>
                    <a:pt x="162" y="5205"/>
                  </a:cubicBezTo>
                  <a:cubicBezTo>
                    <a:pt x="186" y="5315"/>
                    <a:pt x="281" y="5399"/>
                    <a:pt x="393" y="5399"/>
                  </a:cubicBezTo>
                  <a:cubicBezTo>
                    <a:pt x="402" y="5399"/>
                    <a:pt x="412" y="5398"/>
                    <a:pt x="421" y="5397"/>
                  </a:cubicBezTo>
                  <a:cubicBezTo>
                    <a:pt x="541" y="5376"/>
                    <a:pt x="645" y="5257"/>
                    <a:pt x="619" y="5132"/>
                  </a:cubicBezTo>
                  <a:cubicBezTo>
                    <a:pt x="370" y="4026"/>
                    <a:pt x="634" y="2837"/>
                    <a:pt x="1314" y="1924"/>
                  </a:cubicBezTo>
                  <a:cubicBezTo>
                    <a:pt x="1958" y="1053"/>
                    <a:pt x="3012" y="458"/>
                    <a:pt x="4101" y="458"/>
                  </a:cubicBezTo>
                  <a:cubicBezTo>
                    <a:pt x="4207" y="458"/>
                    <a:pt x="4313" y="464"/>
                    <a:pt x="4419" y="475"/>
                  </a:cubicBezTo>
                  <a:cubicBezTo>
                    <a:pt x="5094" y="548"/>
                    <a:pt x="5743" y="849"/>
                    <a:pt x="6200" y="1353"/>
                  </a:cubicBezTo>
                  <a:cubicBezTo>
                    <a:pt x="6249" y="1408"/>
                    <a:pt x="6319" y="1440"/>
                    <a:pt x="6389" y="1440"/>
                  </a:cubicBezTo>
                  <a:cubicBezTo>
                    <a:pt x="6435" y="1440"/>
                    <a:pt x="6482" y="1426"/>
                    <a:pt x="6522" y="1394"/>
                  </a:cubicBezTo>
                  <a:cubicBezTo>
                    <a:pt x="6615" y="1321"/>
                    <a:pt x="6646" y="1161"/>
                    <a:pt x="6563" y="1067"/>
                  </a:cubicBezTo>
                  <a:cubicBezTo>
                    <a:pt x="6091" y="548"/>
                    <a:pt x="5468" y="210"/>
                    <a:pt x="4782" y="70"/>
                  </a:cubicBezTo>
                  <a:cubicBezTo>
                    <a:pt x="4561" y="23"/>
                    <a:pt x="4336" y="0"/>
                    <a:pt x="410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6600375" y="2105600"/>
              <a:ext cx="70900" cy="110825"/>
            </a:xfrm>
            <a:custGeom>
              <a:avLst/>
              <a:gdLst/>
              <a:ahLst/>
              <a:cxnLst/>
              <a:rect l="l" t="t" r="r" b="b"/>
              <a:pathLst>
                <a:path w="2836" h="4433" extrusionOk="0">
                  <a:moveTo>
                    <a:pt x="243" y="0"/>
                  </a:moveTo>
                  <a:cubicBezTo>
                    <a:pt x="213" y="0"/>
                    <a:pt x="183" y="5"/>
                    <a:pt x="157" y="16"/>
                  </a:cubicBezTo>
                  <a:cubicBezTo>
                    <a:pt x="27" y="73"/>
                    <a:pt x="1" y="203"/>
                    <a:pt x="37" y="322"/>
                  </a:cubicBezTo>
                  <a:cubicBezTo>
                    <a:pt x="162" y="743"/>
                    <a:pt x="286" y="1168"/>
                    <a:pt x="411" y="1589"/>
                  </a:cubicBezTo>
                  <a:cubicBezTo>
                    <a:pt x="473" y="1802"/>
                    <a:pt x="530" y="2014"/>
                    <a:pt x="598" y="2227"/>
                  </a:cubicBezTo>
                  <a:cubicBezTo>
                    <a:pt x="629" y="2326"/>
                    <a:pt x="697" y="2409"/>
                    <a:pt x="806" y="2435"/>
                  </a:cubicBezTo>
                  <a:cubicBezTo>
                    <a:pt x="829" y="2441"/>
                    <a:pt x="852" y="2444"/>
                    <a:pt x="875" y="2444"/>
                  </a:cubicBezTo>
                  <a:cubicBezTo>
                    <a:pt x="961" y="2444"/>
                    <a:pt x="1039" y="2402"/>
                    <a:pt x="1117" y="2357"/>
                  </a:cubicBezTo>
                  <a:cubicBezTo>
                    <a:pt x="1309" y="2249"/>
                    <a:pt x="1536" y="2145"/>
                    <a:pt x="1762" y="2145"/>
                  </a:cubicBezTo>
                  <a:cubicBezTo>
                    <a:pt x="1860" y="2145"/>
                    <a:pt x="1957" y="2165"/>
                    <a:pt x="2052" y="2212"/>
                  </a:cubicBezTo>
                  <a:cubicBezTo>
                    <a:pt x="2155" y="2264"/>
                    <a:pt x="2249" y="2352"/>
                    <a:pt x="2280" y="2471"/>
                  </a:cubicBezTo>
                  <a:cubicBezTo>
                    <a:pt x="2327" y="2637"/>
                    <a:pt x="2244" y="2835"/>
                    <a:pt x="2187" y="2991"/>
                  </a:cubicBezTo>
                  <a:cubicBezTo>
                    <a:pt x="2046" y="3375"/>
                    <a:pt x="1823" y="3733"/>
                    <a:pt x="1532" y="4018"/>
                  </a:cubicBezTo>
                  <a:cubicBezTo>
                    <a:pt x="1444" y="4107"/>
                    <a:pt x="1408" y="4237"/>
                    <a:pt x="1491" y="4346"/>
                  </a:cubicBezTo>
                  <a:cubicBezTo>
                    <a:pt x="1534" y="4398"/>
                    <a:pt x="1612" y="4433"/>
                    <a:pt x="1685" y="4433"/>
                  </a:cubicBezTo>
                  <a:cubicBezTo>
                    <a:pt x="1735" y="4433"/>
                    <a:pt x="1783" y="4417"/>
                    <a:pt x="1818" y="4382"/>
                  </a:cubicBezTo>
                  <a:cubicBezTo>
                    <a:pt x="2093" y="4107"/>
                    <a:pt x="2322" y="3795"/>
                    <a:pt x="2493" y="3447"/>
                  </a:cubicBezTo>
                  <a:cubicBezTo>
                    <a:pt x="2664" y="3100"/>
                    <a:pt x="2836" y="2653"/>
                    <a:pt x="2695" y="2269"/>
                  </a:cubicBezTo>
                  <a:cubicBezTo>
                    <a:pt x="2581" y="1942"/>
                    <a:pt x="2233" y="1734"/>
                    <a:pt x="1901" y="1693"/>
                  </a:cubicBezTo>
                  <a:cubicBezTo>
                    <a:pt x="1857" y="1687"/>
                    <a:pt x="1812" y="1684"/>
                    <a:pt x="1768" y="1684"/>
                  </a:cubicBezTo>
                  <a:cubicBezTo>
                    <a:pt x="1615" y="1684"/>
                    <a:pt x="1464" y="1716"/>
                    <a:pt x="1320" y="1760"/>
                  </a:cubicBezTo>
                  <a:cubicBezTo>
                    <a:pt x="1237" y="1791"/>
                    <a:pt x="1153" y="1822"/>
                    <a:pt x="1070" y="1864"/>
                  </a:cubicBezTo>
                  <a:cubicBezTo>
                    <a:pt x="1044" y="1874"/>
                    <a:pt x="1013" y="1895"/>
                    <a:pt x="982" y="1916"/>
                  </a:cubicBezTo>
                  <a:cubicBezTo>
                    <a:pt x="972" y="1895"/>
                    <a:pt x="967" y="1869"/>
                    <a:pt x="961" y="1843"/>
                  </a:cubicBezTo>
                  <a:cubicBezTo>
                    <a:pt x="941" y="1770"/>
                    <a:pt x="920" y="1698"/>
                    <a:pt x="894" y="1625"/>
                  </a:cubicBezTo>
                  <a:cubicBezTo>
                    <a:pt x="847" y="1459"/>
                    <a:pt x="795" y="1288"/>
                    <a:pt x="749" y="1122"/>
                  </a:cubicBezTo>
                  <a:cubicBezTo>
                    <a:pt x="650" y="794"/>
                    <a:pt x="556" y="467"/>
                    <a:pt x="458" y="135"/>
                  </a:cubicBezTo>
                  <a:cubicBezTo>
                    <a:pt x="431" y="46"/>
                    <a:pt x="334" y="0"/>
                    <a:pt x="2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6597650" y="2220425"/>
              <a:ext cx="85600" cy="38700"/>
            </a:xfrm>
            <a:custGeom>
              <a:avLst/>
              <a:gdLst/>
              <a:ahLst/>
              <a:cxnLst/>
              <a:rect l="l" t="t" r="r" b="b"/>
              <a:pathLst>
                <a:path w="3424" h="1548" extrusionOk="0">
                  <a:moveTo>
                    <a:pt x="3126" y="0"/>
                  </a:moveTo>
                  <a:cubicBezTo>
                    <a:pt x="3046" y="0"/>
                    <a:pt x="2969" y="42"/>
                    <a:pt x="2934" y="142"/>
                  </a:cubicBezTo>
                  <a:cubicBezTo>
                    <a:pt x="2758" y="640"/>
                    <a:pt x="2311" y="1014"/>
                    <a:pt x="1787" y="1082"/>
                  </a:cubicBezTo>
                  <a:cubicBezTo>
                    <a:pt x="1733" y="1088"/>
                    <a:pt x="1679" y="1092"/>
                    <a:pt x="1626" y="1092"/>
                  </a:cubicBezTo>
                  <a:cubicBezTo>
                    <a:pt x="1144" y="1092"/>
                    <a:pt x="689" y="824"/>
                    <a:pt x="432" y="417"/>
                  </a:cubicBezTo>
                  <a:cubicBezTo>
                    <a:pt x="394" y="359"/>
                    <a:pt x="325" y="332"/>
                    <a:pt x="256" y="332"/>
                  </a:cubicBezTo>
                  <a:cubicBezTo>
                    <a:pt x="201" y="332"/>
                    <a:pt x="146" y="349"/>
                    <a:pt x="105" y="381"/>
                  </a:cubicBezTo>
                  <a:cubicBezTo>
                    <a:pt x="1" y="464"/>
                    <a:pt x="1" y="599"/>
                    <a:pt x="68" y="703"/>
                  </a:cubicBezTo>
                  <a:cubicBezTo>
                    <a:pt x="402" y="1226"/>
                    <a:pt x="1013" y="1547"/>
                    <a:pt x="1632" y="1547"/>
                  </a:cubicBezTo>
                  <a:cubicBezTo>
                    <a:pt x="1706" y="1547"/>
                    <a:pt x="1780" y="1543"/>
                    <a:pt x="1854" y="1533"/>
                  </a:cubicBezTo>
                  <a:cubicBezTo>
                    <a:pt x="2529" y="1450"/>
                    <a:pt x="3131" y="957"/>
                    <a:pt x="3360" y="313"/>
                  </a:cubicBezTo>
                  <a:cubicBezTo>
                    <a:pt x="3423" y="136"/>
                    <a:pt x="3270" y="0"/>
                    <a:pt x="312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6448800" y="2243875"/>
              <a:ext cx="102150" cy="96475"/>
            </a:xfrm>
            <a:custGeom>
              <a:avLst/>
              <a:gdLst/>
              <a:ahLst/>
              <a:cxnLst/>
              <a:rect l="l" t="t" r="r" b="b"/>
              <a:pathLst>
                <a:path w="4086" h="3859" extrusionOk="0">
                  <a:moveTo>
                    <a:pt x="2041" y="0"/>
                  </a:moveTo>
                  <a:cubicBezTo>
                    <a:pt x="1075" y="0"/>
                    <a:pt x="240" y="724"/>
                    <a:pt x="125" y="1706"/>
                  </a:cubicBezTo>
                  <a:cubicBezTo>
                    <a:pt x="0" y="2765"/>
                    <a:pt x="758" y="3726"/>
                    <a:pt x="1817" y="3845"/>
                  </a:cubicBezTo>
                  <a:cubicBezTo>
                    <a:pt x="1894" y="3854"/>
                    <a:pt x="1970" y="3859"/>
                    <a:pt x="2045" y="3859"/>
                  </a:cubicBezTo>
                  <a:cubicBezTo>
                    <a:pt x="3011" y="3859"/>
                    <a:pt x="3846" y="3135"/>
                    <a:pt x="3961" y="2153"/>
                  </a:cubicBezTo>
                  <a:cubicBezTo>
                    <a:pt x="4086" y="1094"/>
                    <a:pt x="3328" y="133"/>
                    <a:pt x="2269" y="14"/>
                  </a:cubicBezTo>
                  <a:cubicBezTo>
                    <a:pt x="2192" y="5"/>
                    <a:pt x="2116" y="0"/>
                    <a:pt x="2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6735750" y="2156000"/>
              <a:ext cx="102175" cy="96625"/>
            </a:xfrm>
            <a:custGeom>
              <a:avLst/>
              <a:gdLst/>
              <a:ahLst/>
              <a:cxnLst/>
              <a:rect l="l" t="t" r="r" b="b"/>
              <a:pathLst>
                <a:path w="4087" h="3865" extrusionOk="0">
                  <a:moveTo>
                    <a:pt x="2042" y="1"/>
                  </a:moveTo>
                  <a:cubicBezTo>
                    <a:pt x="1076" y="1"/>
                    <a:pt x="241" y="724"/>
                    <a:pt x="125" y="1707"/>
                  </a:cubicBezTo>
                  <a:cubicBezTo>
                    <a:pt x="1" y="2766"/>
                    <a:pt x="759" y="3726"/>
                    <a:pt x="1818" y="3851"/>
                  </a:cubicBezTo>
                  <a:cubicBezTo>
                    <a:pt x="1895" y="3860"/>
                    <a:pt x="1971" y="3864"/>
                    <a:pt x="2046" y="3864"/>
                  </a:cubicBezTo>
                  <a:cubicBezTo>
                    <a:pt x="3012" y="3864"/>
                    <a:pt x="3846" y="3141"/>
                    <a:pt x="3962" y="2158"/>
                  </a:cubicBezTo>
                  <a:cubicBezTo>
                    <a:pt x="4087" y="1099"/>
                    <a:pt x="3329" y="139"/>
                    <a:pt x="2270" y="14"/>
                  </a:cubicBezTo>
                  <a:cubicBezTo>
                    <a:pt x="2193" y="5"/>
                    <a:pt x="2117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045925" y="1592350"/>
              <a:ext cx="872350" cy="824075"/>
            </a:xfrm>
            <a:custGeom>
              <a:avLst/>
              <a:gdLst/>
              <a:ahLst/>
              <a:cxnLst/>
              <a:rect l="l" t="t" r="r" b="b"/>
              <a:pathLst>
                <a:path w="34894" h="32963" extrusionOk="0">
                  <a:moveTo>
                    <a:pt x="18839" y="1"/>
                  </a:moveTo>
                  <a:cubicBezTo>
                    <a:pt x="18469" y="1"/>
                    <a:pt x="18099" y="45"/>
                    <a:pt x="17735" y="137"/>
                  </a:cubicBezTo>
                  <a:cubicBezTo>
                    <a:pt x="16915" y="345"/>
                    <a:pt x="16141" y="755"/>
                    <a:pt x="15528" y="1342"/>
                  </a:cubicBezTo>
                  <a:cubicBezTo>
                    <a:pt x="14937" y="1913"/>
                    <a:pt x="14495" y="2629"/>
                    <a:pt x="14314" y="3429"/>
                  </a:cubicBezTo>
                  <a:cubicBezTo>
                    <a:pt x="13945" y="2951"/>
                    <a:pt x="13467" y="2567"/>
                    <a:pt x="12927" y="2297"/>
                  </a:cubicBezTo>
                  <a:cubicBezTo>
                    <a:pt x="12217" y="1930"/>
                    <a:pt x="11411" y="1779"/>
                    <a:pt x="10609" y="1779"/>
                  </a:cubicBezTo>
                  <a:cubicBezTo>
                    <a:pt x="10333" y="1779"/>
                    <a:pt x="10057" y="1796"/>
                    <a:pt x="9786" y="1830"/>
                  </a:cubicBezTo>
                  <a:cubicBezTo>
                    <a:pt x="7912" y="2053"/>
                    <a:pt x="6074" y="3034"/>
                    <a:pt x="5129" y="4711"/>
                  </a:cubicBezTo>
                  <a:cubicBezTo>
                    <a:pt x="4631" y="5599"/>
                    <a:pt x="4397" y="6648"/>
                    <a:pt x="4548" y="7655"/>
                  </a:cubicBezTo>
                  <a:cubicBezTo>
                    <a:pt x="3042" y="8101"/>
                    <a:pt x="1796" y="9212"/>
                    <a:pt x="1080" y="10609"/>
                  </a:cubicBezTo>
                  <a:cubicBezTo>
                    <a:pt x="301" y="12146"/>
                    <a:pt x="291" y="13952"/>
                    <a:pt x="883" y="15551"/>
                  </a:cubicBezTo>
                  <a:cubicBezTo>
                    <a:pt x="1220" y="16449"/>
                    <a:pt x="1744" y="17275"/>
                    <a:pt x="2419" y="17960"/>
                  </a:cubicBezTo>
                  <a:cubicBezTo>
                    <a:pt x="1194" y="18760"/>
                    <a:pt x="306" y="20052"/>
                    <a:pt x="104" y="21517"/>
                  </a:cubicBezTo>
                  <a:cubicBezTo>
                    <a:pt x="0" y="22295"/>
                    <a:pt x="88" y="23100"/>
                    <a:pt x="358" y="23837"/>
                  </a:cubicBezTo>
                  <a:cubicBezTo>
                    <a:pt x="633" y="24606"/>
                    <a:pt x="1116" y="25265"/>
                    <a:pt x="1729" y="25794"/>
                  </a:cubicBezTo>
                  <a:cubicBezTo>
                    <a:pt x="2393" y="26360"/>
                    <a:pt x="3172" y="26771"/>
                    <a:pt x="3951" y="27155"/>
                  </a:cubicBezTo>
                  <a:cubicBezTo>
                    <a:pt x="3748" y="27897"/>
                    <a:pt x="3629" y="28676"/>
                    <a:pt x="3722" y="29444"/>
                  </a:cubicBezTo>
                  <a:cubicBezTo>
                    <a:pt x="3816" y="30192"/>
                    <a:pt x="4122" y="30893"/>
                    <a:pt x="4621" y="31459"/>
                  </a:cubicBezTo>
                  <a:cubicBezTo>
                    <a:pt x="5495" y="32459"/>
                    <a:pt x="6764" y="32963"/>
                    <a:pt x="8066" y="32963"/>
                  </a:cubicBezTo>
                  <a:cubicBezTo>
                    <a:pt x="8263" y="32963"/>
                    <a:pt x="8462" y="32951"/>
                    <a:pt x="8660" y="32928"/>
                  </a:cubicBezTo>
                  <a:cubicBezTo>
                    <a:pt x="9574" y="32824"/>
                    <a:pt x="10441" y="32487"/>
                    <a:pt x="11224" y="32004"/>
                  </a:cubicBezTo>
                  <a:cubicBezTo>
                    <a:pt x="11313" y="31952"/>
                    <a:pt x="11328" y="31817"/>
                    <a:pt x="11292" y="31734"/>
                  </a:cubicBezTo>
                  <a:lnTo>
                    <a:pt x="10742" y="30358"/>
                  </a:lnTo>
                  <a:cubicBezTo>
                    <a:pt x="10710" y="30285"/>
                    <a:pt x="10653" y="30244"/>
                    <a:pt x="10596" y="30228"/>
                  </a:cubicBezTo>
                  <a:cubicBezTo>
                    <a:pt x="10685" y="29787"/>
                    <a:pt x="10726" y="29340"/>
                    <a:pt x="10700" y="28884"/>
                  </a:cubicBezTo>
                  <a:cubicBezTo>
                    <a:pt x="10653" y="28136"/>
                    <a:pt x="10383" y="27383"/>
                    <a:pt x="9890" y="26812"/>
                  </a:cubicBezTo>
                  <a:cubicBezTo>
                    <a:pt x="9698" y="26589"/>
                    <a:pt x="9475" y="26397"/>
                    <a:pt x="9220" y="26246"/>
                  </a:cubicBezTo>
                  <a:cubicBezTo>
                    <a:pt x="9734" y="25779"/>
                    <a:pt x="10036" y="25104"/>
                    <a:pt x="10119" y="24419"/>
                  </a:cubicBezTo>
                  <a:cubicBezTo>
                    <a:pt x="10228" y="23552"/>
                    <a:pt x="9978" y="22679"/>
                    <a:pt x="9548" y="21932"/>
                  </a:cubicBezTo>
                  <a:cubicBezTo>
                    <a:pt x="9350" y="21579"/>
                    <a:pt x="9111" y="21252"/>
                    <a:pt x="8852" y="20940"/>
                  </a:cubicBezTo>
                  <a:cubicBezTo>
                    <a:pt x="9859" y="20468"/>
                    <a:pt x="10399" y="19326"/>
                    <a:pt x="10456" y="18246"/>
                  </a:cubicBezTo>
                  <a:cubicBezTo>
                    <a:pt x="10498" y="17566"/>
                    <a:pt x="10389" y="16880"/>
                    <a:pt x="10217" y="16221"/>
                  </a:cubicBezTo>
                  <a:cubicBezTo>
                    <a:pt x="10093" y="15754"/>
                    <a:pt x="9937" y="15302"/>
                    <a:pt x="9724" y="14871"/>
                  </a:cubicBezTo>
                  <a:lnTo>
                    <a:pt x="9724" y="14871"/>
                  </a:lnTo>
                  <a:cubicBezTo>
                    <a:pt x="11084" y="15759"/>
                    <a:pt x="12678" y="16294"/>
                    <a:pt x="14303" y="16387"/>
                  </a:cubicBezTo>
                  <a:cubicBezTo>
                    <a:pt x="14465" y="16396"/>
                    <a:pt x="14627" y="16401"/>
                    <a:pt x="14789" y="16401"/>
                  </a:cubicBezTo>
                  <a:cubicBezTo>
                    <a:pt x="15725" y="16401"/>
                    <a:pt x="16656" y="16235"/>
                    <a:pt x="17470" y="15743"/>
                  </a:cubicBezTo>
                  <a:cubicBezTo>
                    <a:pt x="18301" y="15240"/>
                    <a:pt x="18960" y="14466"/>
                    <a:pt x="19339" y="13573"/>
                  </a:cubicBezTo>
                  <a:cubicBezTo>
                    <a:pt x="19687" y="12753"/>
                    <a:pt x="19791" y="11850"/>
                    <a:pt x="19692" y="10972"/>
                  </a:cubicBezTo>
                  <a:lnTo>
                    <a:pt x="19692" y="10972"/>
                  </a:lnTo>
                  <a:cubicBezTo>
                    <a:pt x="20139" y="11398"/>
                    <a:pt x="20715" y="11694"/>
                    <a:pt x="21333" y="11803"/>
                  </a:cubicBezTo>
                  <a:cubicBezTo>
                    <a:pt x="21491" y="11831"/>
                    <a:pt x="21649" y="11845"/>
                    <a:pt x="21806" y="11845"/>
                  </a:cubicBezTo>
                  <a:cubicBezTo>
                    <a:pt x="22664" y="11845"/>
                    <a:pt x="23483" y="11440"/>
                    <a:pt x="24058" y="10791"/>
                  </a:cubicBezTo>
                  <a:cubicBezTo>
                    <a:pt x="24292" y="10526"/>
                    <a:pt x="24474" y="10219"/>
                    <a:pt x="24603" y="9887"/>
                  </a:cubicBezTo>
                  <a:cubicBezTo>
                    <a:pt x="25361" y="11211"/>
                    <a:pt x="26706" y="12161"/>
                    <a:pt x="28191" y="12483"/>
                  </a:cubicBezTo>
                  <a:cubicBezTo>
                    <a:pt x="28536" y="12557"/>
                    <a:pt x="28886" y="12594"/>
                    <a:pt x="29238" y="12594"/>
                  </a:cubicBezTo>
                  <a:cubicBezTo>
                    <a:pt x="29378" y="12594"/>
                    <a:pt x="29519" y="12588"/>
                    <a:pt x="29660" y="12576"/>
                  </a:cubicBezTo>
                  <a:cubicBezTo>
                    <a:pt x="29738" y="12571"/>
                    <a:pt x="29795" y="12519"/>
                    <a:pt x="29831" y="12452"/>
                  </a:cubicBezTo>
                  <a:cubicBezTo>
                    <a:pt x="29860" y="12469"/>
                    <a:pt x="29896" y="12480"/>
                    <a:pt x="29934" y="12480"/>
                  </a:cubicBezTo>
                  <a:cubicBezTo>
                    <a:pt x="29964" y="12480"/>
                    <a:pt x="29996" y="12473"/>
                    <a:pt x="30029" y="12457"/>
                  </a:cubicBezTo>
                  <a:cubicBezTo>
                    <a:pt x="30039" y="12452"/>
                    <a:pt x="30048" y="12450"/>
                    <a:pt x="30058" y="12450"/>
                  </a:cubicBezTo>
                  <a:cubicBezTo>
                    <a:pt x="30148" y="12450"/>
                    <a:pt x="30218" y="12656"/>
                    <a:pt x="30242" y="12717"/>
                  </a:cubicBezTo>
                  <a:cubicBezTo>
                    <a:pt x="30325" y="12898"/>
                    <a:pt x="30423" y="13070"/>
                    <a:pt x="30527" y="13241"/>
                  </a:cubicBezTo>
                  <a:cubicBezTo>
                    <a:pt x="30735" y="13573"/>
                    <a:pt x="30979" y="13869"/>
                    <a:pt x="31259" y="14144"/>
                  </a:cubicBezTo>
                  <a:cubicBezTo>
                    <a:pt x="31399" y="14274"/>
                    <a:pt x="31540" y="14399"/>
                    <a:pt x="31695" y="14513"/>
                  </a:cubicBezTo>
                  <a:cubicBezTo>
                    <a:pt x="31768" y="14570"/>
                    <a:pt x="31846" y="14622"/>
                    <a:pt x="31924" y="14679"/>
                  </a:cubicBezTo>
                  <a:cubicBezTo>
                    <a:pt x="32002" y="14736"/>
                    <a:pt x="32028" y="14799"/>
                    <a:pt x="32059" y="14887"/>
                  </a:cubicBezTo>
                  <a:cubicBezTo>
                    <a:pt x="32209" y="15333"/>
                    <a:pt x="32339" y="15785"/>
                    <a:pt x="32484" y="16231"/>
                  </a:cubicBezTo>
                  <a:cubicBezTo>
                    <a:pt x="32640" y="16740"/>
                    <a:pt x="32801" y="17249"/>
                    <a:pt x="32962" y="17758"/>
                  </a:cubicBezTo>
                  <a:cubicBezTo>
                    <a:pt x="32989" y="17846"/>
                    <a:pt x="33085" y="17895"/>
                    <a:pt x="33175" y="17895"/>
                  </a:cubicBezTo>
                  <a:cubicBezTo>
                    <a:pt x="33206" y="17895"/>
                    <a:pt x="33236" y="17889"/>
                    <a:pt x="33263" y="17877"/>
                  </a:cubicBezTo>
                  <a:cubicBezTo>
                    <a:pt x="33315" y="17856"/>
                    <a:pt x="33351" y="17820"/>
                    <a:pt x="33372" y="17779"/>
                  </a:cubicBezTo>
                  <a:cubicBezTo>
                    <a:pt x="33380" y="17779"/>
                    <a:pt x="33387" y="17779"/>
                    <a:pt x="33394" y="17779"/>
                  </a:cubicBezTo>
                  <a:cubicBezTo>
                    <a:pt x="33716" y="17779"/>
                    <a:pt x="33972" y="17337"/>
                    <a:pt x="34115" y="17088"/>
                  </a:cubicBezTo>
                  <a:cubicBezTo>
                    <a:pt x="34327" y="16725"/>
                    <a:pt x="34494" y="16335"/>
                    <a:pt x="34608" y="15930"/>
                  </a:cubicBezTo>
                  <a:cubicBezTo>
                    <a:pt x="34841" y="15100"/>
                    <a:pt x="34893" y="14233"/>
                    <a:pt x="34821" y="13376"/>
                  </a:cubicBezTo>
                  <a:cubicBezTo>
                    <a:pt x="34753" y="12514"/>
                    <a:pt x="34566" y="11658"/>
                    <a:pt x="34281" y="10842"/>
                  </a:cubicBezTo>
                  <a:cubicBezTo>
                    <a:pt x="34000" y="10043"/>
                    <a:pt x="33590" y="9269"/>
                    <a:pt x="32993" y="8662"/>
                  </a:cubicBezTo>
                  <a:cubicBezTo>
                    <a:pt x="32375" y="8039"/>
                    <a:pt x="31581" y="7577"/>
                    <a:pt x="30704" y="7468"/>
                  </a:cubicBezTo>
                  <a:cubicBezTo>
                    <a:pt x="30704" y="7463"/>
                    <a:pt x="30704" y="7463"/>
                    <a:pt x="30704" y="7463"/>
                  </a:cubicBezTo>
                  <a:cubicBezTo>
                    <a:pt x="30771" y="6186"/>
                    <a:pt x="30252" y="4940"/>
                    <a:pt x="29343" y="4057"/>
                  </a:cubicBezTo>
                  <a:cubicBezTo>
                    <a:pt x="28551" y="3286"/>
                    <a:pt x="27475" y="2890"/>
                    <a:pt x="26383" y="2890"/>
                  </a:cubicBezTo>
                  <a:cubicBezTo>
                    <a:pt x="26195" y="2890"/>
                    <a:pt x="26006" y="2901"/>
                    <a:pt x="25818" y="2925"/>
                  </a:cubicBezTo>
                  <a:cubicBezTo>
                    <a:pt x="25185" y="3003"/>
                    <a:pt x="24577" y="3221"/>
                    <a:pt x="24043" y="3559"/>
                  </a:cubicBezTo>
                  <a:cubicBezTo>
                    <a:pt x="23306" y="2032"/>
                    <a:pt x="21961" y="739"/>
                    <a:pt x="20325" y="231"/>
                  </a:cubicBezTo>
                  <a:cubicBezTo>
                    <a:pt x="19842" y="81"/>
                    <a:pt x="19341" y="1"/>
                    <a:pt x="18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6362875" y="1759000"/>
              <a:ext cx="270900" cy="102250"/>
            </a:xfrm>
            <a:custGeom>
              <a:avLst/>
              <a:gdLst/>
              <a:ahLst/>
              <a:cxnLst/>
              <a:rect l="l" t="t" r="r" b="b"/>
              <a:pathLst>
                <a:path w="10836" h="4090" extrusionOk="0">
                  <a:moveTo>
                    <a:pt x="8042" y="622"/>
                  </a:moveTo>
                  <a:cubicBezTo>
                    <a:pt x="8070" y="622"/>
                    <a:pt x="8105" y="633"/>
                    <a:pt x="8146" y="656"/>
                  </a:cubicBezTo>
                  <a:cubicBezTo>
                    <a:pt x="8286" y="734"/>
                    <a:pt x="8390" y="885"/>
                    <a:pt x="8457" y="1020"/>
                  </a:cubicBezTo>
                  <a:cubicBezTo>
                    <a:pt x="8598" y="1326"/>
                    <a:pt x="8608" y="1690"/>
                    <a:pt x="8520" y="2006"/>
                  </a:cubicBezTo>
                  <a:cubicBezTo>
                    <a:pt x="8520" y="2017"/>
                    <a:pt x="8514" y="2022"/>
                    <a:pt x="8514" y="2032"/>
                  </a:cubicBezTo>
                  <a:cubicBezTo>
                    <a:pt x="8390" y="1908"/>
                    <a:pt x="8276" y="1768"/>
                    <a:pt x="8187" y="1617"/>
                  </a:cubicBezTo>
                  <a:cubicBezTo>
                    <a:pt x="8042" y="1373"/>
                    <a:pt x="7912" y="1051"/>
                    <a:pt x="7943" y="766"/>
                  </a:cubicBezTo>
                  <a:cubicBezTo>
                    <a:pt x="7951" y="673"/>
                    <a:pt x="7982" y="622"/>
                    <a:pt x="8042" y="622"/>
                  </a:cubicBezTo>
                  <a:close/>
                  <a:moveTo>
                    <a:pt x="4366" y="603"/>
                  </a:moveTo>
                  <a:cubicBezTo>
                    <a:pt x="4521" y="603"/>
                    <a:pt x="4674" y="650"/>
                    <a:pt x="4792" y="745"/>
                  </a:cubicBezTo>
                  <a:cubicBezTo>
                    <a:pt x="5046" y="947"/>
                    <a:pt x="5020" y="1373"/>
                    <a:pt x="4922" y="1664"/>
                  </a:cubicBezTo>
                  <a:cubicBezTo>
                    <a:pt x="4808" y="1996"/>
                    <a:pt x="4584" y="2271"/>
                    <a:pt x="4304" y="2474"/>
                  </a:cubicBezTo>
                  <a:cubicBezTo>
                    <a:pt x="4221" y="2531"/>
                    <a:pt x="4133" y="2583"/>
                    <a:pt x="4044" y="2624"/>
                  </a:cubicBezTo>
                  <a:cubicBezTo>
                    <a:pt x="3754" y="2307"/>
                    <a:pt x="3556" y="1918"/>
                    <a:pt x="3577" y="1503"/>
                  </a:cubicBezTo>
                  <a:cubicBezTo>
                    <a:pt x="3593" y="1191"/>
                    <a:pt x="3728" y="854"/>
                    <a:pt x="4008" y="693"/>
                  </a:cubicBezTo>
                  <a:cubicBezTo>
                    <a:pt x="4117" y="633"/>
                    <a:pt x="4242" y="603"/>
                    <a:pt x="4366" y="603"/>
                  </a:cubicBezTo>
                  <a:close/>
                  <a:moveTo>
                    <a:pt x="244" y="0"/>
                  </a:moveTo>
                  <a:cubicBezTo>
                    <a:pt x="213" y="0"/>
                    <a:pt x="183" y="6"/>
                    <a:pt x="156" y="18"/>
                  </a:cubicBezTo>
                  <a:cubicBezTo>
                    <a:pt x="31" y="70"/>
                    <a:pt x="0" y="200"/>
                    <a:pt x="36" y="319"/>
                  </a:cubicBezTo>
                  <a:cubicBezTo>
                    <a:pt x="306" y="1233"/>
                    <a:pt x="794" y="2126"/>
                    <a:pt x="1578" y="2692"/>
                  </a:cubicBezTo>
                  <a:cubicBezTo>
                    <a:pt x="2065" y="3039"/>
                    <a:pt x="2672" y="3257"/>
                    <a:pt x="3272" y="3257"/>
                  </a:cubicBezTo>
                  <a:cubicBezTo>
                    <a:pt x="3498" y="3257"/>
                    <a:pt x="3723" y="3226"/>
                    <a:pt x="3941" y="3159"/>
                  </a:cubicBezTo>
                  <a:cubicBezTo>
                    <a:pt x="3993" y="3211"/>
                    <a:pt x="4050" y="3258"/>
                    <a:pt x="4102" y="3299"/>
                  </a:cubicBezTo>
                  <a:cubicBezTo>
                    <a:pt x="4708" y="3789"/>
                    <a:pt x="5490" y="4090"/>
                    <a:pt x="6270" y="4090"/>
                  </a:cubicBezTo>
                  <a:cubicBezTo>
                    <a:pt x="6465" y="4090"/>
                    <a:pt x="6661" y="4071"/>
                    <a:pt x="6853" y="4031"/>
                  </a:cubicBezTo>
                  <a:cubicBezTo>
                    <a:pt x="7606" y="3875"/>
                    <a:pt x="8291" y="3408"/>
                    <a:pt x="8696" y="2754"/>
                  </a:cubicBezTo>
                  <a:cubicBezTo>
                    <a:pt x="9089" y="2999"/>
                    <a:pt x="9552" y="3138"/>
                    <a:pt x="10015" y="3138"/>
                  </a:cubicBezTo>
                  <a:cubicBezTo>
                    <a:pt x="10024" y="3138"/>
                    <a:pt x="10032" y="3138"/>
                    <a:pt x="10041" y="3138"/>
                  </a:cubicBezTo>
                  <a:cubicBezTo>
                    <a:pt x="10238" y="3138"/>
                    <a:pt x="10430" y="3117"/>
                    <a:pt x="10622" y="3060"/>
                  </a:cubicBezTo>
                  <a:cubicBezTo>
                    <a:pt x="10742" y="3024"/>
                    <a:pt x="10835" y="2930"/>
                    <a:pt x="10814" y="2801"/>
                  </a:cubicBezTo>
                  <a:lnTo>
                    <a:pt x="10814" y="2795"/>
                  </a:lnTo>
                  <a:cubicBezTo>
                    <a:pt x="10801" y="2699"/>
                    <a:pt x="10701" y="2598"/>
                    <a:pt x="10592" y="2598"/>
                  </a:cubicBezTo>
                  <a:cubicBezTo>
                    <a:pt x="10578" y="2598"/>
                    <a:pt x="10564" y="2600"/>
                    <a:pt x="10550" y="2603"/>
                  </a:cubicBezTo>
                  <a:cubicBezTo>
                    <a:pt x="10374" y="2655"/>
                    <a:pt x="10197" y="2679"/>
                    <a:pt x="10020" y="2679"/>
                  </a:cubicBezTo>
                  <a:cubicBezTo>
                    <a:pt x="9626" y="2679"/>
                    <a:pt x="9238" y="2557"/>
                    <a:pt x="8893" y="2339"/>
                  </a:cubicBezTo>
                  <a:cubicBezTo>
                    <a:pt x="9034" y="1970"/>
                    <a:pt x="9075" y="1565"/>
                    <a:pt x="8992" y="1186"/>
                  </a:cubicBezTo>
                  <a:cubicBezTo>
                    <a:pt x="8893" y="755"/>
                    <a:pt x="8608" y="272"/>
                    <a:pt x="8146" y="174"/>
                  </a:cubicBezTo>
                  <a:cubicBezTo>
                    <a:pt x="8107" y="165"/>
                    <a:pt x="8068" y="161"/>
                    <a:pt x="8029" y="161"/>
                  </a:cubicBezTo>
                  <a:cubicBezTo>
                    <a:pt x="7818" y="161"/>
                    <a:pt x="7626" y="288"/>
                    <a:pt x="7538" y="490"/>
                  </a:cubicBezTo>
                  <a:cubicBezTo>
                    <a:pt x="7455" y="682"/>
                    <a:pt x="7471" y="916"/>
                    <a:pt x="7512" y="1124"/>
                  </a:cubicBezTo>
                  <a:cubicBezTo>
                    <a:pt x="7590" y="1503"/>
                    <a:pt x="7767" y="1866"/>
                    <a:pt x="8011" y="2162"/>
                  </a:cubicBezTo>
                  <a:cubicBezTo>
                    <a:pt x="8104" y="2276"/>
                    <a:pt x="8208" y="2385"/>
                    <a:pt x="8322" y="2479"/>
                  </a:cubicBezTo>
                  <a:cubicBezTo>
                    <a:pt x="8058" y="2930"/>
                    <a:pt x="7622" y="3278"/>
                    <a:pt x="7139" y="3465"/>
                  </a:cubicBezTo>
                  <a:cubicBezTo>
                    <a:pt x="6859" y="3575"/>
                    <a:pt x="6567" y="3624"/>
                    <a:pt x="6273" y="3624"/>
                  </a:cubicBezTo>
                  <a:cubicBezTo>
                    <a:pt x="5787" y="3624"/>
                    <a:pt x="5299" y="3487"/>
                    <a:pt x="4865" y="3258"/>
                  </a:cubicBezTo>
                  <a:cubicBezTo>
                    <a:pt x="4714" y="3180"/>
                    <a:pt x="4553" y="3076"/>
                    <a:pt x="4397" y="2956"/>
                  </a:cubicBezTo>
                  <a:cubicBezTo>
                    <a:pt x="4751" y="2749"/>
                    <a:pt x="5041" y="2453"/>
                    <a:pt x="5239" y="2089"/>
                  </a:cubicBezTo>
                  <a:cubicBezTo>
                    <a:pt x="5451" y="1690"/>
                    <a:pt x="5540" y="1145"/>
                    <a:pt x="5342" y="724"/>
                  </a:cubicBezTo>
                  <a:cubicBezTo>
                    <a:pt x="5164" y="343"/>
                    <a:pt x="4770" y="146"/>
                    <a:pt x="4360" y="146"/>
                  </a:cubicBezTo>
                  <a:cubicBezTo>
                    <a:pt x="4340" y="146"/>
                    <a:pt x="4319" y="147"/>
                    <a:pt x="4299" y="148"/>
                  </a:cubicBezTo>
                  <a:cubicBezTo>
                    <a:pt x="3847" y="163"/>
                    <a:pt x="3479" y="449"/>
                    <a:pt x="3276" y="843"/>
                  </a:cubicBezTo>
                  <a:cubicBezTo>
                    <a:pt x="2939" y="1508"/>
                    <a:pt x="3162" y="2214"/>
                    <a:pt x="3582" y="2770"/>
                  </a:cubicBezTo>
                  <a:cubicBezTo>
                    <a:pt x="3479" y="2786"/>
                    <a:pt x="3374" y="2794"/>
                    <a:pt x="3268" y="2794"/>
                  </a:cubicBezTo>
                  <a:cubicBezTo>
                    <a:pt x="2887" y="2794"/>
                    <a:pt x="2500" y="2689"/>
                    <a:pt x="2155" y="2510"/>
                  </a:cubicBezTo>
                  <a:cubicBezTo>
                    <a:pt x="1438" y="2136"/>
                    <a:pt x="955" y="1435"/>
                    <a:pt x="654" y="703"/>
                  </a:cubicBezTo>
                  <a:cubicBezTo>
                    <a:pt x="582" y="516"/>
                    <a:pt x="514" y="329"/>
                    <a:pt x="457" y="137"/>
                  </a:cubicBezTo>
                  <a:cubicBezTo>
                    <a:pt x="430" y="49"/>
                    <a:pt x="334" y="0"/>
                    <a:pt x="24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6440875" y="1651275"/>
              <a:ext cx="232725" cy="92675"/>
            </a:xfrm>
            <a:custGeom>
              <a:avLst/>
              <a:gdLst/>
              <a:ahLst/>
              <a:cxnLst/>
              <a:rect l="l" t="t" r="r" b="b"/>
              <a:pathLst>
                <a:path w="9309" h="3707" extrusionOk="0">
                  <a:moveTo>
                    <a:pt x="7601" y="1612"/>
                  </a:moveTo>
                  <a:cubicBezTo>
                    <a:pt x="7788" y="1876"/>
                    <a:pt x="7907" y="2178"/>
                    <a:pt x="7866" y="2499"/>
                  </a:cubicBezTo>
                  <a:cubicBezTo>
                    <a:pt x="7855" y="2598"/>
                    <a:pt x="7829" y="2780"/>
                    <a:pt x="7715" y="2811"/>
                  </a:cubicBezTo>
                  <a:cubicBezTo>
                    <a:pt x="7706" y="2813"/>
                    <a:pt x="7696" y="2814"/>
                    <a:pt x="7686" y="2814"/>
                  </a:cubicBezTo>
                  <a:cubicBezTo>
                    <a:pt x="7613" y="2814"/>
                    <a:pt x="7527" y="2766"/>
                    <a:pt x="7482" y="2707"/>
                  </a:cubicBezTo>
                  <a:cubicBezTo>
                    <a:pt x="7321" y="2499"/>
                    <a:pt x="7357" y="2162"/>
                    <a:pt x="7440" y="1928"/>
                  </a:cubicBezTo>
                  <a:cubicBezTo>
                    <a:pt x="7482" y="1814"/>
                    <a:pt x="7533" y="1710"/>
                    <a:pt x="7601" y="1612"/>
                  </a:cubicBezTo>
                  <a:close/>
                  <a:moveTo>
                    <a:pt x="3692" y="1342"/>
                  </a:moveTo>
                  <a:cubicBezTo>
                    <a:pt x="3946" y="1518"/>
                    <a:pt x="4174" y="1741"/>
                    <a:pt x="4335" y="2011"/>
                  </a:cubicBezTo>
                  <a:lnTo>
                    <a:pt x="4335" y="2006"/>
                  </a:lnTo>
                  <a:cubicBezTo>
                    <a:pt x="4486" y="2261"/>
                    <a:pt x="4595" y="2593"/>
                    <a:pt x="4481" y="2878"/>
                  </a:cubicBezTo>
                  <a:cubicBezTo>
                    <a:pt x="4408" y="3066"/>
                    <a:pt x="4218" y="3253"/>
                    <a:pt x="4008" y="3253"/>
                  </a:cubicBezTo>
                  <a:cubicBezTo>
                    <a:pt x="3979" y="3253"/>
                    <a:pt x="3949" y="3249"/>
                    <a:pt x="3920" y="3242"/>
                  </a:cubicBezTo>
                  <a:cubicBezTo>
                    <a:pt x="3671" y="3180"/>
                    <a:pt x="3520" y="2894"/>
                    <a:pt x="3453" y="2666"/>
                  </a:cubicBezTo>
                  <a:cubicBezTo>
                    <a:pt x="3323" y="2219"/>
                    <a:pt x="3442" y="1731"/>
                    <a:pt x="3692" y="1342"/>
                  </a:cubicBezTo>
                  <a:close/>
                  <a:moveTo>
                    <a:pt x="5356" y="0"/>
                  </a:moveTo>
                  <a:cubicBezTo>
                    <a:pt x="4807" y="0"/>
                    <a:pt x="4257" y="162"/>
                    <a:pt x="3821" y="511"/>
                  </a:cubicBezTo>
                  <a:cubicBezTo>
                    <a:pt x="3733" y="579"/>
                    <a:pt x="3650" y="662"/>
                    <a:pt x="3572" y="745"/>
                  </a:cubicBezTo>
                  <a:cubicBezTo>
                    <a:pt x="3261" y="594"/>
                    <a:pt x="2923" y="506"/>
                    <a:pt x="2586" y="480"/>
                  </a:cubicBezTo>
                  <a:cubicBezTo>
                    <a:pt x="2526" y="476"/>
                    <a:pt x="2467" y="474"/>
                    <a:pt x="2407" y="474"/>
                  </a:cubicBezTo>
                  <a:cubicBezTo>
                    <a:pt x="1703" y="474"/>
                    <a:pt x="1001" y="754"/>
                    <a:pt x="494" y="1238"/>
                  </a:cubicBezTo>
                  <a:cubicBezTo>
                    <a:pt x="359" y="1373"/>
                    <a:pt x="229" y="1518"/>
                    <a:pt x="125" y="1674"/>
                  </a:cubicBezTo>
                  <a:cubicBezTo>
                    <a:pt x="0" y="1852"/>
                    <a:pt x="162" y="2048"/>
                    <a:pt x="323" y="2048"/>
                  </a:cubicBezTo>
                  <a:cubicBezTo>
                    <a:pt x="383" y="2048"/>
                    <a:pt x="443" y="2021"/>
                    <a:pt x="488" y="1954"/>
                  </a:cubicBezTo>
                  <a:cubicBezTo>
                    <a:pt x="826" y="1461"/>
                    <a:pt x="1350" y="1103"/>
                    <a:pt x="1932" y="983"/>
                  </a:cubicBezTo>
                  <a:cubicBezTo>
                    <a:pt x="2085" y="952"/>
                    <a:pt x="2240" y="937"/>
                    <a:pt x="2394" y="937"/>
                  </a:cubicBezTo>
                  <a:cubicBezTo>
                    <a:pt x="2700" y="937"/>
                    <a:pt x="3004" y="998"/>
                    <a:pt x="3287" y="1118"/>
                  </a:cubicBezTo>
                  <a:cubicBezTo>
                    <a:pt x="3069" y="1471"/>
                    <a:pt x="2939" y="1876"/>
                    <a:pt x="2944" y="2292"/>
                  </a:cubicBezTo>
                  <a:cubicBezTo>
                    <a:pt x="2949" y="2655"/>
                    <a:pt x="3048" y="3019"/>
                    <a:pt x="3271" y="3315"/>
                  </a:cubicBezTo>
                  <a:cubicBezTo>
                    <a:pt x="3455" y="3556"/>
                    <a:pt x="3726" y="3707"/>
                    <a:pt x="4015" y="3707"/>
                  </a:cubicBezTo>
                  <a:cubicBezTo>
                    <a:pt x="4117" y="3707"/>
                    <a:pt x="4222" y="3688"/>
                    <a:pt x="4325" y="3647"/>
                  </a:cubicBezTo>
                  <a:cubicBezTo>
                    <a:pt x="4688" y="3507"/>
                    <a:pt x="4943" y="3143"/>
                    <a:pt x="4979" y="2759"/>
                  </a:cubicBezTo>
                  <a:cubicBezTo>
                    <a:pt x="5026" y="2339"/>
                    <a:pt x="4849" y="1923"/>
                    <a:pt x="4600" y="1586"/>
                  </a:cubicBezTo>
                  <a:cubicBezTo>
                    <a:pt x="4434" y="1352"/>
                    <a:pt x="4221" y="1150"/>
                    <a:pt x="3988" y="983"/>
                  </a:cubicBezTo>
                  <a:cubicBezTo>
                    <a:pt x="4320" y="667"/>
                    <a:pt x="4751" y="490"/>
                    <a:pt x="5218" y="459"/>
                  </a:cubicBezTo>
                  <a:cubicBezTo>
                    <a:pt x="5262" y="457"/>
                    <a:pt x="5307" y="455"/>
                    <a:pt x="5351" y="455"/>
                  </a:cubicBezTo>
                  <a:cubicBezTo>
                    <a:pt x="5931" y="455"/>
                    <a:pt x="6515" y="672"/>
                    <a:pt x="6983" y="1004"/>
                  </a:cubicBezTo>
                  <a:cubicBezTo>
                    <a:pt x="7087" y="1077"/>
                    <a:pt x="7191" y="1160"/>
                    <a:pt x="7289" y="1253"/>
                  </a:cubicBezTo>
                  <a:cubicBezTo>
                    <a:pt x="7269" y="1285"/>
                    <a:pt x="7243" y="1316"/>
                    <a:pt x="7222" y="1347"/>
                  </a:cubicBezTo>
                  <a:cubicBezTo>
                    <a:pt x="7014" y="1658"/>
                    <a:pt x="6905" y="2022"/>
                    <a:pt x="6921" y="2401"/>
                  </a:cubicBezTo>
                  <a:cubicBezTo>
                    <a:pt x="6942" y="2811"/>
                    <a:pt x="7180" y="3221"/>
                    <a:pt x="7622" y="3268"/>
                  </a:cubicBezTo>
                  <a:cubicBezTo>
                    <a:pt x="7642" y="3270"/>
                    <a:pt x="7662" y="3271"/>
                    <a:pt x="7681" y="3271"/>
                  </a:cubicBezTo>
                  <a:cubicBezTo>
                    <a:pt x="8109" y="3271"/>
                    <a:pt x="8323" y="2845"/>
                    <a:pt x="8333" y="2453"/>
                  </a:cubicBezTo>
                  <a:cubicBezTo>
                    <a:pt x="8343" y="2048"/>
                    <a:pt x="8193" y="1664"/>
                    <a:pt x="7964" y="1337"/>
                  </a:cubicBezTo>
                  <a:cubicBezTo>
                    <a:pt x="7949" y="1311"/>
                    <a:pt x="7933" y="1290"/>
                    <a:pt x="7918" y="1269"/>
                  </a:cubicBezTo>
                  <a:cubicBezTo>
                    <a:pt x="8125" y="1098"/>
                    <a:pt x="8375" y="983"/>
                    <a:pt x="8639" y="952"/>
                  </a:cubicBezTo>
                  <a:cubicBezTo>
                    <a:pt x="8696" y="944"/>
                    <a:pt x="8751" y="940"/>
                    <a:pt x="8806" y="940"/>
                  </a:cubicBezTo>
                  <a:cubicBezTo>
                    <a:pt x="8884" y="940"/>
                    <a:pt x="8960" y="948"/>
                    <a:pt x="9039" y="963"/>
                  </a:cubicBezTo>
                  <a:cubicBezTo>
                    <a:pt x="9052" y="965"/>
                    <a:pt x="9064" y="967"/>
                    <a:pt x="9076" y="967"/>
                  </a:cubicBezTo>
                  <a:cubicBezTo>
                    <a:pt x="9187" y="967"/>
                    <a:pt x="9284" y="868"/>
                    <a:pt x="9293" y="760"/>
                  </a:cubicBezTo>
                  <a:cubicBezTo>
                    <a:pt x="9309" y="630"/>
                    <a:pt x="9216" y="527"/>
                    <a:pt x="9096" y="506"/>
                  </a:cubicBezTo>
                  <a:lnTo>
                    <a:pt x="9091" y="506"/>
                  </a:lnTo>
                  <a:cubicBezTo>
                    <a:pt x="8995" y="488"/>
                    <a:pt x="8898" y="479"/>
                    <a:pt x="8801" y="479"/>
                  </a:cubicBezTo>
                  <a:cubicBezTo>
                    <a:pt x="8371" y="479"/>
                    <a:pt x="7946" y="650"/>
                    <a:pt x="7611" y="921"/>
                  </a:cubicBezTo>
                  <a:cubicBezTo>
                    <a:pt x="7165" y="495"/>
                    <a:pt x="6578" y="200"/>
                    <a:pt x="5981" y="70"/>
                  </a:cubicBezTo>
                  <a:cubicBezTo>
                    <a:pt x="5777" y="24"/>
                    <a:pt x="5567" y="0"/>
                    <a:pt x="53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6680075" y="1758725"/>
              <a:ext cx="186150" cy="138275"/>
            </a:xfrm>
            <a:custGeom>
              <a:avLst/>
              <a:gdLst/>
              <a:ahLst/>
              <a:cxnLst/>
              <a:rect l="l" t="t" r="r" b="b"/>
              <a:pathLst>
                <a:path w="7446" h="5531" extrusionOk="0">
                  <a:moveTo>
                    <a:pt x="3747" y="1530"/>
                  </a:moveTo>
                  <a:cubicBezTo>
                    <a:pt x="3768" y="1530"/>
                    <a:pt x="3790" y="1532"/>
                    <a:pt x="3811" y="1535"/>
                  </a:cubicBezTo>
                  <a:cubicBezTo>
                    <a:pt x="4040" y="1571"/>
                    <a:pt x="4237" y="1753"/>
                    <a:pt x="4325" y="1960"/>
                  </a:cubicBezTo>
                  <a:cubicBezTo>
                    <a:pt x="4429" y="2199"/>
                    <a:pt x="4377" y="2479"/>
                    <a:pt x="4253" y="2703"/>
                  </a:cubicBezTo>
                  <a:cubicBezTo>
                    <a:pt x="4081" y="3009"/>
                    <a:pt x="3791" y="3201"/>
                    <a:pt x="3469" y="3294"/>
                  </a:cubicBezTo>
                  <a:cubicBezTo>
                    <a:pt x="3328" y="3092"/>
                    <a:pt x="3204" y="2864"/>
                    <a:pt x="3147" y="2620"/>
                  </a:cubicBezTo>
                  <a:cubicBezTo>
                    <a:pt x="3084" y="2360"/>
                    <a:pt x="3090" y="2085"/>
                    <a:pt x="3235" y="1851"/>
                  </a:cubicBezTo>
                  <a:cubicBezTo>
                    <a:pt x="3349" y="1671"/>
                    <a:pt x="3531" y="1530"/>
                    <a:pt x="3747" y="1530"/>
                  </a:cubicBezTo>
                  <a:close/>
                  <a:moveTo>
                    <a:pt x="6634" y="3174"/>
                  </a:moveTo>
                  <a:cubicBezTo>
                    <a:pt x="6732" y="3174"/>
                    <a:pt x="6822" y="3242"/>
                    <a:pt x="6859" y="3378"/>
                  </a:cubicBezTo>
                  <a:cubicBezTo>
                    <a:pt x="6931" y="3637"/>
                    <a:pt x="6724" y="3923"/>
                    <a:pt x="6537" y="4089"/>
                  </a:cubicBezTo>
                  <a:cubicBezTo>
                    <a:pt x="6459" y="4161"/>
                    <a:pt x="6371" y="4224"/>
                    <a:pt x="6272" y="4276"/>
                  </a:cubicBezTo>
                  <a:cubicBezTo>
                    <a:pt x="6246" y="4172"/>
                    <a:pt x="6231" y="4068"/>
                    <a:pt x="6231" y="3959"/>
                  </a:cubicBezTo>
                  <a:cubicBezTo>
                    <a:pt x="6220" y="3725"/>
                    <a:pt x="6272" y="3450"/>
                    <a:pt x="6438" y="3269"/>
                  </a:cubicBezTo>
                  <a:cubicBezTo>
                    <a:pt x="6497" y="3205"/>
                    <a:pt x="6567" y="3174"/>
                    <a:pt x="6634" y="3174"/>
                  </a:cubicBezTo>
                  <a:close/>
                  <a:moveTo>
                    <a:pt x="422" y="0"/>
                  </a:moveTo>
                  <a:cubicBezTo>
                    <a:pt x="307" y="0"/>
                    <a:pt x="231" y="92"/>
                    <a:pt x="203" y="200"/>
                  </a:cubicBezTo>
                  <a:cubicBezTo>
                    <a:pt x="1" y="1010"/>
                    <a:pt x="276" y="1867"/>
                    <a:pt x="738" y="2531"/>
                  </a:cubicBezTo>
                  <a:cubicBezTo>
                    <a:pt x="1190" y="3175"/>
                    <a:pt x="1859" y="3689"/>
                    <a:pt x="2648" y="3803"/>
                  </a:cubicBezTo>
                  <a:cubicBezTo>
                    <a:pt x="2757" y="3820"/>
                    <a:pt x="2867" y="3827"/>
                    <a:pt x="2977" y="3827"/>
                  </a:cubicBezTo>
                  <a:cubicBezTo>
                    <a:pt x="3077" y="3827"/>
                    <a:pt x="3177" y="3821"/>
                    <a:pt x="3277" y="3808"/>
                  </a:cubicBezTo>
                  <a:cubicBezTo>
                    <a:pt x="3474" y="4052"/>
                    <a:pt x="3707" y="4276"/>
                    <a:pt x="3967" y="4457"/>
                  </a:cubicBezTo>
                  <a:cubicBezTo>
                    <a:pt x="4408" y="4769"/>
                    <a:pt x="4920" y="4947"/>
                    <a:pt x="5444" y="4947"/>
                  </a:cubicBezTo>
                  <a:cubicBezTo>
                    <a:pt x="5637" y="4947"/>
                    <a:pt x="5831" y="4923"/>
                    <a:pt x="6023" y="4873"/>
                  </a:cubicBezTo>
                  <a:cubicBezTo>
                    <a:pt x="6189" y="5158"/>
                    <a:pt x="6449" y="5496"/>
                    <a:pt x="6797" y="5527"/>
                  </a:cubicBezTo>
                  <a:cubicBezTo>
                    <a:pt x="6814" y="5529"/>
                    <a:pt x="6832" y="5530"/>
                    <a:pt x="6850" y="5530"/>
                  </a:cubicBezTo>
                  <a:cubicBezTo>
                    <a:pt x="7010" y="5530"/>
                    <a:pt x="7171" y="5446"/>
                    <a:pt x="7222" y="5283"/>
                  </a:cubicBezTo>
                  <a:cubicBezTo>
                    <a:pt x="7253" y="5163"/>
                    <a:pt x="7217" y="5034"/>
                    <a:pt x="7092" y="4982"/>
                  </a:cubicBezTo>
                  <a:cubicBezTo>
                    <a:pt x="7068" y="4972"/>
                    <a:pt x="7041" y="4967"/>
                    <a:pt x="7013" y="4967"/>
                  </a:cubicBezTo>
                  <a:cubicBezTo>
                    <a:pt x="6938" y="4967"/>
                    <a:pt x="6859" y="5001"/>
                    <a:pt x="6817" y="5065"/>
                  </a:cubicBezTo>
                  <a:cubicBezTo>
                    <a:pt x="6791" y="5054"/>
                    <a:pt x="6765" y="5049"/>
                    <a:pt x="6734" y="5023"/>
                  </a:cubicBezTo>
                  <a:cubicBezTo>
                    <a:pt x="6630" y="4940"/>
                    <a:pt x="6542" y="4836"/>
                    <a:pt x="6469" y="4727"/>
                  </a:cubicBezTo>
                  <a:cubicBezTo>
                    <a:pt x="6464" y="4717"/>
                    <a:pt x="6459" y="4712"/>
                    <a:pt x="6454" y="4701"/>
                  </a:cubicBezTo>
                  <a:cubicBezTo>
                    <a:pt x="6667" y="4592"/>
                    <a:pt x="6859" y="4442"/>
                    <a:pt x="7015" y="4255"/>
                  </a:cubicBezTo>
                  <a:cubicBezTo>
                    <a:pt x="7274" y="3949"/>
                    <a:pt x="7445" y="3487"/>
                    <a:pt x="7243" y="3102"/>
                  </a:cubicBezTo>
                  <a:cubicBezTo>
                    <a:pt x="7115" y="2857"/>
                    <a:pt x="6877" y="2713"/>
                    <a:pt x="6628" y="2713"/>
                  </a:cubicBezTo>
                  <a:cubicBezTo>
                    <a:pt x="6502" y="2713"/>
                    <a:pt x="6375" y="2749"/>
                    <a:pt x="6257" y="2827"/>
                  </a:cubicBezTo>
                  <a:cubicBezTo>
                    <a:pt x="5950" y="3030"/>
                    <a:pt x="5805" y="3409"/>
                    <a:pt x="5774" y="3762"/>
                  </a:cubicBezTo>
                  <a:cubicBezTo>
                    <a:pt x="5758" y="3990"/>
                    <a:pt x="5779" y="4224"/>
                    <a:pt x="5841" y="4447"/>
                  </a:cubicBezTo>
                  <a:cubicBezTo>
                    <a:pt x="5709" y="4476"/>
                    <a:pt x="5577" y="4490"/>
                    <a:pt x="5446" y="4490"/>
                  </a:cubicBezTo>
                  <a:cubicBezTo>
                    <a:pt x="5011" y="4490"/>
                    <a:pt x="4590" y="4338"/>
                    <a:pt x="4227" y="4078"/>
                  </a:cubicBezTo>
                  <a:cubicBezTo>
                    <a:pt x="4061" y="3964"/>
                    <a:pt x="3910" y="3824"/>
                    <a:pt x="3775" y="3673"/>
                  </a:cubicBezTo>
                  <a:cubicBezTo>
                    <a:pt x="4149" y="3523"/>
                    <a:pt x="4471" y="3258"/>
                    <a:pt x="4673" y="2884"/>
                  </a:cubicBezTo>
                  <a:cubicBezTo>
                    <a:pt x="4855" y="2552"/>
                    <a:pt x="4902" y="2132"/>
                    <a:pt x="4746" y="1779"/>
                  </a:cubicBezTo>
                  <a:cubicBezTo>
                    <a:pt x="4600" y="1441"/>
                    <a:pt x="4299" y="1176"/>
                    <a:pt x="3941" y="1093"/>
                  </a:cubicBezTo>
                  <a:cubicBezTo>
                    <a:pt x="3875" y="1078"/>
                    <a:pt x="3810" y="1071"/>
                    <a:pt x="3745" y="1071"/>
                  </a:cubicBezTo>
                  <a:cubicBezTo>
                    <a:pt x="3447" y="1071"/>
                    <a:pt x="3166" y="1221"/>
                    <a:pt x="2965" y="1451"/>
                  </a:cubicBezTo>
                  <a:cubicBezTo>
                    <a:pt x="2711" y="1737"/>
                    <a:pt x="2617" y="2126"/>
                    <a:pt x="2659" y="2500"/>
                  </a:cubicBezTo>
                  <a:cubicBezTo>
                    <a:pt x="2690" y="2812"/>
                    <a:pt x="2814" y="3102"/>
                    <a:pt x="2970" y="3367"/>
                  </a:cubicBezTo>
                  <a:cubicBezTo>
                    <a:pt x="2898" y="3367"/>
                    <a:pt x="2825" y="3362"/>
                    <a:pt x="2757" y="3357"/>
                  </a:cubicBezTo>
                  <a:cubicBezTo>
                    <a:pt x="2155" y="3284"/>
                    <a:pt x="1631" y="2915"/>
                    <a:pt x="1257" y="2453"/>
                  </a:cubicBezTo>
                  <a:cubicBezTo>
                    <a:pt x="873" y="1981"/>
                    <a:pt x="582" y="1363"/>
                    <a:pt x="598" y="740"/>
                  </a:cubicBezTo>
                  <a:cubicBezTo>
                    <a:pt x="598" y="579"/>
                    <a:pt x="624" y="413"/>
                    <a:pt x="660" y="257"/>
                  </a:cubicBezTo>
                  <a:cubicBezTo>
                    <a:pt x="691" y="133"/>
                    <a:pt x="572" y="13"/>
                    <a:pt x="457" y="3"/>
                  </a:cubicBezTo>
                  <a:cubicBezTo>
                    <a:pt x="445" y="1"/>
                    <a:pt x="433" y="0"/>
                    <a:pt x="42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6256825" y="1810250"/>
              <a:ext cx="146825" cy="184725"/>
            </a:xfrm>
            <a:custGeom>
              <a:avLst/>
              <a:gdLst/>
              <a:ahLst/>
              <a:cxnLst/>
              <a:rect l="l" t="t" r="r" b="b"/>
              <a:pathLst>
                <a:path w="5873" h="7389" extrusionOk="0">
                  <a:moveTo>
                    <a:pt x="3261" y="2302"/>
                  </a:moveTo>
                  <a:cubicBezTo>
                    <a:pt x="3776" y="2302"/>
                    <a:pt x="3800" y="2910"/>
                    <a:pt x="3463" y="3180"/>
                  </a:cubicBezTo>
                  <a:cubicBezTo>
                    <a:pt x="3248" y="3354"/>
                    <a:pt x="2971" y="3421"/>
                    <a:pt x="2688" y="3421"/>
                  </a:cubicBezTo>
                  <a:cubicBezTo>
                    <a:pt x="2540" y="3421"/>
                    <a:pt x="2391" y="3403"/>
                    <a:pt x="2249" y="3372"/>
                  </a:cubicBezTo>
                  <a:cubicBezTo>
                    <a:pt x="2259" y="3295"/>
                    <a:pt x="2274" y="3217"/>
                    <a:pt x="2300" y="3144"/>
                  </a:cubicBezTo>
                  <a:cubicBezTo>
                    <a:pt x="2435" y="2729"/>
                    <a:pt x="2768" y="2319"/>
                    <a:pt x="3235" y="2303"/>
                  </a:cubicBezTo>
                  <a:cubicBezTo>
                    <a:pt x="3244" y="2303"/>
                    <a:pt x="3252" y="2302"/>
                    <a:pt x="3261" y="2302"/>
                  </a:cubicBezTo>
                  <a:close/>
                  <a:moveTo>
                    <a:pt x="5260" y="5125"/>
                  </a:moveTo>
                  <a:cubicBezTo>
                    <a:pt x="5304" y="5125"/>
                    <a:pt x="5347" y="5137"/>
                    <a:pt x="5379" y="5169"/>
                  </a:cubicBezTo>
                  <a:cubicBezTo>
                    <a:pt x="5431" y="5226"/>
                    <a:pt x="5348" y="5325"/>
                    <a:pt x="5296" y="5387"/>
                  </a:cubicBezTo>
                  <a:cubicBezTo>
                    <a:pt x="5109" y="5636"/>
                    <a:pt x="4844" y="5771"/>
                    <a:pt x="4559" y="5807"/>
                  </a:cubicBezTo>
                  <a:cubicBezTo>
                    <a:pt x="4585" y="5750"/>
                    <a:pt x="4611" y="5698"/>
                    <a:pt x="4647" y="5646"/>
                  </a:cubicBezTo>
                  <a:cubicBezTo>
                    <a:pt x="4761" y="5449"/>
                    <a:pt x="4959" y="5195"/>
                    <a:pt x="5197" y="5132"/>
                  </a:cubicBezTo>
                  <a:cubicBezTo>
                    <a:pt x="5218" y="5127"/>
                    <a:pt x="5239" y="5125"/>
                    <a:pt x="5260" y="5125"/>
                  </a:cubicBezTo>
                  <a:close/>
                  <a:moveTo>
                    <a:pt x="544" y="0"/>
                  </a:moveTo>
                  <a:cubicBezTo>
                    <a:pt x="453" y="0"/>
                    <a:pt x="372" y="57"/>
                    <a:pt x="333" y="143"/>
                  </a:cubicBezTo>
                  <a:cubicBezTo>
                    <a:pt x="21" y="787"/>
                    <a:pt x="1" y="1545"/>
                    <a:pt x="250" y="2210"/>
                  </a:cubicBezTo>
                  <a:cubicBezTo>
                    <a:pt x="494" y="2869"/>
                    <a:pt x="1028" y="3398"/>
                    <a:pt x="1672" y="3668"/>
                  </a:cubicBezTo>
                  <a:cubicBezTo>
                    <a:pt x="1714" y="3684"/>
                    <a:pt x="1750" y="3700"/>
                    <a:pt x="1792" y="3715"/>
                  </a:cubicBezTo>
                  <a:cubicBezTo>
                    <a:pt x="1812" y="4027"/>
                    <a:pt x="1906" y="4333"/>
                    <a:pt x="2056" y="4608"/>
                  </a:cubicBezTo>
                  <a:cubicBezTo>
                    <a:pt x="2394" y="5247"/>
                    <a:pt x="2970" y="5823"/>
                    <a:pt x="3635" y="6119"/>
                  </a:cubicBezTo>
                  <a:cubicBezTo>
                    <a:pt x="3749" y="6166"/>
                    <a:pt x="3863" y="6202"/>
                    <a:pt x="3983" y="6233"/>
                  </a:cubicBezTo>
                  <a:cubicBezTo>
                    <a:pt x="3962" y="6410"/>
                    <a:pt x="3962" y="6591"/>
                    <a:pt x="3988" y="6768"/>
                  </a:cubicBezTo>
                  <a:cubicBezTo>
                    <a:pt x="4014" y="6939"/>
                    <a:pt x="4066" y="7100"/>
                    <a:pt x="4133" y="7256"/>
                  </a:cubicBezTo>
                  <a:cubicBezTo>
                    <a:pt x="4174" y="7349"/>
                    <a:pt x="4252" y="7389"/>
                    <a:pt x="4331" y="7389"/>
                  </a:cubicBezTo>
                  <a:cubicBezTo>
                    <a:pt x="4479" y="7389"/>
                    <a:pt x="4632" y="7249"/>
                    <a:pt x="4554" y="7069"/>
                  </a:cubicBezTo>
                  <a:cubicBezTo>
                    <a:pt x="4445" y="6825"/>
                    <a:pt x="4408" y="6545"/>
                    <a:pt x="4439" y="6280"/>
                  </a:cubicBezTo>
                  <a:cubicBezTo>
                    <a:pt x="4881" y="6264"/>
                    <a:pt x="5312" y="6083"/>
                    <a:pt x="5623" y="5719"/>
                  </a:cubicBezTo>
                  <a:cubicBezTo>
                    <a:pt x="5743" y="5584"/>
                    <a:pt x="5852" y="5418"/>
                    <a:pt x="5862" y="5236"/>
                  </a:cubicBezTo>
                  <a:cubicBezTo>
                    <a:pt x="5872" y="5055"/>
                    <a:pt x="5774" y="4883"/>
                    <a:pt x="5623" y="4779"/>
                  </a:cubicBezTo>
                  <a:cubicBezTo>
                    <a:pt x="5511" y="4701"/>
                    <a:pt x="5390" y="4668"/>
                    <a:pt x="5270" y="4668"/>
                  </a:cubicBezTo>
                  <a:cubicBezTo>
                    <a:pt x="5040" y="4668"/>
                    <a:pt x="4811" y="4789"/>
                    <a:pt x="4637" y="4946"/>
                  </a:cubicBezTo>
                  <a:cubicBezTo>
                    <a:pt x="4382" y="5169"/>
                    <a:pt x="4190" y="5465"/>
                    <a:pt x="4081" y="5781"/>
                  </a:cubicBezTo>
                  <a:cubicBezTo>
                    <a:pt x="4009" y="5766"/>
                    <a:pt x="3931" y="5745"/>
                    <a:pt x="3863" y="5714"/>
                  </a:cubicBezTo>
                  <a:cubicBezTo>
                    <a:pt x="3339" y="5496"/>
                    <a:pt x="2882" y="5065"/>
                    <a:pt x="2570" y="4592"/>
                  </a:cubicBezTo>
                  <a:cubicBezTo>
                    <a:pt x="2425" y="4369"/>
                    <a:pt x="2311" y="4110"/>
                    <a:pt x="2264" y="3840"/>
                  </a:cubicBezTo>
                  <a:lnTo>
                    <a:pt x="2264" y="3840"/>
                  </a:lnTo>
                  <a:cubicBezTo>
                    <a:pt x="2403" y="3864"/>
                    <a:pt x="2545" y="3878"/>
                    <a:pt x="2686" y="3878"/>
                  </a:cubicBezTo>
                  <a:cubicBezTo>
                    <a:pt x="3051" y="3878"/>
                    <a:pt x="3412" y="3788"/>
                    <a:pt x="3707" y="3575"/>
                  </a:cubicBezTo>
                  <a:cubicBezTo>
                    <a:pt x="4253" y="3180"/>
                    <a:pt x="4351" y="2230"/>
                    <a:pt x="3661" y="1924"/>
                  </a:cubicBezTo>
                  <a:cubicBezTo>
                    <a:pt x="3524" y="1863"/>
                    <a:pt x="3386" y="1836"/>
                    <a:pt x="3250" y="1836"/>
                  </a:cubicBezTo>
                  <a:cubicBezTo>
                    <a:pt x="2723" y="1836"/>
                    <a:pt x="2228" y="2244"/>
                    <a:pt x="1989" y="2698"/>
                  </a:cubicBezTo>
                  <a:cubicBezTo>
                    <a:pt x="1901" y="2864"/>
                    <a:pt x="1844" y="3045"/>
                    <a:pt x="1812" y="3227"/>
                  </a:cubicBezTo>
                  <a:cubicBezTo>
                    <a:pt x="1314" y="3004"/>
                    <a:pt x="909" y="2614"/>
                    <a:pt x="701" y="2106"/>
                  </a:cubicBezTo>
                  <a:cubicBezTo>
                    <a:pt x="463" y="1535"/>
                    <a:pt x="489" y="875"/>
                    <a:pt x="759" y="315"/>
                  </a:cubicBezTo>
                  <a:cubicBezTo>
                    <a:pt x="810" y="206"/>
                    <a:pt x="743" y="60"/>
                    <a:pt x="634" y="19"/>
                  </a:cubicBezTo>
                  <a:cubicBezTo>
                    <a:pt x="604" y="6"/>
                    <a:pt x="573" y="0"/>
                    <a:pt x="54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6181425" y="1861850"/>
              <a:ext cx="118525" cy="252000"/>
            </a:xfrm>
            <a:custGeom>
              <a:avLst/>
              <a:gdLst/>
              <a:ahLst/>
              <a:cxnLst/>
              <a:rect l="l" t="t" r="r" b="b"/>
              <a:pathLst>
                <a:path w="4741" h="10080" extrusionOk="0">
                  <a:moveTo>
                    <a:pt x="3103" y="3299"/>
                  </a:moveTo>
                  <a:cubicBezTo>
                    <a:pt x="3191" y="3299"/>
                    <a:pt x="3294" y="3318"/>
                    <a:pt x="3375" y="3344"/>
                  </a:cubicBezTo>
                  <a:cubicBezTo>
                    <a:pt x="3499" y="3390"/>
                    <a:pt x="3593" y="3442"/>
                    <a:pt x="3691" y="3530"/>
                  </a:cubicBezTo>
                  <a:cubicBezTo>
                    <a:pt x="3759" y="3593"/>
                    <a:pt x="3826" y="3691"/>
                    <a:pt x="3852" y="3780"/>
                  </a:cubicBezTo>
                  <a:cubicBezTo>
                    <a:pt x="3884" y="3878"/>
                    <a:pt x="3873" y="3987"/>
                    <a:pt x="3826" y="4102"/>
                  </a:cubicBezTo>
                  <a:cubicBezTo>
                    <a:pt x="3769" y="4237"/>
                    <a:pt x="3665" y="4340"/>
                    <a:pt x="3551" y="4423"/>
                  </a:cubicBezTo>
                  <a:cubicBezTo>
                    <a:pt x="3281" y="4620"/>
                    <a:pt x="2952" y="4713"/>
                    <a:pt x="2622" y="4713"/>
                  </a:cubicBezTo>
                  <a:cubicBezTo>
                    <a:pt x="2395" y="4713"/>
                    <a:pt x="2167" y="4669"/>
                    <a:pt x="1957" y="4584"/>
                  </a:cubicBezTo>
                  <a:cubicBezTo>
                    <a:pt x="1999" y="4423"/>
                    <a:pt x="2051" y="4268"/>
                    <a:pt x="2118" y="4117"/>
                  </a:cubicBezTo>
                  <a:cubicBezTo>
                    <a:pt x="2238" y="3847"/>
                    <a:pt x="2425" y="3588"/>
                    <a:pt x="2684" y="3432"/>
                  </a:cubicBezTo>
                  <a:cubicBezTo>
                    <a:pt x="2793" y="3364"/>
                    <a:pt x="2918" y="3318"/>
                    <a:pt x="3048" y="3302"/>
                  </a:cubicBezTo>
                  <a:cubicBezTo>
                    <a:pt x="3065" y="3300"/>
                    <a:pt x="3084" y="3299"/>
                    <a:pt x="3103" y="3299"/>
                  </a:cubicBezTo>
                  <a:close/>
                  <a:moveTo>
                    <a:pt x="3865" y="7167"/>
                  </a:moveTo>
                  <a:cubicBezTo>
                    <a:pt x="3899" y="7167"/>
                    <a:pt x="3932" y="7170"/>
                    <a:pt x="3972" y="7180"/>
                  </a:cubicBezTo>
                  <a:cubicBezTo>
                    <a:pt x="3993" y="7185"/>
                    <a:pt x="4044" y="7206"/>
                    <a:pt x="4065" y="7222"/>
                  </a:cubicBezTo>
                  <a:cubicBezTo>
                    <a:pt x="4076" y="7232"/>
                    <a:pt x="4081" y="7237"/>
                    <a:pt x="4086" y="7258"/>
                  </a:cubicBezTo>
                  <a:cubicBezTo>
                    <a:pt x="4096" y="7279"/>
                    <a:pt x="4102" y="7300"/>
                    <a:pt x="4102" y="7326"/>
                  </a:cubicBezTo>
                  <a:cubicBezTo>
                    <a:pt x="4096" y="7383"/>
                    <a:pt x="4060" y="7445"/>
                    <a:pt x="4024" y="7492"/>
                  </a:cubicBezTo>
                  <a:cubicBezTo>
                    <a:pt x="3897" y="7644"/>
                    <a:pt x="3691" y="7706"/>
                    <a:pt x="3491" y="7706"/>
                  </a:cubicBezTo>
                  <a:cubicBezTo>
                    <a:pt x="3411" y="7706"/>
                    <a:pt x="3333" y="7696"/>
                    <a:pt x="3261" y="7679"/>
                  </a:cubicBezTo>
                  <a:cubicBezTo>
                    <a:pt x="3183" y="7658"/>
                    <a:pt x="3110" y="7632"/>
                    <a:pt x="3042" y="7596"/>
                  </a:cubicBezTo>
                  <a:cubicBezTo>
                    <a:pt x="3250" y="7372"/>
                    <a:pt x="3515" y="7201"/>
                    <a:pt x="3806" y="7170"/>
                  </a:cubicBezTo>
                  <a:cubicBezTo>
                    <a:pt x="3827" y="7168"/>
                    <a:pt x="3846" y="7167"/>
                    <a:pt x="3865" y="7167"/>
                  </a:cubicBezTo>
                  <a:close/>
                  <a:moveTo>
                    <a:pt x="1256" y="0"/>
                  </a:moveTo>
                  <a:cubicBezTo>
                    <a:pt x="1205" y="0"/>
                    <a:pt x="1152" y="17"/>
                    <a:pt x="1106" y="47"/>
                  </a:cubicBezTo>
                  <a:cubicBezTo>
                    <a:pt x="379" y="514"/>
                    <a:pt x="0" y="1381"/>
                    <a:pt x="21" y="2233"/>
                  </a:cubicBezTo>
                  <a:cubicBezTo>
                    <a:pt x="42" y="3110"/>
                    <a:pt x="467" y="3982"/>
                    <a:pt x="1111" y="4579"/>
                  </a:cubicBezTo>
                  <a:cubicBezTo>
                    <a:pt x="1215" y="4673"/>
                    <a:pt x="1329" y="4761"/>
                    <a:pt x="1449" y="4834"/>
                  </a:cubicBezTo>
                  <a:cubicBezTo>
                    <a:pt x="1407" y="5197"/>
                    <a:pt x="1423" y="5566"/>
                    <a:pt x="1485" y="5913"/>
                  </a:cubicBezTo>
                  <a:cubicBezTo>
                    <a:pt x="1604" y="6542"/>
                    <a:pt x="1900" y="7232"/>
                    <a:pt x="2394" y="7689"/>
                  </a:cubicBezTo>
                  <a:cubicBezTo>
                    <a:pt x="2072" y="8203"/>
                    <a:pt x="1937" y="8847"/>
                    <a:pt x="2051" y="9439"/>
                  </a:cubicBezTo>
                  <a:cubicBezTo>
                    <a:pt x="2087" y="9615"/>
                    <a:pt x="2139" y="9786"/>
                    <a:pt x="2217" y="9947"/>
                  </a:cubicBezTo>
                  <a:cubicBezTo>
                    <a:pt x="2260" y="10040"/>
                    <a:pt x="2339" y="10079"/>
                    <a:pt x="2418" y="10079"/>
                  </a:cubicBezTo>
                  <a:cubicBezTo>
                    <a:pt x="2569" y="10079"/>
                    <a:pt x="2723" y="9939"/>
                    <a:pt x="2638" y="9766"/>
                  </a:cubicBezTo>
                  <a:cubicBezTo>
                    <a:pt x="2404" y="9257"/>
                    <a:pt x="2430" y="8686"/>
                    <a:pt x="2648" y="8182"/>
                  </a:cubicBezTo>
                  <a:cubicBezTo>
                    <a:pt x="2679" y="8110"/>
                    <a:pt x="2721" y="8037"/>
                    <a:pt x="2762" y="7964"/>
                  </a:cubicBezTo>
                  <a:cubicBezTo>
                    <a:pt x="2804" y="7990"/>
                    <a:pt x="2850" y="8011"/>
                    <a:pt x="2897" y="8032"/>
                  </a:cubicBezTo>
                  <a:cubicBezTo>
                    <a:pt x="3079" y="8119"/>
                    <a:pt x="3286" y="8165"/>
                    <a:pt x="3492" y="8165"/>
                  </a:cubicBezTo>
                  <a:cubicBezTo>
                    <a:pt x="3692" y="8165"/>
                    <a:pt x="3891" y="8121"/>
                    <a:pt x="4065" y="8026"/>
                  </a:cubicBezTo>
                  <a:cubicBezTo>
                    <a:pt x="4434" y="7829"/>
                    <a:pt x="4740" y="7341"/>
                    <a:pt x="4439" y="6952"/>
                  </a:cubicBezTo>
                  <a:lnTo>
                    <a:pt x="4439" y="6952"/>
                  </a:lnTo>
                  <a:lnTo>
                    <a:pt x="4439" y="6957"/>
                  </a:lnTo>
                  <a:cubicBezTo>
                    <a:pt x="4299" y="6777"/>
                    <a:pt x="4082" y="6708"/>
                    <a:pt x="3860" y="6708"/>
                  </a:cubicBezTo>
                  <a:cubicBezTo>
                    <a:pt x="3704" y="6708"/>
                    <a:pt x="3546" y="6742"/>
                    <a:pt x="3411" y="6796"/>
                  </a:cubicBezTo>
                  <a:cubicBezTo>
                    <a:pt x="3131" y="6910"/>
                    <a:pt x="2882" y="7097"/>
                    <a:pt x="2674" y="7315"/>
                  </a:cubicBezTo>
                  <a:cubicBezTo>
                    <a:pt x="2601" y="7243"/>
                    <a:pt x="2529" y="7159"/>
                    <a:pt x="2466" y="7071"/>
                  </a:cubicBezTo>
                  <a:cubicBezTo>
                    <a:pt x="2259" y="6791"/>
                    <a:pt x="2103" y="6464"/>
                    <a:pt x="2009" y="6126"/>
                  </a:cubicBezTo>
                  <a:cubicBezTo>
                    <a:pt x="1911" y="5784"/>
                    <a:pt x="1869" y="5410"/>
                    <a:pt x="1890" y="5046"/>
                  </a:cubicBezTo>
                  <a:lnTo>
                    <a:pt x="1890" y="5046"/>
                  </a:lnTo>
                  <a:cubicBezTo>
                    <a:pt x="2124" y="5127"/>
                    <a:pt x="2371" y="5170"/>
                    <a:pt x="2619" y="5170"/>
                  </a:cubicBezTo>
                  <a:cubicBezTo>
                    <a:pt x="2958" y="5170"/>
                    <a:pt x="3299" y="5090"/>
                    <a:pt x="3608" y="4922"/>
                  </a:cubicBezTo>
                  <a:cubicBezTo>
                    <a:pt x="3967" y="4730"/>
                    <a:pt x="4288" y="4413"/>
                    <a:pt x="4325" y="3987"/>
                  </a:cubicBezTo>
                  <a:cubicBezTo>
                    <a:pt x="4356" y="3629"/>
                    <a:pt x="4164" y="3302"/>
                    <a:pt x="3884" y="3094"/>
                  </a:cubicBezTo>
                  <a:cubicBezTo>
                    <a:pt x="3662" y="2935"/>
                    <a:pt x="3387" y="2840"/>
                    <a:pt x="3114" y="2840"/>
                  </a:cubicBezTo>
                  <a:cubicBezTo>
                    <a:pt x="3041" y="2840"/>
                    <a:pt x="2969" y="2846"/>
                    <a:pt x="2897" y="2861"/>
                  </a:cubicBezTo>
                  <a:cubicBezTo>
                    <a:pt x="2508" y="2933"/>
                    <a:pt x="2175" y="3188"/>
                    <a:pt x="1947" y="3499"/>
                  </a:cubicBezTo>
                  <a:cubicBezTo>
                    <a:pt x="1760" y="3754"/>
                    <a:pt x="1630" y="4039"/>
                    <a:pt x="1542" y="4340"/>
                  </a:cubicBezTo>
                  <a:cubicBezTo>
                    <a:pt x="483" y="3515"/>
                    <a:pt x="68" y="1776"/>
                    <a:pt x="1018" y="717"/>
                  </a:cubicBezTo>
                  <a:cubicBezTo>
                    <a:pt x="1127" y="597"/>
                    <a:pt x="1257" y="493"/>
                    <a:pt x="1392" y="405"/>
                  </a:cubicBezTo>
                  <a:cubicBezTo>
                    <a:pt x="1495" y="338"/>
                    <a:pt x="1501" y="171"/>
                    <a:pt x="1428" y="83"/>
                  </a:cubicBezTo>
                  <a:cubicBezTo>
                    <a:pt x="1382" y="26"/>
                    <a:pt x="1320" y="0"/>
                    <a:pt x="12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6104575" y="2031775"/>
              <a:ext cx="73500" cy="245875"/>
            </a:xfrm>
            <a:custGeom>
              <a:avLst/>
              <a:gdLst/>
              <a:ahLst/>
              <a:cxnLst/>
              <a:rect l="l" t="t" r="r" b="b"/>
              <a:pathLst>
                <a:path w="2940" h="9835" extrusionOk="0">
                  <a:moveTo>
                    <a:pt x="2041" y="2636"/>
                  </a:moveTo>
                  <a:cubicBezTo>
                    <a:pt x="2048" y="2636"/>
                    <a:pt x="2055" y="2636"/>
                    <a:pt x="2062" y="2636"/>
                  </a:cubicBezTo>
                  <a:cubicBezTo>
                    <a:pt x="2098" y="2636"/>
                    <a:pt x="2134" y="2642"/>
                    <a:pt x="2171" y="2642"/>
                  </a:cubicBezTo>
                  <a:cubicBezTo>
                    <a:pt x="2176" y="2642"/>
                    <a:pt x="2176" y="2642"/>
                    <a:pt x="2181" y="2647"/>
                  </a:cubicBezTo>
                  <a:cubicBezTo>
                    <a:pt x="2181" y="2657"/>
                    <a:pt x="2176" y="2683"/>
                    <a:pt x="2171" y="2709"/>
                  </a:cubicBezTo>
                  <a:cubicBezTo>
                    <a:pt x="2140" y="2808"/>
                    <a:pt x="2051" y="2886"/>
                    <a:pt x="1968" y="2943"/>
                  </a:cubicBezTo>
                  <a:cubicBezTo>
                    <a:pt x="1833" y="3033"/>
                    <a:pt x="1670" y="3074"/>
                    <a:pt x="1510" y="3074"/>
                  </a:cubicBezTo>
                  <a:cubicBezTo>
                    <a:pt x="1449" y="3074"/>
                    <a:pt x="1388" y="3068"/>
                    <a:pt x="1330" y="3057"/>
                  </a:cubicBezTo>
                  <a:cubicBezTo>
                    <a:pt x="1247" y="3036"/>
                    <a:pt x="1174" y="3005"/>
                    <a:pt x="1107" y="2969"/>
                  </a:cubicBezTo>
                  <a:cubicBezTo>
                    <a:pt x="1371" y="2760"/>
                    <a:pt x="1705" y="2636"/>
                    <a:pt x="2041" y="2636"/>
                  </a:cubicBezTo>
                  <a:close/>
                  <a:moveTo>
                    <a:pt x="2074" y="5325"/>
                  </a:moveTo>
                  <a:cubicBezTo>
                    <a:pt x="2170" y="5325"/>
                    <a:pt x="2262" y="5352"/>
                    <a:pt x="2332" y="5419"/>
                  </a:cubicBezTo>
                  <a:cubicBezTo>
                    <a:pt x="2467" y="5549"/>
                    <a:pt x="2456" y="5783"/>
                    <a:pt x="2368" y="5933"/>
                  </a:cubicBezTo>
                  <a:cubicBezTo>
                    <a:pt x="2266" y="6118"/>
                    <a:pt x="2049" y="6196"/>
                    <a:pt x="1845" y="6196"/>
                  </a:cubicBezTo>
                  <a:cubicBezTo>
                    <a:pt x="1820" y="6196"/>
                    <a:pt x="1795" y="6195"/>
                    <a:pt x="1771" y="6193"/>
                  </a:cubicBezTo>
                  <a:cubicBezTo>
                    <a:pt x="1584" y="6177"/>
                    <a:pt x="1423" y="6104"/>
                    <a:pt x="1278" y="6001"/>
                  </a:cubicBezTo>
                  <a:cubicBezTo>
                    <a:pt x="1382" y="5793"/>
                    <a:pt x="1511" y="5590"/>
                    <a:pt x="1698" y="5450"/>
                  </a:cubicBezTo>
                  <a:cubicBezTo>
                    <a:pt x="1798" y="5378"/>
                    <a:pt x="1940" y="5325"/>
                    <a:pt x="2074" y="5325"/>
                  </a:cubicBezTo>
                  <a:close/>
                  <a:moveTo>
                    <a:pt x="1955" y="0"/>
                  </a:moveTo>
                  <a:cubicBezTo>
                    <a:pt x="1197" y="0"/>
                    <a:pt x="534" y="657"/>
                    <a:pt x="271" y="1333"/>
                  </a:cubicBezTo>
                  <a:cubicBezTo>
                    <a:pt x="68" y="1868"/>
                    <a:pt x="115" y="2517"/>
                    <a:pt x="447" y="2979"/>
                  </a:cubicBezTo>
                  <a:cubicBezTo>
                    <a:pt x="136" y="3394"/>
                    <a:pt x="1" y="3919"/>
                    <a:pt x="37" y="4454"/>
                  </a:cubicBezTo>
                  <a:cubicBezTo>
                    <a:pt x="63" y="4838"/>
                    <a:pt x="177" y="5222"/>
                    <a:pt x="359" y="5559"/>
                  </a:cubicBezTo>
                  <a:cubicBezTo>
                    <a:pt x="458" y="5751"/>
                    <a:pt x="582" y="5944"/>
                    <a:pt x="728" y="6110"/>
                  </a:cubicBezTo>
                  <a:cubicBezTo>
                    <a:pt x="603" y="6421"/>
                    <a:pt x="520" y="6748"/>
                    <a:pt x="473" y="7081"/>
                  </a:cubicBezTo>
                  <a:cubicBezTo>
                    <a:pt x="380" y="7818"/>
                    <a:pt x="489" y="8586"/>
                    <a:pt x="795" y="9261"/>
                  </a:cubicBezTo>
                  <a:cubicBezTo>
                    <a:pt x="873" y="9432"/>
                    <a:pt x="966" y="9593"/>
                    <a:pt x="1060" y="9749"/>
                  </a:cubicBezTo>
                  <a:cubicBezTo>
                    <a:pt x="1098" y="9807"/>
                    <a:pt x="1166" y="9834"/>
                    <a:pt x="1236" y="9834"/>
                  </a:cubicBezTo>
                  <a:cubicBezTo>
                    <a:pt x="1290" y="9834"/>
                    <a:pt x="1346" y="9817"/>
                    <a:pt x="1387" y="9785"/>
                  </a:cubicBezTo>
                  <a:cubicBezTo>
                    <a:pt x="1491" y="9702"/>
                    <a:pt x="1491" y="9567"/>
                    <a:pt x="1423" y="9463"/>
                  </a:cubicBezTo>
                  <a:cubicBezTo>
                    <a:pt x="863" y="8571"/>
                    <a:pt x="753" y="7423"/>
                    <a:pt x="1096" y="6432"/>
                  </a:cubicBezTo>
                  <a:lnTo>
                    <a:pt x="1096" y="6432"/>
                  </a:lnTo>
                  <a:cubicBezTo>
                    <a:pt x="1324" y="6574"/>
                    <a:pt x="1579" y="6656"/>
                    <a:pt x="1840" y="6656"/>
                  </a:cubicBezTo>
                  <a:cubicBezTo>
                    <a:pt x="1958" y="6656"/>
                    <a:pt x="2078" y="6639"/>
                    <a:pt x="2197" y="6603"/>
                  </a:cubicBezTo>
                  <a:cubicBezTo>
                    <a:pt x="2545" y="6499"/>
                    <a:pt x="2799" y="6229"/>
                    <a:pt x="2872" y="5876"/>
                  </a:cubicBezTo>
                  <a:cubicBezTo>
                    <a:pt x="2939" y="5549"/>
                    <a:pt x="2820" y="5175"/>
                    <a:pt x="2529" y="4999"/>
                  </a:cubicBezTo>
                  <a:lnTo>
                    <a:pt x="2534" y="4999"/>
                  </a:lnTo>
                  <a:cubicBezTo>
                    <a:pt x="2388" y="4907"/>
                    <a:pt x="2226" y="4866"/>
                    <a:pt x="2064" y="4866"/>
                  </a:cubicBezTo>
                  <a:cubicBezTo>
                    <a:pt x="1840" y="4866"/>
                    <a:pt x="1615" y="4944"/>
                    <a:pt x="1428" y="5077"/>
                  </a:cubicBezTo>
                  <a:cubicBezTo>
                    <a:pt x="1226" y="5222"/>
                    <a:pt x="1070" y="5430"/>
                    <a:pt x="946" y="5648"/>
                  </a:cubicBezTo>
                  <a:cubicBezTo>
                    <a:pt x="811" y="5461"/>
                    <a:pt x="707" y="5248"/>
                    <a:pt x="634" y="5051"/>
                  </a:cubicBezTo>
                  <a:cubicBezTo>
                    <a:pt x="437" y="4516"/>
                    <a:pt x="411" y="3856"/>
                    <a:pt x="738" y="3358"/>
                  </a:cubicBezTo>
                  <a:cubicBezTo>
                    <a:pt x="748" y="3337"/>
                    <a:pt x="764" y="3322"/>
                    <a:pt x="779" y="3301"/>
                  </a:cubicBezTo>
                  <a:cubicBezTo>
                    <a:pt x="790" y="3311"/>
                    <a:pt x="805" y="3322"/>
                    <a:pt x="821" y="3332"/>
                  </a:cubicBezTo>
                  <a:cubicBezTo>
                    <a:pt x="1026" y="3459"/>
                    <a:pt x="1279" y="3525"/>
                    <a:pt x="1532" y="3525"/>
                  </a:cubicBezTo>
                  <a:cubicBezTo>
                    <a:pt x="1973" y="3525"/>
                    <a:pt x="2413" y="3325"/>
                    <a:pt x="2591" y="2896"/>
                  </a:cubicBezTo>
                  <a:cubicBezTo>
                    <a:pt x="2664" y="2719"/>
                    <a:pt x="2664" y="2507"/>
                    <a:pt x="2539" y="2351"/>
                  </a:cubicBezTo>
                  <a:cubicBezTo>
                    <a:pt x="2422" y="2201"/>
                    <a:pt x="2229" y="2178"/>
                    <a:pt x="2047" y="2178"/>
                  </a:cubicBezTo>
                  <a:cubicBezTo>
                    <a:pt x="2021" y="2178"/>
                    <a:pt x="1994" y="2179"/>
                    <a:pt x="1968" y="2180"/>
                  </a:cubicBezTo>
                  <a:cubicBezTo>
                    <a:pt x="1605" y="2190"/>
                    <a:pt x="1252" y="2320"/>
                    <a:pt x="946" y="2517"/>
                  </a:cubicBezTo>
                  <a:cubicBezTo>
                    <a:pt x="883" y="2553"/>
                    <a:pt x="831" y="2595"/>
                    <a:pt x="774" y="2636"/>
                  </a:cubicBezTo>
                  <a:cubicBezTo>
                    <a:pt x="644" y="2418"/>
                    <a:pt x="582" y="2154"/>
                    <a:pt x="603" y="1910"/>
                  </a:cubicBezTo>
                  <a:cubicBezTo>
                    <a:pt x="655" y="1333"/>
                    <a:pt x="1075" y="741"/>
                    <a:pt x="1615" y="523"/>
                  </a:cubicBezTo>
                  <a:cubicBezTo>
                    <a:pt x="1719" y="480"/>
                    <a:pt x="1827" y="459"/>
                    <a:pt x="1938" y="459"/>
                  </a:cubicBezTo>
                  <a:cubicBezTo>
                    <a:pt x="1960" y="459"/>
                    <a:pt x="1982" y="459"/>
                    <a:pt x="2005" y="461"/>
                  </a:cubicBezTo>
                  <a:cubicBezTo>
                    <a:pt x="2011" y="462"/>
                    <a:pt x="2018" y="462"/>
                    <a:pt x="2024" y="462"/>
                  </a:cubicBezTo>
                  <a:cubicBezTo>
                    <a:pt x="2303" y="462"/>
                    <a:pt x="2346" y="25"/>
                    <a:pt x="2057" y="4"/>
                  </a:cubicBezTo>
                  <a:cubicBezTo>
                    <a:pt x="2023" y="2"/>
                    <a:pt x="1989" y="0"/>
                    <a:pt x="195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6163050" y="2160000"/>
              <a:ext cx="193875" cy="383750"/>
            </a:xfrm>
            <a:custGeom>
              <a:avLst/>
              <a:gdLst/>
              <a:ahLst/>
              <a:cxnLst/>
              <a:rect l="l" t="t" r="r" b="b"/>
              <a:pathLst>
                <a:path w="7755" h="15350" extrusionOk="0">
                  <a:moveTo>
                    <a:pt x="2777" y="3273"/>
                  </a:moveTo>
                  <a:cubicBezTo>
                    <a:pt x="3054" y="3273"/>
                    <a:pt x="3324" y="3363"/>
                    <a:pt x="3565" y="3509"/>
                  </a:cubicBezTo>
                  <a:cubicBezTo>
                    <a:pt x="3347" y="3810"/>
                    <a:pt x="3020" y="4042"/>
                    <a:pt x="2648" y="4042"/>
                  </a:cubicBezTo>
                  <a:cubicBezTo>
                    <a:pt x="2621" y="4042"/>
                    <a:pt x="2595" y="4041"/>
                    <a:pt x="2568" y="4039"/>
                  </a:cubicBezTo>
                  <a:cubicBezTo>
                    <a:pt x="2365" y="4023"/>
                    <a:pt x="2106" y="3914"/>
                    <a:pt x="2142" y="3670"/>
                  </a:cubicBezTo>
                  <a:cubicBezTo>
                    <a:pt x="2189" y="3405"/>
                    <a:pt x="2454" y="3296"/>
                    <a:pt x="2692" y="3275"/>
                  </a:cubicBezTo>
                  <a:cubicBezTo>
                    <a:pt x="2721" y="3273"/>
                    <a:pt x="2749" y="3273"/>
                    <a:pt x="2777" y="3273"/>
                  </a:cubicBezTo>
                  <a:close/>
                  <a:moveTo>
                    <a:pt x="3588" y="6208"/>
                  </a:moveTo>
                  <a:cubicBezTo>
                    <a:pt x="3603" y="6208"/>
                    <a:pt x="3618" y="6208"/>
                    <a:pt x="3632" y="6209"/>
                  </a:cubicBezTo>
                  <a:cubicBezTo>
                    <a:pt x="3767" y="6214"/>
                    <a:pt x="3897" y="6235"/>
                    <a:pt x="4022" y="6271"/>
                  </a:cubicBezTo>
                  <a:cubicBezTo>
                    <a:pt x="3855" y="6468"/>
                    <a:pt x="3622" y="6666"/>
                    <a:pt x="3362" y="6712"/>
                  </a:cubicBezTo>
                  <a:cubicBezTo>
                    <a:pt x="3326" y="6720"/>
                    <a:pt x="3290" y="6725"/>
                    <a:pt x="3254" y="6725"/>
                  </a:cubicBezTo>
                  <a:cubicBezTo>
                    <a:pt x="3173" y="6725"/>
                    <a:pt x="3096" y="6701"/>
                    <a:pt x="3035" y="6640"/>
                  </a:cubicBezTo>
                  <a:cubicBezTo>
                    <a:pt x="2968" y="6577"/>
                    <a:pt x="2926" y="6484"/>
                    <a:pt x="2978" y="6411"/>
                  </a:cubicBezTo>
                  <a:cubicBezTo>
                    <a:pt x="3089" y="6243"/>
                    <a:pt x="3391" y="6208"/>
                    <a:pt x="3588" y="6208"/>
                  </a:cubicBezTo>
                  <a:close/>
                  <a:moveTo>
                    <a:pt x="699" y="8202"/>
                  </a:moveTo>
                  <a:cubicBezTo>
                    <a:pt x="725" y="8233"/>
                    <a:pt x="756" y="8259"/>
                    <a:pt x="787" y="8291"/>
                  </a:cubicBezTo>
                  <a:cubicBezTo>
                    <a:pt x="761" y="8301"/>
                    <a:pt x="740" y="8311"/>
                    <a:pt x="725" y="8327"/>
                  </a:cubicBezTo>
                  <a:cubicBezTo>
                    <a:pt x="714" y="8285"/>
                    <a:pt x="709" y="8244"/>
                    <a:pt x="699" y="8202"/>
                  </a:cubicBezTo>
                  <a:close/>
                  <a:moveTo>
                    <a:pt x="5138" y="9765"/>
                  </a:moveTo>
                  <a:lnTo>
                    <a:pt x="5138" y="9765"/>
                  </a:lnTo>
                  <a:cubicBezTo>
                    <a:pt x="5075" y="9941"/>
                    <a:pt x="5008" y="10123"/>
                    <a:pt x="4935" y="10300"/>
                  </a:cubicBezTo>
                  <a:cubicBezTo>
                    <a:pt x="4925" y="10253"/>
                    <a:pt x="4909" y="10211"/>
                    <a:pt x="4894" y="10170"/>
                  </a:cubicBezTo>
                  <a:cubicBezTo>
                    <a:pt x="4868" y="10102"/>
                    <a:pt x="4826" y="10051"/>
                    <a:pt x="4769" y="10014"/>
                  </a:cubicBezTo>
                  <a:cubicBezTo>
                    <a:pt x="4894" y="9931"/>
                    <a:pt x="5018" y="9843"/>
                    <a:pt x="5138" y="9765"/>
                  </a:cubicBezTo>
                  <a:close/>
                  <a:moveTo>
                    <a:pt x="4390" y="10279"/>
                  </a:moveTo>
                  <a:cubicBezTo>
                    <a:pt x="4390" y="10289"/>
                    <a:pt x="4395" y="10300"/>
                    <a:pt x="4395" y="10305"/>
                  </a:cubicBezTo>
                  <a:cubicBezTo>
                    <a:pt x="4458" y="10450"/>
                    <a:pt x="4458" y="10606"/>
                    <a:pt x="4406" y="10746"/>
                  </a:cubicBezTo>
                  <a:cubicBezTo>
                    <a:pt x="4369" y="10762"/>
                    <a:pt x="4328" y="10783"/>
                    <a:pt x="4297" y="10803"/>
                  </a:cubicBezTo>
                  <a:cubicBezTo>
                    <a:pt x="4239" y="10788"/>
                    <a:pt x="4182" y="10780"/>
                    <a:pt x="4125" y="10780"/>
                  </a:cubicBezTo>
                  <a:cubicBezTo>
                    <a:pt x="4085" y="10780"/>
                    <a:pt x="4045" y="10784"/>
                    <a:pt x="4006" y="10793"/>
                  </a:cubicBezTo>
                  <a:cubicBezTo>
                    <a:pt x="3959" y="10746"/>
                    <a:pt x="3912" y="10705"/>
                    <a:pt x="3871" y="10658"/>
                  </a:cubicBezTo>
                  <a:cubicBezTo>
                    <a:pt x="4042" y="10533"/>
                    <a:pt x="4214" y="10404"/>
                    <a:pt x="4390" y="10279"/>
                  </a:cubicBezTo>
                  <a:close/>
                  <a:moveTo>
                    <a:pt x="2194" y="10258"/>
                  </a:moveTo>
                  <a:lnTo>
                    <a:pt x="2194" y="10258"/>
                  </a:lnTo>
                  <a:cubicBezTo>
                    <a:pt x="2422" y="10430"/>
                    <a:pt x="2630" y="10632"/>
                    <a:pt x="2807" y="10855"/>
                  </a:cubicBezTo>
                  <a:cubicBezTo>
                    <a:pt x="2776" y="10876"/>
                    <a:pt x="2744" y="10902"/>
                    <a:pt x="2718" y="10933"/>
                  </a:cubicBezTo>
                  <a:cubicBezTo>
                    <a:pt x="2511" y="10736"/>
                    <a:pt x="2324" y="10507"/>
                    <a:pt x="2194" y="10258"/>
                  </a:cubicBezTo>
                  <a:close/>
                  <a:moveTo>
                    <a:pt x="3933" y="11447"/>
                  </a:moveTo>
                  <a:cubicBezTo>
                    <a:pt x="4006" y="11525"/>
                    <a:pt x="4084" y="11598"/>
                    <a:pt x="4162" y="11676"/>
                  </a:cubicBezTo>
                  <a:cubicBezTo>
                    <a:pt x="4120" y="11687"/>
                    <a:pt x="4074" y="11692"/>
                    <a:pt x="4027" y="11692"/>
                  </a:cubicBezTo>
                  <a:cubicBezTo>
                    <a:pt x="3987" y="11692"/>
                    <a:pt x="3946" y="11688"/>
                    <a:pt x="3907" y="11681"/>
                  </a:cubicBezTo>
                  <a:lnTo>
                    <a:pt x="3907" y="11676"/>
                  </a:lnTo>
                  <a:cubicBezTo>
                    <a:pt x="3892" y="11608"/>
                    <a:pt x="3902" y="11520"/>
                    <a:pt x="3933" y="11447"/>
                  </a:cubicBezTo>
                  <a:close/>
                  <a:moveTo>
                    <a:pt x="4868" y="11499"/>
                  </a:moveTo>
                  <a:cubicBezTo>
                    <a:pt x="4909" y="11509"/>
                    <a:pt x="4956" y="11515"/>
                    <a:pt x="4998" y="11525"/>
                  </a:cubicBezTo>
                  <a:cubicBezTo>
                    <a:pt x="4998" y="11592"/>
                    <a:pt x="4987" y="11660"/>
                    <a:pt x="4961" y="11722"/>
                  </a:cubicBezTo>
                  <a:lnTo>
                    <a:pt x="4956" y="11722"/>
                  </a:lnTo>
                  <a:cubicBezTo>
                    <a:pt x="4894" y="11852"/>
                    <a:pt x="4764" y="11945"/>
                    <a:pt x="4613" y="11987"/>
                  </a:cubicBezTo>
                  <a:cubicBezTo>
                    <a:pt x="4759" y="11862"/>
                    <a:pt x="4857" y="11696"/>
                    <a:pt x="4868" y="11499"/>
                  </a:cubicBezTo>
                  <a:close/>
                  <a:moveTo>
                    <a:pt x="5506" y="11613"/>
                  </a:moveTo>
                  <a:cubicBezTo>
                    <a:pt x="5865" y="11681"/>
                    <a:pt x="6218" y="11759"/>
                    <a:pt x="6565" y="11842"/>
                  </a:cubicBezTo>
                  <a:cubicBezTo>
                    <a:pt x="6114" y="12003"/>
                    <a:pt x="5652" y="12143"/>
                    <a:pt x="5184" y="12262"/>
                  </a:cubicBezTo>
                  <a:cubicBezTo>
                    <a:pt x="5273" y="12179"/>
                    <a:pt x="5351" y="12086"/>
                    <a:pt x="5408" y="11982"/>
                  </a:cubicBezTo>
                  <a:cubicBezTo>
                    <a:pt x="5465" y="11868"/>
                    <a:pt x="5496" y="11743"/>
                    <a:pt x="5506" y="11613"/>
                  </a:cubicBezTo>
                  <a:close/>
                  <a:moveTo>
                    <a:pt x="2666" y="11847"/>
                  </a:moveTo>
                  <a:cubicBezTo>
                    <a:pt x="2713" y="12013"/>
                    <a:pt x="2786" y="12164"/>
                    <a:pt x="2874" y="12309"/>
                  </a:cubicBezTo>
                  <a:cubicBezTo>
                    <a:pt x="2812" y="12309"/>
                    <a:pt x="2744" y="12330"/>
                    <a:pt x="2687" y="12376"/>
                  </a:cubicBezTo>
                  <a:cubicBezTo>
                    <a:pt x="2516" y="12517"/>
                    <a:pt x="2324" y="12636"/>
                    <a:pt x="2121" y="12729"/>
                  </a:cubicBezTo>
                  <a:cubicBezTo>
                    <a:pt x="2054" y="12750"/>
                    <a:pt x="1986" y="12766"/>
                    <a:pt x="1919" y="12781"/>
                  </a:cubicBezTo>
                  <a:cubicBezTo>
                    <a:pt x="1857" y="12797"/>
                    <a:pt x="1789" y="12812"/>
                    <a:pt x="1722" y="12828"/>
                  </a:cubicBezTo>
                  <a:cubicBezTo>
                    <a:pt x="2033" y="12496"/>
                    <a:pt x="2345" y="12169"/>
                    <a:pt x="2666" y="11847"/>
                  </a:cubicBezTo>
                  <a:close/>
                  <a:moveTo>
                    <a:pt x="3227" y="12703"/>
                  </a:moveTo>
                  <a:cubicBezTo>
                    <a:pt x="3347" y="12802"/>
                    <a:pt x="3482" y="12890"/>
                    <a:pt x="3622" y="12958"/>
                  </a:cubicBezTo>
                  <a:cubicBezTo>
                    <a:pt x="3617" y="13275"/>
                    <a:pt x="3601" y="13591"/>
                    <a:pt x="3570" y="13908"/>
                  </a:cubicBezTo>
                  <a:cubicBezTo>
                    <a:pt x="3450" y="13513"/>
                    <a:pt x="3326" y="13119"/>
                    <a:pt x="3201" y="12729"/>
                  </a:cubicBezTo>
                  <a:cubicBezTo>
                    <a:pt x="3206" y="12719"/>
                    <a:pt x="3217" y="12714"/>
                    <a:pt x="3227" y="12703"/>
                  </a:cubicBezTo>
                  <a:close/>
                  <a:moveTo>
                    <a:pt x="2624" y="1"/>
                  </a:moveTo>
                  <a:cubicBezTo>
                    <a:pt x="2463" y="1"/>
                    <a:pt x="2308" y="32"/>
                    <a:pt x="2152" y="88"/>
                  </a:cubicBezTo>
                  <a:cubicBezTo>
                    <a:pt x="2033" y="129"/>
                    <a:pt x="1986" y="280"/>
                    <a:pt x="2033" y="389"/>
                  </a:cubicBezTo>
                  <a:cubicBezTo>
                    <a:pt x="2072" y="478"/>
                    <a:pt x="2157" y="524"/>
                    <a:pt x="2246" y="524"/>
                  </a:cubicBezTo>
                  <a:cubicBezTo>
                    <a:pt x="2275" y="524"/>
                    <a:pt x="2305" y="519"/>
                    <a:pt x="2334" y="508"/>
                  </a:cubicBezTo>
                  <a:cubicBezTo>
                    <a:pt x="2430" y="474"/>
                    <a:pt x="2525" y="459"/>
                    <a:pt x="2618" y="459"/>
                  </a:cubicBezTo>
                  <a:cubicBezTo>
                    <a:pt x="3068" y="459"/>
                    <a:pt x="3475" y="818"/>
                    <a:pt x="3668" y="1209"/>
                  </a:cubicBezTo>
                  <a:cubicBezTo>
                    <a:pt x="3938" y="1770"/>
                    <a:pt x="4001" y="2507"/>
                    <a:pt x="3788" y="3094"/>
                  </a:cubicBezTo>
                  <a:cubicBezTo>
                    <a:pt x="3788" y="3099"/>
                    <a:pt x="3783" y="3104"/>
                    <a:pt x="3783" y="3109"/>
                  </a:cubicBezTo>
                  <a:cubicBezTo>
                    <a:pt x="3549" y="2974"/>
                    <a:pt x="3284" y="2876"/>
                    <a:pt x="3014" y="2834"/>
                  </a:cubicBezTo>
                  <a:cubicBezTo>
                    <a:pt x="2934" y="2822"/>
                    <a:pt x="2852" y="2816"/>
                    <a:pt x="2770" y="2816"/>
                  </a:cubicBezTo>
                  <a:cubicBezTo>
                    <a:pt x="2450" y="2816"/>
                    <a:pt x="2132" y="2911"/>
                    <a:pt x="1908" y="3151"/>
                  </a:cubicBezTo>
                  <a:cubicBezTo>
                    <a:pt x="1649" y="3436"/>
                    <a:pt x="1592" y="3893"/>
                    <a:pt x="1857" y="4189"/>
                  </a:cubicBezTo>
                  <a:cubicBezTo>
                    <a:pt x="2051" y="4407"/>
                    <a:pt x="2338" y="4501"/>
                    <a:pt x="2625" y="4501"/>
                  </a:cubicBezTo>
                  <a:cubicBezTo>
                    <a:pt x="2715" y="4501"/>
                    <a:pt x="2804" y="4492"/>
                    <a:pt x="2890" y="4475"/>
                  </a:cubicBezTo>
                  <a:cubicBezTo>
                    <a:pt x="3258" y="4402"/>
                    <a:pt x="3580" y="4194"/>
                    <a:pt x="3835" y="3919"/>
                  </a:cubicBezTo>
                  <a:cubicBezTo>
                    <a:pt x="3871" y="3878"/>
                    <a:pt x="3902" y="3836"/>
                    <a:pt x="3933" y="3795"/>
                  </a:cubicBezTo>
                  <a:cubicBezTo>
                    <a:pt x="3996" y="3857"/>
                    <a:pt x="4053" y="3919"/>
                    <a:pt x="4099" y="3981"/>
                  </a:cubicBezTo>
                  <a:cubicBezTo>
                    <a:pt x="4437" y="4412"/>
                    <a:pt x="4556" y="4968"/>
                    <a:pt x="4421" y="5497"/>
                  </a:cubicBezTo>
                  <a:cubicBezTo>
                    <a:pt x="4390" y="5627"/>
                    <a:pt x="4343" y="5757"/>
                    <a:pt x="4286" y="5876"/>
                  </a:cubicBezTo>
                  <a:cubicBezTo>
                    <a:pt x="4141" y="5824"/>
                    <a:pt x="3985" y="5783"/>
                    <a:pt x="3835" y="5762"/>
                  </a:cubicBezTo>
                  <a:cubicBezTo>
                    <a:pt x="3757" y="5753"/>
                    <a:pt x="3677" y="5748"/>
                    <a:pt x="3597" y="5748"/>
                  </a:cubicBezTo>
                  <a:cubicBezTo>
                    <a:pt x="3304" y="5748"/>
                    <a:pt x="3002" y="5812"/>
                    <a:pt x="2770" y="5975"/>
                  </a:cubicBezTo>
                  <a:cubicBezTo>
                    <a:pt x="2412" y="6229"/>
                    <a:pt x="2428" y="6702"/>
                    <a:pt x="2734" y="6987"/>
                  </a:cubicBezTo>
                  <a:cubicBezTo>
                    <a:pt x="2884" y="7125"/>
                    <a:pt x="3064" y="7182"/>
                    <a:pt x="3249" y="7182"/>
                  </a:cubicBezTo>
                  <a:cubicBezTo>
                    <a:pt x="3469" y="7182"/>
                    <a:pt x="3695" y="7103"/>
                    <a:pt x="3887" y="6987"/>
                  </a:cubicBezTo>
                  <a:cubicBezTo>
                    <a:pt x="4105" y="6852"/>
                    <a:pt x="4297" y="6676"/>
                    <a:pt x="4452" y="6473"/>
                  </a:cubicBezTo>
                  <a:cubicBezTo>
                    <a:pt x="4655" y="6603"/>
                    <a:pt x="4831" y="6775"/>
                    <a:pt x="4966" y="6977"/>
                  </a:cubicBezTo>
                  <a:cubicBezTo>
                    <a:pt x="5293" y="7470"/>
                    <a:pt x="5330" y="8119"/>
                    <a:pt x="5190" y="8685"/>
                  </a:cubicBezTo>
                  <a:cubicBezTo>
                    <a:pt x="5153" y="8825"/>
                    <a:pt x="5101" y="8965"/>
                    <a:pt x="5044" y="9106"/>
                  </a:cubicBezTo>
                  <a:cubicBezTo>
                    <a:pt x="5023" y="9147"/>
                    <a:pt x="5018" y="9184"/>
                    <a:pt x="5023" y="9220"/>
                  </a:cubicBezTo>
                  <a:cubicBezTo>
                    <a:pt x="4785" y="9381"/>
                    <a:pt x="4546" y="9542"/>
                    <a:pt x="4307" y="9708"/>
                  </a:cubicBezTo>
                  <a:cubicBezTo>
                    <a:pt x="4120" y="9843"/>
                    <a:pt x="3928" y="9978"/>
                    <a:pt x="3741" y="10118"/>
                  </a:cubicBezTo>
                  <a:cubicBezTo>
                    <a:pt x="3689" y="10154"/>
                    <a:pt x="3637" y="10196"/>
                    <a:pt x="3580" y="10237"/>
                  </a:cubicBezTo>
                  <a:cubicBezTo>
                    <a:pt x="3559" y="10248"/>
                    <a:pt x="3533" y="10279"/>
                    <a:pt x="3508" y="10295"/>
                  </a:cubicBezTo>
                  <a:cubicBezTo>
                    <a:pt x="3502" y="10289"/>
                    <a:pt x="3497" y="10284"/>
                    <a:pt x="3487" y="10284"/>
                  </a:cubicBezTo>
                  <a:cubicBezTo>
                    <a:pt x="3097" y="9895"/>
                    <a:pt x="2708" y="9511"/>
                    <a:pt x="2313" y="9126"/>
                  </a:cubicBezTo>
                  <a:cubicBezTo>
                    <a:pt x="1722" y="8483"/>
                    <a:pt x="1104" y="7860"/>
                    <a:pt x="470" y="7263"/>
                  </a:cubicBezTo>
                  <a:cubicBezTo>
                    <a:pt x="414" y="7210"/>
                    <a:pt x="351" y="7187"/>
                    <a:pt x="291" y="7187"/>
                  </a:cubicBezTo>
                  <a:cubicBezTo>
                    <a:pt x="138" y="7187"/>
                    <a:pt x="1" y="7333"/>
                    <a:pt x="34" y="7512"/>
                  </a:cubicBezTo>
                  <a:cubicBezTo>
                    <a:pt x="299" y="8924"/>
                    <a:pt x="647" y="10315"/>
                    <a:pt x="1213" y="11639"/>
                  </a:cubicBezTo>
                  <a:cubicBezTo>
                    <a:pt x="1251" y="11722"/>
                    <a:pt x="1347" y="11764"/>
                    <a:pt x="1439" y="11764"/>
                  </a:cubicBezTo>
                  <a:cubicBezTo>
                    <a:pt x="1485" y="11764"/>
                    <a:pt x="1529" y="11753"/>
                    <a:pt x="1566" y="11733"/>
                  </a:cubicBezTo>
                  <a:cubicBezTo>
                    <a:pt x="1701" y="11655"/>
                    <a:pt x="1716" y="11504"/>
                    <a:pt x="1659" y="11374"/>
                  </a:cubicBezTo>
                  <a:cubicBezTo>
                    <a:pt x="1389" y="10741"/>
                    <a:pt x="1171" y="10082"/>
                    <a:pt x="990" y="9417"/>
                  </a:cubicBezTo>
                  <a:lnTo>
                    <a:pt x="990" y="9417"/>
                  </a:lnTo>
                  <a:lnTo>
                    <a:pt x="1472" y="10554"/>
                  </a:lnTo>
                  <a:cubicBezTo>
                    <a:pt x="1592" y="10954"/>
                    <a:pt x="1711" y="11348"/>
                    <a:pt x="1841" y="11743"/>
                  </a:cubicBezTo>
                  <a:cubicBezTo>
                    <a:pt x="1846" y="11769"/>
                    <a:pt x="1862" y="11790"/>
                    <a:pt x="1872" y="11810"/>
                  </a:cubicBezTo>
                  <a:cubicBezTo>
                    <a:pt x="1327" y="12262"/>
                    <a:pt x="782" y="12714"/>
                    <a:pt x="237" y="13160"/>
                  </a:cubicBezTo>
                  <a:cubicBezTo>
                    <a:pt x="154" y="13233"/>
                    <a:pt x="143" y="13384"/>
                    <a:pt x="200" y="13477"/>
                  </a:cubicBezTo>
                  <a:cubicBezTo>
                    <a:pt x="246" y="13559"/>
                    <a:pt x="330" y="13599"/>
                    <a:pt x="420" y="13599"/>
                  </a:cubicBezTo>
                  <a:cubicBezTo>
                    <a:pt x="444" y="13599"/>
                    <a:pt x="468" y="13597"/>
                    <a:pt x="491" y="13591"/>
                  </a:cubicBezTo>
                  <a:cubicBezTo>
                    <a:pt x="637" y="13565"/>
                    <a:pt x="782" y="13539"/>
                    <a:pt x="927" y="13513"/>
                  </a:cubicBezTo>
                  <a:cubicBezTo>
                    <a:pt x="943" y="13519"/>
                    <a:pt x="958" y="13519"/>
                    <a:pt x="974" y="13519"/>
                  </a:cubicBezTo>
                  <a:cubicBezTo>
                    <a:pt x="1426" y="13508"/>
                    <a:pt x="1857" y="13410"/>
                    <a:pt x="2256" y="13233"/>
                  </a:cubicBezTo>
                  <a:cubicBezTo>
                    <a:pt x="2262" y="13233"/>
                    <a:pt x="2262" y="13233"/>
                    <a:pt x="2267" y="13228"/>
                  </a:cubicBezTo>
                  <a:cubicBezTo>
                    <a:pt x="2433" y="13181"/>
                    <a:pt x="2599" y="13119"/>
                    <a:pt x="2755" y="13036"/>
                  </a:cubicBezTo>
                  <a:cubicBezTo>
                    <a:pt x="2983" y="13742"/>
                    <a:pt x="3201" y="14453"/>
                    <a:pt x="3409" y="15164"/>
                  </a:cubicBezTo>
                  <a:cubicBezTo>
                    <a:pt x="3444" y="15284"/>
                    <a:pt x="3560" y="15349"/>
                    <a:pt x="3673" y="15349"/>
                  </a:cubicBezTo>
                  <a:cubicBezTo>
                    <a:pt x="3779" y="15349"/>
                    <a:pt x="3882" y="15291"/>
                    <a:pt x="3907" y="15164"/>
                  </a:cubicBezTo>
                  <a:cubicBezTo>
                    <a:pt x="4053" y="14453"/>
                    <a:pt x="4131" y="13726"/>
                    <a:pt x="4141" y="12999"/>
                  </a:cubicBezTo>
                  <a:cubicBezTo>
                    <a:pt x="5314" y="12812"/>
                    <a:pt x="6451" y="12475"/>
                    <a:pt x="7541" y="12013"/>
                  </a:cubicBezTo>
                  <a:cubicBezTo>
                    <a:pt x="7754" y="11925"/>
                    <a:pt x="7676" y="11598"/>
                    <a:pt x="7479" y="11541"/>
                  </a:cubicBezTo>
                  <a:cubicBezTo>
                    <a:pt x="6789" y="11348"/>
                    <a:pt x="6088" y="11193"/>
                    <a:pt x="5382" y="11068"/>
                  </a:cubicBezTo>
                  <a:cubicBezTo>
                    <a:pt x="5340" y="11001"/>
                    <a:pt x="5293" y="10943"/>
                    <a:pt x="5236" y="10886"/>
                  </a:cubicBezTo>
                  <a:cubicBezTo>
                    <a:pt x="5491" y="10352"/>
                    <a:pt x="5693" y="9796"/>
                    <a:pt x="5844" y="9225"/>
                  </a:cubicBezTo>
                  <a:cubicBezTo>
                    <a:pt x="5891" y="9064"/>
                    <a:pt x="5756" y="8903"/>
                    <a:pt x="5605" y="8893"/>
                  </a:cubicBezTo>
                  <a:cubicBezTo>
                    <a:pt x="5781" y="8275"/>
                    <a:pt x="5771" y="7590"/>
                    <a:pt x="5501" y="6998"/>
                  </a:cubicBezTo>
                  <a:cubicBezTo>
                    <a:pt x="5325" y="6624"/>
                    <a:pt x="5039" y="6302"/>
                    <a:pt x="4691" y="6079"/>
                  </a:cubicBezTo>
                  <a:cubicBezTo>
                    <a:pt x="4998" y="5461"/>
                    <a:pt x="5023" y="4713"/>
                    <a:pt x="4712" y="4096"/>
                  </a:cubicBezTo>
                  <a:cubicBezTo>
                    <a:pt x="4577" y="3826"/>
                    <a:pt x="4390" y="3587"/>
                    <a:pt x="4172" y="3390"/>
                  </a:cubicBezTo>
                  <a:cubicBezTo>
                    <a:pt x="4416" y="2819"/>
                    <a:pt x="4416" y="2128"/>
                    <a:pt x="4271" y="1541"/>
                  </a:cubicBezTo>
                  <a:cubicBezTo>
                    <a:pt x="4084" y="794"/>
                    <a:pt x="3554" y="72"/>
                    <a:pt x="2724" y="5"/>
                  </a:cubicBezTo>
                  <a:cubicBezTo>
                    <a:pt x="2690" y="2"/>
                    <a:pt x="2657" y="1"/>
                    <a:pt x="262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7053750" y="2240175"/>
              <a:ext cx="91650" cy="94100"/>
            </a:xfrm>
            <a:custGeom>
              <a:avLst/>
              <a:gdLst/>
              <a:ahLst/>
              <a:cxnLst/>
              <a:rect l="l" t="t" r="r" b="b"/>
              <a:pathLst>
                <a:path w="3666" h="3764" extrusionOk="0">
                  <a:moveTo>
                    <a:pt x="2198" y="970"/>
                  </a:moveTo>
                  <a:cubicBezTo>
                    <a:pt x="2290" y="970"/>
                    <a:pt x="2377" y="989"/>
                    <a:pt x="2435" y="1044"/>
                  </a:cubicBezTo>
                  <a:cubicBezTo>
                    <a:pt x="2472" y="1076"/>
                    <a:pt x="2487" y="1117"/>
                    <a:pt x="2492" y="1169"/>
                  </a:cubicBezTo>
                  <a:cubicBezTo>
                    <a:pt x="2363" y="1060"/>
                    <a:pt x="2191" y="1003"/>
                    <a:pt x="2008" y="1003"/>
                  </a:cubicBezTo>
                  <a:cubicBezTo>
                    <a:pt x="2000" y="1003"/>
                    <a:pt x="1992" y="1003"/>
                    <a:pt x="1984" y="1003"/>
                  </a:cubicBezTo>
                  <a:cubicBezTo>
                    <a:pt x="1973" y="1008"/>
                    <a:pt x="1958" y="1008"/>
                    <a:pt x="1942" y="1008"/>
                  </a:cubicBezTo>
                  <a:cubicBezTo>
                    <a:pt x="2016" y="988"/>
                    <a:pt x="2109" y="970"/>
                    <a:pt x="2198" y="970"/>
                  </a:cubicBezTo>
                  <a:close/>
                  <a:moveTo>
                    <a:pt x="1625" y="582"/>
                  </a:moveTo>
                  <a:lnTo>
                    <a:pt x="1625" y="582"/>
                  </a:lnTo>
                  <a:cubicBezTo>
                    <a:pt x="1568" y="608"/>
                    <a:pt x="1516" y="634"/>
                    <a:pt x="1470" y="665"/>
                  </a:cubicBezTo>
                  <a:cubicBezTo>
                    <a:pt x="1246" y="811"/>
                    <a:pt x="1091" y="1018"/>
                    <a:pt x="1002" y="1247"/>
                  </a:cubicBezTo>
                  <a:lnTo>
                    <a:pt x="1002" y="1205"/>
                  </a:lnTo>
                  <a:cubicBezTo>
                    <a:pt x="1023" y="806"/>
                    <a:pt x="1293" y="624"/>
                    <a:pt x="1625" y="582"/>
                  </a:cubicBezTo>
                  <a:close/>
                  <a:moveTo>
                    <a:pt x="2024" y="1518"/>
                  </a:moveTo>
                  <a:cubicBezTo>
                    <a:pt x="2088" y="1518"/>
                    <a:pt x="2146" y="1537"/>
                    <a:pt x="2181" y="1584"/>
                  </a:cubicBezTo>
                  <a:cubicBezTo>
                    <a:pt x="2222" y="1631"/>
                    <a:pt x="2222" y="1688"/>
                    <a:pt x="2207" y="1745"/>
                  </a:cubicBezTo>
                  <a:lnTo>
                    <a:pt x="2212" y="1745"/>
                  </a:lnTo>
                  <a:cubicBezTo>
                    <a:pt x="2070" y="1861"/>
                    <a:pt x="1896" y="1931"/>
                    <a:pt x="1720" y="1931"/>
                  </a:cubicBezTo>
                  <a:cubicBezTo>
                    <a:pt x="1683" y="1931"/>
                    <a:pt x="1647" y="1928"/>
                    <a:pt x="1610" y="1922"/>
                  </a:cubicBezTo>
                  <a:cubicBezTo>
                    <a:pt x="1574" y="1917"/>
                    <a:pt x="1537" y="1906"/>
                    <a:pt x="1506" y="1896"/>
                  </a:cubicBezTo>
                  <a:cubicBezTo>
                    <a:pt x="1568" y="1756"/>
                    <a:pt x="1683" y="1631"/>
                    <a:pt x="1823" y="1569"/>
                  </a:cubicBezTo>
                  <a:cubicBezTo>
                    <a:pt x="1882" y="1539"/>
                    <a:pt x="1956" y="1518"/>
                    <a:pt x="2024" y="1518"/>
                  </a:cubicBezTo>
                  <a:close/>
                  <a:moveTo>
                    <a:pt x="2944" y="1584"/>
                  </a:moveTo>
                  <a:lnTo>
                    <a:pt x="2944" y="1584"/>
                  </a:lnTo>
                  <a:cubicBezTo>
                    <a:pt x="2918" y="1771"/>
                    <a:pt x="2851" y="1963"/>
                    <a:pt x="2773" y="2124"/>
                  </a:cubicBezTo>
                  <a:cubicBezTo>
                    <a:pt x="2736" y="2202"/>
                    <a:pt x="2700" y="2280"/>
                    <a:pt x="2653" y="2358"/>
                  </a:cubicBezTo>
                  <a:cubicBezTo>
                    <a:pt x="2653" y="2348"/>
                    <a:pt x="2659" y="2332"/>
                    <a:pt x="2659" y="2316"/>
                  </a:cubicBezTo>
                  <a:cubicBezTo>
                    <a:pt x="2653" y="2244"/>
                    <a:pt x="2627" y="2192"/>
                    <a:pt x="2591" y="2150"/>
                  </a:cubicBezTo>
                  <a:cubicBezTo>
                    <a:pt x="2612" y="2114"/>
                    <a:pt x="2633" y="2078"/>
                    <a:pt x="2648" y="2036"/>
                  </a:cubicBezTo>
                  <a:cubicBezTo>
                    <a:pt x="2778" y="1906"/>
                    <a:pt x="2882" y="1750"/>
                    <a:pt x="2944" y="1584"/>
                  </a:cubicBezTo>
                  <a:close/>
                  <a:moveTo>
                    <a:pt x="546" y="1616"/>
                  </a:moveTo>
                  <a:cubicBezTo>
                    <a:pt x="566" y="1683"/>
                    <a:pt x="592" y="1745"/>
                    <a:pt x="629" y="1808"/>
                  </a:cubicBezTo>
                  <a:cubicBezTo>
                    <a:pt x="701" y="1943"/>
                    <a:pt x="805" y="2062"/>
                    <a:pt x="925" y="2161"/>
                  </a:cubicBezTo>
                  <a:cubicBezTo>
                    <a:pt x="925" y="2197"/>
                    <a:pt x="930" y="2233"/>
                    <a:pt x="930" y="2264"/>
                  </a:cubicBezTo>
                  <a:cubicBezTo>
                    <a:pt x="971" y="2628"/>
                    <a:pt x="1220" y="2950"/>
                    <a:pt x="1542" y="3074"/>
                  </a:cubicBezTo>
                  <a:cubicBezTo>
                    <a:pt x="1340" y="3048"/>
                    <a:pt x="1143" y="2971"/>
                    <a:pt x="987" y="2846"/>
                  </a:cubicBezTo>
                  <a:cubicBezTo>
                    <a:pt x="925" y="2799"/>
                    <a:pt x="873" y="2747"/>
                    <a:pt x="826" y="2690"/>
                  </a:cubicBezTo>
                  <a:cubicBezTo>
                    <a:pt x="769" y="2602"/>
                    <a:pt x="722" y="2503"/>
                    <a:pt x="686" y="2405"/>
                  </a:cubicBezTo>
                  <a:cubicBezTo>
                    <a:pt x="670" y="2353"/>
                    <a:pt x="644" y="2316"/>
                    <a:pt x="608" y="2285"/>
                  </a:cubicBezTo>
                  <a:cubicBezTo>
                    <a:pt x="561" y="2135"/>
                    <a:pt x="535" y="1974"/>
                    <a:pt x="535" y="1818"/>
                  </a:cubicBezTo>
                  <a:cubicBezTo>
                    <a:pt x="535" y="1750"/>
                    <a:pt x="535" y="1683"/>
                    <a:pt x="546" y="1616"/>
                  </a:cubicBezTo>
                  <a:close/>
                  <a:moveTo>
                    <a:pt x="1511" y="0"/>
                  </a:moveTo>
                  <a:cubicBezTo>
                    <a:pt x="1224" y="0"/>
                    <a:pt x="943" y="73"/>
                    <a:pt x="707" y="245"/>
                  </a:cubicBezTo>
                  <a:cubicBezTo>
                    <a:pt x="219" y="603"/>
                    <a:pt x="0" y="1273"/>
                    <a:pt x="16" y="1854"/>
                  </a:cubicBezTo>
                  <a:cubicBezTo>
                    <a:pt x="26" y="2254"/>
                    <a:pt x="156" y="2643"/>
                    <a:pt x="390" y="2960"/>
                  </a:cubicBezTo>
                  <a:cubicBezTo>
                    <a:pt x="623" y="3313"/>
                    <a:pt x="976" y="3583"/>
                    <a:pt x="1392" y="3703"/>
                  </a:cubicBezTo>
                  <a:cubicBezTo>
                    <a:pt x="1538" y="3744"/>
                    <a:pt x="1686" y="3764"/>
                    <a:pt x="1834" y="3764"/>
                  </a:cubicBezTo>
                  <a:cubicBezTo>
                    <a:pt x="2260" y="3764"/>
                    <a:pt x="2679" y="3600"/>
                    <a:pt x="3006" y="3318"/>
                  </a:cubicBezTo>
                  <a:cubicBezTo>
                    <a:pt x="3484" y="2908"/>
                    <a:pt x="3666" y="2270"/>
                    <a:pt x="3557" y="1662"/>
                  </a:cubicBezTo>
                  <a:cubicBezTo>
                    <a:pt x="3536" y="1538"/>
                    <a:pt x="3505" y="1418"/>
                    <a:pt x="3458" y="1304"/>
                  </a:cubicBezTo>
                  <a:cubicBezTo>
                    <a:pt x="3443" y="1174"/>
                    <a:pt x="3411" y="1044"/>
                    <a:pt x="3354" y="920"/>
                  </a:cubicBezTo>
                  <a:cubicBezTo>
                    <a:pt x="3235" y="650"/>
                    <a:pt x="3006" y="437"/>
                    <a:pt x="2747" y="302"/>
                  </a:cubicBezTo>
                  <a:cubicBezTo>
                    <a:pt x="2534" y="193"/>
                    <a:pt x="2285" y="110"/>
                    <a:pt x="2025" y="74"/>
                  </a:cubicBezTo>
                  <a:cubicBezTo>
                    <a:pt x="1857" y="27"/>
                    <a:pt x="1683" y="0"/>
                    <a:pt x="151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6170650" y="2364525"/>
              <a:ext cx="152500" cy="174275"/>
            </a:xfrm>
            <a:custGeom>
              <a:avLst/>
              <a:gdLst/>
              <a:ahLst/>
              <a:cxnLst/>
              <a:rect l="l" t="t" r="r" b="b"/>
              <a:pathLst>
                <a:path w="6100" h="6971" extrusionOk="0">
                  <a:moveTo>
                    <a:pt x="2009" y="1179"/>
                  </a:moveTo>
                  <a:lnTo>
                    <a:pt x="2009" y="1179"/>
                  </a:lnTo>
                  <a:cubicBezTo>
                    <a:pt x="2113" y="1345"/>
                    <a:pt x="2212" y="1506"/>
                    <a:pt x="2316" y="1667"/>
                  </a:cubicBezTo>
                  <a:cubicBezTo>
                    <a:pt x="2259" y="1745"/>
                    <a:pt x="2233" y="1849"/>
                    <a:pt x="2217" y="1947"/>
                  </a:cubicBezTo>
                  <a:cubicBezTo>
                    <a:pt x="2134" y="1698"/>
                    <a:pt x="2067" y="1439"/>
                    <a:pt x="2009" y="1179"/>
                  </a:cubicBezTo>
                  <a:close/>
                  <a:moveTo>
                    <a:pt x="4917" y="2155"/>
                  </a:moveTo>
                  <a:lnTo>
                    <a:pt x="4917" y="2155"/>
                  </a:lnTo>
                  <a:cubicBezTo>
                    <a:pt x="4870" y="2202"/>
                    <a:pt x="4823" y="2249"/>
                    <a:pt x="4777" y="2295"/>
                  </a:cubicBezTo>
                  <a:cubicBezTo>
                    <a:pt x="4758" y="2287"/>
                    <a:pt x="4739" y="2284"/>
                    <a:pt x="4718" y="2284"/>
                  </a:cubicBezTo>
                  <a:cubicBezTo>
                    <a:pt x="4696" y="2284"/>
                    <a:pt x="4673" y="2287"/>
                    <a:pt x="4647" y="2295"/>
                  </a:cubicBezTo>
                  <a:cubicBezTo>
                    <a:pt x="4491" y="2342"/>
                    <a:pt x="4335" y="2389"/>
                    <a:pt x="4180" y="2435"/>
                  </a:cubicBezTo>
                  <a:cubicBezTo>
                    <a:pt x="4424" y="2342"/>
                    <a:pt x="4673" y="2249"/>
                    <a:pt x="4917" y="2155"/>
                  </a:cubicBezTo>
                  <a:close/>
                  <a:moveTo>
                    <a:pt x="4159" y="2908"/>
                  </a:moveTo>
                  <a:lnTo>
                    <a:pt x="4159" y="2908"/>
                  </a:lnTo>
                  <a:cubicBezTo>
                    <a:pt x="4107" y="2960"/>
                    <a:pt x="4050" y="3017"/>
                    <a:pt x="3998" y="3069"/>
                  </a:cubicBezTo>
                  <a:cubicBezTo>
                    <a:pt x="3987" y="3058"/>
                    <a:pt x="3977" y="3048"/>
                    <a:pt x="3972" y="3038"/>
                  </a:cubicBezTo>
                  <a:cubicBezTo>
                    <a:pt x="3962" y="3032"/>
                    <a:pt x="3946" y="3001"/>
                    <a:pt x="3930" y="2981"/>
                  </a:cubicBezTo>
                  <a:cubicBezTo>
                    <a:pt x="3967" y="2970"/>
                    <a:pt x="4003" y="2955"/>
                    <a:pt x="4034" y="2944"/>
                  </a:cubicBezTo>
                  <a:cubicBezTo>
                    <a:pt x="4076" y="2934"/>
                    <a:pt x="4117" y="2918"/>
                    <a:pt x="4159" y="2908"/>
                  </a:cubicBezTo>
                  <a:close/>
                  <a:moveTo>
                    <a:pt x="3655" y="2638"/>
                  </a:moveTo>
                  <a:lnTo>
                    <a:pt x="3655" y="2638"/>
                  </a:lnTo>
                  <a:cubicBezTo>
                    <a:pt x="3499" y="2747"/>
                    <a:pt x="3422" y="2923"/>
                    <a:pt x="3510" y="3131"/>
                  </a:cubicBezTo>
                  <a:cubicBezTo>
                    <a:pt x="3531" y="3178"/>
                    <a:pt x="3557" y="3219"/>
                    <a:pt x="3583" y="3261"/>
                  </a:cubicBezTo>
                  <a:cubicBezTo>
                    <a:pt x="3572" y="3256"/>
                    <a:pt x="3562" y="3256"/>
                    <a:pt x="3546" y="3251"/>
                  </a:cubicBezTo>
                  <a:cubicBezTo>
                    <a:pt x="3536" y="3251"/>
                    <a:pt x="3520" y="3251"/>
                    <a:pt x="3510" y="3245"/>
                  </a:cubicBezTo>
                  <a:cubicBezTo>
                    <a:pt x="3499" y="3173"/>
                    <a:pt x="3484" y="3100"/>
                    <a:pt x="3463" y="3027"/>
                  </a:cubicBezTo>
                  <a:cubicBezTo>
                    <a:pt x="3442" y="2929"/>
                    <a:pt x="3411" y="2835"/>
                    <a:pt x="3375" y="2742"/>
                  </a:cubicBezTo>
                  <a:cubicBezTo>
                    <a:pt x="3468" y="2705"/>
                    <a:pt x="3562" y="2669"/>
                    <a:pt x="3655" y="2638"/>
                  </a:cubicBezTo>
                  <a:close/>
                  <a:moveTo>
                    <a:pt x="2845" y="2872"/>
                  </a:moveTo>
                  <a:cubicBezTo>
                    <a:pt x="2872" y="2887"/>
                    <a:pt x="2899" y="2896"/>
                    <a:pt x="2927" y="2896"/>
                  </a:cubicBezTo>
                  <a:cubicBezTo>
                    <a:pt x="2938" y="2896"/>
                    <a:pt x="2948" y="2895"/>
                    <a:pt x="2960" y="2892"/>
                  </a:cubicBezTo>
                  <a:cubicBezTo>
                    <a:pt x="3037" y="3121"/>
                    <a:pt x="3095" y="3354"/>
                    <a:pt x="3095" y="3593"/>
                  </a:cubicBezTo>
                  <a:cubicBezTo>
                    <a:pt x="3022" y="3463"/>
                    <a:pt x="2965" y="3328"/>
                    <a:pt x="2918" y="3183"/>
                  </a:cubicBezTo>
                  <a:cubicBezTo>
                    <a:pt x="2887" y="3079"/>
                    <a:pt x="2861" y="2981"/>
                    <a:pt x="2845" y="2872"/>
                  </a:cubicBezTo>
                  <a:close/>
                  <a:moveTo>
                    <a:pt x="2446" y="3354"/>
                  </a:moveTo>
                  <a:cubicBezTo>
                    <a:pt x="2492" y="3463"/>
                    <a:pt x="2539" y="3572"/>
                    <a:pt x="2591" y="3681"/>
                  </a:cubicBezTo>
                  <a:cubicBezTo>
                    <a:pt x="2269" y="3635"/>
                    <a:pt x="1947" y="3593"/>
                    <a:pt x="1630" y="3552"/>
                  </a:cubicBezTo>
                  <a:cubicBezTo>
                    <a:pt x="1885" y="3489"/>
                    <a:pt x="2139" y="3432"/>
                    <a:pt x="2394" y="3360"/>
                  </a:cubicBezTo>
                  <a:cubicBezTo>
                    <a:pt x="2409" y="3360"/>
                    <a:pt x="2430" y="3360"/>
                    <a:pt x="2446" y="3354"/>
                  </a:cubicBezTo>
                  <a:close/>
                  <a:moveTo>
                    <a:pt x="2814" y="4118"/>
                  </a:moveTo>
                  <a:cubicBezTo>
                    <a:pt x="2835" y="4143"/>
                    <a:pt x="2850" y="4175"/>
                    <a:pt x="2871" y="4201"/>
                  </a:cubicBezTo>
                  <a:cubicBezTo>
                    <a:pt x="2819" y="4294"/>
                    <a:pt x="2767" y="4393"/>
                    <a:pt x="2726" y="4491"/>
                  </a:cubicBezTo>
                  <a:cubicBezTo>
                    <a:pt x="2752" y="4367"/>
                    <a:pt x="2783" y="4242"/>
                    <a:pt x="2814" y="4118"/>
                  </a:cubicBezTo>
                  <a:close/>
                  <a:moveTo>
                    <a:pt x="4564" y="4341"/>
                  </a:moveTo>
                  <a:cubicBezTo>
                    <a:pt x="4631" y="4413"/>
                    <a:pt x="4694" y="4481"/>
                    <a:pt x="4756" y="4559"/>
                  </a:cubicBezTo>
                  <a:cubicBezTo>
                    <a:pt x="4678" y="4528"/>
                    <a:pt x="4605" y="4502"/>
                    <a:pt x="4527" y="4476"/>
                  </a:cubicBezTo>
                  <a:lnTo>
                    <a:pt x="4522" y="4476"/>
                  </a:lnTo>
                  <a:cubicBezTo>
                    <a:pt x="4553" y="4439"/>
                    <a:pt x="4569" y="4398"/>
                    <a:pt x="4564" y="4346"/>
                  </a:cubicBezTo>
                  <a:lnTo>
                    <a:pt x="4564" y="4341"/>
                  </a:lnTo>
                  <a:close/>
                  <a:moveTo>
                    <a:pt x="2586" y="5327"/>
                  </a:moveTo>
                  <a:cubicBezTo>
                    <a:pt x="2617" y="5358"/>
                    <a:pt x="2658" y="5384"/>
                    <a:pt x="2700" y="5395"/>
                  </a:cubicBezTo>
                  <a:lnTo>
                    <a:pt x="2664" y="5478"/>
                  </a:lnTo>
                  <a:lnTo>
                    <a:pt x="2544" y="5727"/>
                  </a:lnTo>
                  <a:cubicBezTo>
                    <a:pt x="2555" y="5592"/>
                    <a:pt x="2570" y="5462"/>
                    <a:pt x="2586" y="5327"/>
                  </a:cubicBezTo>
                  <a:close/>
                  <a:moveTo>
                    <a:pt x="1657" y="1"/>
                  </a:moveTo>
                  <a:cubicBezTo>
                    <a:pt x="1545" y="1"/>
                    <a:pt x="1435" y="76"/>
                    <a:pt x="1438" y="213"/>
                  </a:cubicBezTo>
                  <a:cubicBezTo>
                    <a:pt x="1475" y="1174"/>
                    <a:pt x="1776" y="2082"/>
                    <a:pt x="2103" y="2975"/>
                  </a:cubicBezTo>
                  <a:cubicBezTo>
                    <a:pt x="1480" y="3141"/>
                    <a:pt x="852" y="3271"/>
                    <a:pt x="213" y="3375"/>
                  </a:cubicBezTo>
                  <a:cubicBezTo>
                    <a:pt x="0" y="3406"/>
                    <a:pt x="0" y="3770"/>
                    <a:pt x="213" y="3801"/>
                  </a:cubicBezTo>
                  <a:cubicBezTo>
                    <a:pt x="930" y="3899"/>
                    <a:pt x="1646" y="3998"/>
                    <a:pt x="2362" y="4092"/>
                  </a:cubicBezTo>
                  <a:cubicBezTo>
                    <a:pt x="2144" y="4959"/>
                    <a:pt x="2046" y="5857"/>
                    <a:pt x="2087" y="6745"/>
                  </a:cubicBezTo>
                  <a:cubicBezTo>
                    <a:pt x="2091" y="6875"/>
                    <a:pt x="2213" y="6971"/>
                    <a:pt x="2328" y="6971"/>
                  </a:cubicBezTo>
                  <a:cubicBezTo>
                    <a:pt x="2396" y="6971"/>
                    <a:pt x="2461" y="6938"/>
                    <a:pt x="2497" y="6859"/>
                  </a:cubicBezTo>
                  <a:cubicBezTo>
                    <a:pt x="2830" y="6163"/>
                    <a:pt x="3157" y="5462"/>
                    <a:pt x="3484" y="4766"/>
                  </a:cubicBezTo>
                  <a:cubicBezTo>
                    <a:pt x="3505" y="4725"/>
                    <a:pt x="3536" y="4678"/>
                    <a:pt x="3546" y="4637"/>
                  </a:cubicBezTo>
                  <a:cubicBezTo>
                    <a:pt x="3551" y="4621"/>
                    <a:pt x="3557" y="4616"/>
                    <a:pt x="3562" y="4611"/>
                  </a:cubicBezTo>
                  <a:cubicBezTo>
                    <a:pt x="3614" y="4616"/>
                    <a:pt x="3681" y="4657"/>
                    <a:pt x="3728" y="4673"/>
                  </a:cubicBezTo>
                  <a:cubicBezTo>
                    <a:pt x="3904" y="4730"/>
                    <a:pt x="4086" y="4792"/>
                    <a:pt x="4268" y="4855"/>
                  </a:cubicBezTo>
                  <a:cubicBezTo>
                    <a:pt x="4631" y="4979"/>
                    <a:pt x="5000" y="5109"/>
                    <a:pt x="5368" y="5234"/>
                  </a:cubicBezTo>
                  <a:cubicBezTo>
                    <a:pt x="5386" y="5240"/>
                    <a:pt x="5405" y="5243"/>
                    <a:pt x="5424" y="5243"/>
                  </a:cubicBezTo>
                  <a:cubicBezTo>
                    <a:pt x="5500" y="5243"/>
                    <a:pt x="5580" y="5196"/>
                    <a:pt x="5618" y="5130"/>
                  </a:cubicBezTo>
                  <a:cubicBezTo>
                    <a:pt x="5670" y="5036"/>
                    <a:pt x="5644" y="4943"/>
                    <a:pt x="5581" y="4860"/>
                  </a:cubicBezTo>
                  <a:cubicBezTo>
                    <a:pt x="5187" y="4346"/>
                    <a:pt x="4751" y="3863"/>
                    <a:pt x="4283" y="3406"/>
                  </a:cubicBezTo>
                  <a:lnTo>
                    <a:pt x="5971" y="1735"/>
                  </a:lnTo>
                  <a:cubicBezTo>
                    <a:pt x="6099" y="1601"/>
                    <a:pt x="5996" y="1347"/>
                    <a:pt x="5824" y="1347"/>
                  </a:cubicBezTo>
                  <a:cubicBezTo>
                    <a:pt x="5801" y="1347"/>
                    <a:pt x="5777" y="1351"/>
                    <a:pt x="5753" y="1361"/>
                  </a:cubicBezTo>
                  <a:lnTo>
                    <a:pt x="3250" y="2316"/>
                  </a:lnTo>
                  <a:lnTo>
                    <a:pt x="2944" y="1833"/>
                  </a:lnTo>
                  <a:cubicBezTo>
                    <a:pt x="2934" y="1807"/>
                    <a:pt x="2918" y="1781"/>
                    <a:pt x="2897" y="1760"/>
                  </a:cubicBezTo>
                  <a:lnTo>
                    <a:pt x="1854" y="104"/>
                  </a:lnTo>
                  <a:cubicBezTo>
                    <a:pt x="1808" y="34"/>
                    <a:pt x="1732" y="1"/>
                    <a:pt x="165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31"/>
          <p:cNvSpPr/>
          <p:nvPr/>
        </p:nvSpPr>
        <p:spPr>
          <a:xfrm>
            <a:off x="3799249" y="4304306"/>
            <a:ext cx="430605" cy="450321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3CDA6355-F282-19E9-4AC7-47131E5AA7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55812" y="826870"/>
            <a:ext cx="2830788" cy="1265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Ravie" panose="04040805050809020602" pitchFamily="82" charset="0"/>
                <a:cs typeface="+mn-cs"/>
              </a:rPr>
              <a:t>Can you?</a:t>
            </a:r>
          </a:p>
        </p:txBody>
      </p:sp>
      <p:pic>
        <p:nvPicPr>
          <p:cNvPr id="11" name="Picture 8" descr="G">
            <a:extLst>
              <a:ext uri="{FF2B5EF4-FFF2-40B4-BE49-F238E27FC236}">
                <a16:creationId xmlns:a16="http://schemas.microsoft.com/office/drawing/2014/main" id="{D9C55B6C-3023-F85B-81CF-268354F088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77" y="2379970"/>
            <a:ext cx="1610807" cy="142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E">
            <a:extLst>
              <a:ext uri="{FF2B5EF4-FFF2-40B4-BE49-F238E27FC236}">
                <a16:creationId xmlns:a16="http://schemas.microsoft.com/office/drawing/2014/main" id="{ACBA2DE9-1E35-CBB9-9628-BA50AFB07C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27" y="2578677"/>
            <a:ext cx="1199909" cy="126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S">
            <a:extLst>
              <a:ext uri="{FF2B5EF4-FFF2-40B4-BE49-F238E27FC236}">
                <a16:creationId xmlns:a16="http://schemas.microsoft.com/office/drawing/2014/main" id="{64935604-66B4-CA09-4307-8FC938254C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59" y="2481513"/>
            <a:ext cx="945742" cy="138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S">
            <a:extLst>
              <a:ext uri="{FF2B5EF4-FFF2-40B4-BE49-F238E27FC236}">
                <a16:creationId xmlns:a16="http://schemas.microsoft.com/office/drawing/2014/main" id="{1CC930E1-400A-7666-E683-5EA0468F1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67" y="2462742"/>
            <a:ext cx="1028318" cy="141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animated gif">
            <a:extLst>
              <a:ext uri="{FF2B5EF4-FFF2-40B4-BE49-F238E27FC236}">
                <a16:creationId xmlns:a16="http://schemas.microsoft.com/office/drawing/2014/main" id="{BA19D35F-60CF-E98D-6DDC-DD0B0F401B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75" y="2631172"/>
            <a:ext cx="1199909" cy="119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0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"/>
          <p:cNvSpPr/>
          <p:nvPr/>
        </p:nvSpPr>
        <p:spPr>
          <a:xfrm>
            <a:off x="3892675" y="1287200"/>
            <a:ext cx="1358650" cy="1359597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6"/>
          <p:cNvSpPr txBox="1">
            <a:spLocks noGrp="1"/>
          </p:cNvSpPr>
          <p:nvPr>
            <p:ph type="title"/>
          </p:nvPr>
        </p:nvSpPr>
        <p:spPr>
          <a:xfrm>
            <a:off x="933000" y="2650430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1</a:t>
            </a:r>
            <a:endParaRPr/>
          </a:p>
        </p:txBody>
      </p:sp>
      <p:sp>
        <p:nvSpPr>
          <p:cNvPr id="543" name="Google Shape;543;p36"/>
          <p:cNvSpPr txBox="1">
            <a:spLocks noGrp="1"/>
          </p:cNvSpPr>
          <p:nvPr>
            <p:ph type="title" idx="2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4" name="Google Shape;544;p36"/>
          <p:cNvSpPr/>
          <p:nvPr/>
        </p:nvSpPr>
        <p:spPr>
          <a:xfrm rot="6689439">
            <a:off x="1044383" y="1421921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6"/>
          <p:cNvSpPr/>
          <p:nvPr/>
        </p:nvSpPr>
        <p:spPr>
          <a:xfrm>
            <a:off x="7609825" y="18844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6"/>
          <p:cNvGrpSpPr/>
          <p:nvPr/>
        </p:nvGrpSpPr>
        <p:grpSpPr>
          <a:xfrm>
            <a:off x="2055952" y="619114"/>
            <a:ext cx="1152392" cy="1131313"/>
            <a:chOff x="6567525" y="3418175"/>
            <a:chExt cx="684725" cy="672200"/>
          </a:xfrm>
        </p:grpSpPr>
        <p:sp>
          <p:nvSpPr>
            <p:cNvPr id="547" name="Google Shape;547;p36"/>
            <p:cNvSpPr/>
            <p:nvPr/>
          </p:nvSpPr>
          <p:spPr>
            <a:xfrm>
              <a:off x="6576175" y="3489925"/>
              <a:ext cx="624300" cy="600450"/>
            </a:xfrm>
            <a:custGeom>
              <a:avLst/>
              <a:gdLst/>
              <a:ahLst/>
              <a:cxnLst/>
              <a:rect l="l" t="t" r="r" b="b"/>
              <a:pathLst>
                <a:path w="24972" h="24018" extrusionOk="0">
                  <a:moveTo>
                    <a:pt x="7327" y="0"/>
                  </a:moveTo>
                  <a:lnTo>
                    <a:pt x="1" y="18406"/>
                  </a:lnTo>
                  <a:lnTo>
                    <a:pt x="14254" y="24018"/>
                  </a:lnTo>
                  <a:cubicBezTo>
                    <a:pt x="14275" y="24007"/>
                    <a:pt x="14419" y="23943"/>
                    <a:pt x="14445" y="23938"/>
                  </a:cubicBezTo>
                  <a:lnTo>
                    <a:pt x="14445" y="23938"/>
                  </a:lnTo>
                  <a:cubicBezTo>
                    <a:pt x="14436" y="23946"/>
                    <a:pt x="14436" y="23949"/>
                    <a:pt x="14440" y="23949"/>
                  </a:cubicBezTo>
                  <a:cubicBezTo>
                    <a:pt x="14449" y="23949"/>
                    <a:pt x="14472" y="23937"/>
                    <a:pt x="14454" y="23937"/>
                  </a:cubicBezTo>
                  <a:cubicBezTo>
                    <a:pt x="14452" y="23937"/>
                    <a:pt x="14449" y="23938"/>
                    <a:pt x="14445" y="23938"/>
                  </a:cubicBezTo>
                  <a:cubicBezTo>
                    <a:pt x="16197" y="23209"/>
                    <a:pt x="17917" y="22389"/>
                    <a:pt x="19599" y="21483"/>
                  </a:cubicBezTo>
                  <a:lnTo>
                    <a:pt x="24971" y="4744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1B295A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567525" y="3483275"/>
              <a:ext cx="624300" cy="507675"/>
            </a:xfrm>
            <a:custGeom>
              <a:avLst/>
              <a:gdLst/>
              <a:ahLst/>
              <a:cxnLst/>
              <a:rect l="l" t="t" r="r" b="b"/>
              <a:pathLst>
                <a:path w="24972" h="20307" extrusionOk="0">
                  <a:moveTo>
                    <a:pt x="7327" y="0"/>
                  </a:moveTo>
                  <a:lnTo>
                    <a:pt x="1" y="16915"/>
                  </a:lnTo>
                  <a:lnTo>
                    <a:pt x="13726" y="20307"/>
                  </a:lnTo>
                  <a:cubicBezTo>
                    <a:pt x="15547" y="19620"/>
                    <a:pt x="17331" y="18837"/>
                    <a:pt x="19072" y="17980"/>
                  </a:cubicBezTo>
                  <a:lnTo>
                    <a:pt x="24971" y="4361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6907075" y="3899925"/>
              <a:ext cx="139925" cy="90225"/>
            </a:xfrm>
            <a:custGeom>
              <a:avLst/>
              <a:gdLst/>
              <a:ahLst/>
              <a:cxnLst/>
              <a:rect l="l" t="t" r="r" b="b"/>
              <a:pathLst>
                <a:path w="5597" h="3609" extrusionOk="0">
                  <a:moveTo>
                    <a:pt x="535" y="1"/>
                  </a:moveTo>
                  <a:cubicBezTo>
                    <a:pt x="409" y="1"/>
                    <a:pt x="331" y="111"/>
                    <a:pt x="331" y="217"/>
                  </a:cubicBezTo>
                  <a:lnTo>
                    <a:pt x="331" y="212"/>
                  </a:lnTo>
                  <a:cubicBezTo>
                    <a:pt x="272" y="254"/>
                    <a:pt x="240" y="318"/>
                    <a:pt x="235" y="388"/>
                  </a:cubicBezTo>
                  <a:cubicBezTo>
                    <a:pt x="166" y="1399"/>
                    <a:pt x="91" y="2405"/>
                    <a:pt x="11" y="3412"/>
                  </a:cubicBezTo>
                  <a:cubicBezTo>
                    <a:pt x="1" y="3520"/>
                    <a:pt x="111" y="3609"/>
                    <a:pt x="210" y="3609"/>
                  </a:cubicBezTo>
                  <a:cubicBezTo>
                    <a:pt x="213" y="3609"/>
                    <a:pt x="216" y="3609"/>
                    <a:pt x="219" y="3609"/>
                  </a:cubicBezTo>
                  <a:cubicBezTo>
                    <a:pt x="336" y="3609"/>
                    <a:pt x="411" y="3513"/>
                    <a:pt x="416" y="3401"/>
                  </a:cubicBezTo>
                  <a:cubicBezTo>
                    <a:pt x="496" y="2411"/>
                    <a:pt x="570" y="1426"/>
                    <a:pt x="639" y="435"/>
                  </a:cubicBezTo>
                  <a:lnTo>
                    <a:pt x="5256" y="1346"/>
                  </a:lnTo>
                  <a:cubicBezTo>
                    <a:pt x="5271" y="1349"/>
                    <a:pt x="5287" y="1351"/>
                    <a:pt x="5301" y="1351"/>
                  </a:cubicBezTo>
                  <a:cubicBezTo>
                    <a:pt x="5522" y="1351"/>
                    <a:pt x="5596" y="997"/>
                    <a:pt x="5351" y="952"/>
                  </a:cubicBezTo>
                  <a:lnTo>
                    <a:pt x="576" y="4"/>
                  </a:lnTo>
                  <a:cubicBezTo>
                    <a:pt x="562" y="2"/>
                    <a:pt x="548" y="1"/>
                    <a:pt x="5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6712075" y="3595825"/>
              <a:ext cx="330250" cy="334100"/>
            </a:xfrm>
            <a:custGeom>
              <a:avLst/>
              <a:gdLst/>
              <a:ahLst/>
              <a:cxnLst/>
              <a:rect l="l" t="t" r="r" b="b"/>
              <a:pathLst>
                <a:path w="13210" h="13364" extrusionOk="0">
                  <a:moveTo>
                    <a:pt x="7880" y="524"/>
                  </a:moveTo>
                  <a:cubicBezTo>
                    <a:pt x="7912" y="609"/>
                    <a:pt x="7923" y="705"/>
                    <a:pt x="7928" y="801"/>
                  </a:cubicBezTo>
                  <a:cubicBezTo>
                    <a:pt x="7913" y="798"/>
                    <a:pt x="7897" y="796"/>
                    <a:pt x="7881" y="796"/>
                  </a:cubicBezTo>
                  <a:cubicBezTo>
                    <a:pt x="7800" y="796"/>
                    <a:pt x="7721" y="843"/>
                    <a:pt x="7694" y="950"/>
                  </a:cubicBezTo>
                  <a:cubicBezTo>
                    <a:pt x="7673" y="1051"/>
                    <a:pt x="7646" y="1152"/>
                    <a:pt x="7625" y="1254"/>
                  </a:cubicBezTo>
                  <a:cubicBezTo>
                    <a:pt x="7625" y="1200"/>
                    <a:pt x="7609" y="1147"/>
                    <a:pt x="7566" y="1105"/>
                  </a:cubicBezTo>
                  <a:cubicBezTo>
                    <a:pt x="7528" y="1070"/>
                    <a:pt x="7471" y="1049"/>
                    <a:pt x="7416" y="1049"/>
                  </a:cubicBezTo>
                  <a:cubicBezTo>
                    <a:pt x="7387" y="1049"/>
                    <a:pt x="7358" y="1054"/>
                    <a:pt x="7332" y="1067"/>
                  </a:cubicBezTo>
                  <a:cubicBezTo>
                    <a:pt x="7513" y="886"/>
                    <a:pt x="7694" y="700"/>
                    <a:pt x="7880" y="524"/>
                  </a:cubicBezTo>
                  <a:close/>
                  <a:moveTo>
                    <a:pt x="7604" y="1339"/>
                  </a:moveTo>
                  <a:lnTo>
                    <a:pt x="7604" y="1339"/>
                  </a:lnTo>
                  <a:cubicBezTo>
                    <a:pt x="7561" y="1504"/>
                    <a:pt x="7513" y="1669"/>
                    <a:pt x="7465" y="1829"/>
                  </a:cubicBezTo>
                  <a:cubicBezTo>
                    <a:pt x="7481" y="1717"/>
                    <a:pt x="7492" y="1600"/>
                    <a:pt x="7497" y="1483"/>
                  </a:cubicBezTo>
                  <a:cubicBezTo>
                    <a:pt x="7518" y="1451"/>
                    <a:pt x="7545" y="1424"/>
                    <a:pt x="7566" y="1392"/>
                  </a:cubicBezTo>
                  <a:cubicBezTo>
                    <a:pt x="7582" y="1376"/>
                    <a:pt x="7593" y="1360"/>
                    <a:pt x="7604" y="1339"/>
                  </a:cubicBezTo>
                  <a:close/>
                  <a:moveTo>
                    <a:pt x="7076" y="1333"/>
                  </a:moveTo>
                  <a:cubicBezTo>
                    <a:pt x="7071" y="1349"/>
                    <a:pt x="7061" y="1365"/>
                    <a:pt x="7055" y="1376"/>
                  </a:cubicBezTo>
                  <a:cubicBezTo>
                    <a:pt x="6762" y="1749"/>
                    <a:pt x="6486" y="2137"/>
                    <a:pt x="6225" y="2531"/>
                  </a:cubicBezTo>
                  <a:cubicBezTo>
                    <a:pt x="6123" y="2547"/>
                    <a:pt x="6022" y="2579"/>
                    <a:pt x="5926" y="2622"/>
                  </a:cubicBezTo>
                  <a:cubicBezTo>
                    <a:pt x="6294" y="2180"/>
                    <a:pt x="6677" y="1749"/>
                    <a:pt x="7076" y="1333"/>
                  </a:cubicBezTo>
                  <a:close/>
                  <a:moveTo>
                    <a:pt x="5825" y="3176"/>
                  </a:moveTo>
                  <a:lnTo>
                    <a:pt x="5825" y="3176"/>
                  </a:lnTo>
                  <a:cubicBezTo>
                    <a:pt x="5793" y="3224"/>
                    <a:pt x="5767" y="3277"/>
                    <a:pt x="5735" y="3325"/>
                  </a:cubicBezTo>
                  <a:cubicBezTo>
                    <a:pt x="5719" y="3335"/>
                    <a:pt x="5698" y="3346"/>
                    <a:pt x="5682" y="3357"/>
                  </a:cubicBezTo>
                  <a:cubicBezTo>
                    <a:pt x="5671" y="3357"/>
                    <a:pt x="5660" y="3367"/>
                    <a:pt x="5655" y="3373"/>
                  </a:cubicBezTo>
                  <a:cubicBezTo>
                    <a:pt x="5698" y="3298"/>
                    <a:pt x="5761" y="3234"/>
                    <a:pt x="5825" y="3176"/>
                  </a:cubicBezTo>
                  <a:close/>
                  <a:moveTo>
                    <a:pt x="2641" y="2643"/>
                  </a:moveTo>
                  <a:lnTo>
                    <a:pt x="2641" y="2643"/>
                  </a:lnTo>
                  <a:cubicBezTo>
                    <a:pt x="2844" y="2771"/>
                    <a:pt x="3041" y="2909"/>
                    <a:pt x="3232" y="3053"/>
                  </a:cubicBezTo>
                  <a:cubicBezTo>
                    <a:pt x="3440" y="3218"/>
                    <a:pt x="3701" y="3437"/>
                    <a:pt x="3871" y="3687"/>
                  </a:cubicBezTo>
                  <a:cubicBezTo>
                    <a:pt x="3797" y="3628"/>
                    <a:pt x="3722" y="3570"/>
                    <a:pt x="3642" y="3516"/>
                  </a:cubicBezTo>
                  <a:cubicBezTo>
                    <a:pt x="3613" y="3496"/>
                    <a:pt x="3578" y="3488"/>
                    <a:pt x="3544" y="3488"/>
                  </a:cubicBezTo>
                  <a:cubicBezTo>
                    <a:pt x="3534" y="3488"/>
                    <a:pt x="3524" y="3489"/>
                    <a:pt x="3515" y="3490"/>
                  </a:cubicBezTo>
                  <a:cubicBezTo>
                    <a:pt x="3227" y="3208"/>
                    <a:pt x="2934" y="2925"/>
                    <a:pt x="2641" y="2643"/>
                  </a:cubicBezTo>
                  <a:close/>
                  <a:moveTo>
                    <a:pt x="7827" y="2468"/>
                  </a:moveTo>
                  <a:lnTo>
                    <a:pt x="7827" y="2468"/>
                  </a:lnTo>
                  <a:cubicBezTo>
                    <a:pt x="7790" y="2888"/>
                    <a:pt x="7747" y="3309"/>
                    <a:pt x="7694" y="3729"/>
                  </a:cubicBezTo>
                  <a:cubicBezTo>
                    <a:pt x="7678" y="3665"/>
                    <a:pt x="7662" y="3602"/>
                    <a:pt x="7636" y="3538"/>
                  </a:cubicBezTo>
                  <a:cubicBezTo>
                    <a:pt x="7636" y="3532"/>
                    <a:pt x="7630" y="3527"/>
                    <a:pt x="7630" y="3522"/>
                  </a:cubicBezTo>
                  <a:cubicBezTo>
                    <a:pt x="7694" y="3170"/>
                    <a:pt x="7763" y="2819"/>
                    <a:pt x="7827" y="2468"/>
                  </a:cubicBezTo>
                  <a:close/>
                  <a:moveTo>
                    <a:pt x="4249" y="3538"/>
                  </a:moveTo>
                  <a:lnTo>
                    <a:pt x="4249" y="3538"/>
                  </a:lnTo>
                  <a:cubicBezTo>
                    <a:pt x="4350" y="3602"/>
                    <a:pt x="4452" y="3660"/>
                    <a:pt x="4553" y="3713"/>
                  </a:cubicBezTo>
                  <a:cubicBezTo>
                    <a:pt x="4505" y="3777"/>
                    <a:pt x="4457" y="3841"/>
                    <a:pt x="4409" y="3905"/>
                  </a:cubicBezTo>
                  <a:cubicBezTo>
                    <a:pt x="4372" y="3777"/>
                    <a:pt x="4319" y="3655"/>
                    <a:pt x="4249" y="3538"/>
                  </a:cubicBezTo>
                  <a:close/>
                  <a:moveTo>
                    <a:pt x="3238" y="3788"/>
                  </a:moveTo>
                  <a:lnTo>
                    <a:pt x="3238" y="3788"/>
                  </a:lnTo>
                  <a:cubicBezTo>
                    <a:pt x="3477" y="4022"/>
                    <a:pt x="3717" y="4251"/>
                    <a:pt x="3957" y="4485"/>
                  </a:cubicBezTo>
                  <a:cubicBezTo>
                    <a:pt x="3909" y="4453"/>
                    <a:pt x="3861" y="4422"/>
                    <a:pt x="3813" y="4395"/>
                  </a:cubicBezTo>
                  <a:cubicBezTo>
                    <a:pt x="3781" y="4372"/>
                    <a:pt x="3746" y="4363"/>
                    <a:pt x="3714" y="4363"/>
                  </a:cubicBezTo>
                  <a:cubicBezTo>
                    <a:pt x="3693" y="4363"/>
                    <a:pt x="3672" y="4367"/>
                    <a:pt x="3653" y="4374"/>
                  </a:cubicBezTo>
                  <a:cubicBezTo>
                    <a:pt x="3648" y="4368"/>
                    <a:pt x="3642" y="4358"/>
                    <a:pt x="3637" y="4352"/>
                  </a:cubicBezTo>
                  <a:cubicBezTo>
                    <a:pt x="3504" y="4166"/>
                    <a:pt x="3371" y="3974"/>
                    <a:pt x="3238" y="3788"/>
                  </a:cubicBezTo>
                  <a:close/>
                  <a:moveTo>
                    <a:pt x="4930" y="3891"/>
                  </a:moveTo>
                  <a:lnTo>
                    <a:pt x="4930" y="3891"/>
                  </a:lnTo>
                  <a:cubicBezTo>
                    <a:pt x="4960" y="3901"/>
                    <a:pt x="4985" y="3911"/>
                    <a:pt x="5011" y="3921"/>
                  </a:cubicBezTo>
                  <a:cubicBezTo>
                    <a:pt x="4862" y="4091"/>
                    <a:pt x="4707" y="4278"/>
                    <a:pt x="4601" y="4469"/>
                  </a:cubicBezTo>
                  <a:cubicBezTo>
                    <a:pt x="4590" y="4485"/>
                    <a:pt x="4585" y="4501"/>
                    <a:pt x="4579" y="4517"/>
                  </a:cubicBezTo>
                  <a:cubicBezTo>
                    <a:pt x="4563" y="4491"/>
                    <a:pt x="4547" y="4464"/>
                    <a:pt x="4532" y="4437"/>
                  </a:cubicBezTo>
                  <a:cubicBezTo>
                    <a:pt x="4659" y="4252"/>
                    <a:pt x="4792" y="4071"/>
                    <a:pt x="4930" y="3891"/>
                  </a:cubicBezTo>
                  <a:close/>
                  <a:moveTo>
                    <a:pt x="1667" y="2260"/>
                  </a:moveTo>
                  <a:lnTo>
                    <a:pt x="2157" y="2739"/>
                  </a:lnTo>
                  <a:cubicBezTo>
                    <a:pt x="2120" y="2798"/>
                    <a:pt x="2109" y="2872"/>
                    <a:pt x="2152" y="2952"/>
                  </a:cubicBezTo>
                  <a:cubicBezTo>
                    <a:pt x="2466" y="3543"/>
                    <a:pt x="2721" y="4166"/>
                    <a:pt x="2902" y="4810"/>
                  </a:cubicBezTo>
                  <a:cubicBezTo>
                    <a:pt x="2806" y="4619"/>
                    <a:pt x="2705" y="4427"/>
                    <a:pt x="2609" y="4230"/>
                  </a:cubicBezTo>
                  <a:cubicBezTo>
                    <a:pt x="2450" y="3926"/>
                    <a:pt x="2295" y="3618"/>
                    <a:pt x="2136" y="3309"/>
                  </a:cubicBezTo>
                  <a:cubicBezTo>
                    <a:pt x="1992" y="3027"/>
                    <a:pt x="1837" y="2750"/>
                    <a:pt x="1726" y="2452"/>
                  </a:cubicBezTo>
                  <a:cubicBezTo>
                    <a:pt x="1704" y="2393"/>
                    <a:pt x="1683" y="2329"/>
                    <a:pt x="1667" y="2260"/>
                  </a:cubicBezTo>
                  <a:close/>
                  <a:moveTo>
                    <a:pt x="5687" y="3905"/>
                  </a:moveTo>
                  <a:cubicBezTo>
                    <a:pt x="5607" y="4129"/>
                    <a:pt x="5554" y="4363"/>
                    <a:pt x="5522" y="4603"/>
                  </a:cubicBezTo>
                  <a:cubicBezTo>
                    <a:pt x="5516" y="4645"/>
                    <a:pt x="5506" y="4693"/>
                    <a:pt x="5501" y="4736"/>
                  </a:cubicBezTo>
                  <a:cubicBezTo>
                    <a:pt x="5479" y="4757"/>
                    <a:pt x="5453" y="4784"/>
                    <a:pt x="5426" y="4805"/>
                  </a:cubicBezTo>
                  <a:cubicBezTo>
                    <a:pt x="5357" y="4831"/>
                    <a:pt x="5282" y="4858"/>
                    <a:pt x="5202" y="4869"/>
                  </a:cubicBezTo>
                  <a:cubicBezTo>
                    <a:pt x="5192" y="4870"/>
                    <a:pt x="5180" y="4871"/>
                    <a:pt x="5167" y="4871"/>
                  </a:cubicBezTo>
                  <a:cubicBezTo>
                    <a:pt x="5128" y="4871"/>
                    <a:pt x="5083" y="4865"/>
                    <a:pt x="5043" y="4853"/>
                  </a:cubicBezTo>
                  <a:cubicBezTo>
                    <a:pt x="5107" y="4698"/>
                    <a:pt x="5208" y="4560"/>
                    <a:pt x="5330" y="4437"/>
                  </a:cubicBezTo>
                  <a:cubicBezTo>
                    <a:pt x="5415" y="4352"/>
                    <a:pt x="5399" y="4246"/>
                    <a:pt x="5335" y="4171"/>
                  </a:cubicBezTo>
                  <a:cubicBezTo>
                    <a:pt x="5415" y="4081"/>
                    <a:pt x="5501" y="3990"/>
                    <a:pt x="5596" y="3910"/>
                  </a:cubicBezTo>
                  <a:cubicBezTo>
                    <a:pt x="5628" y="3910"/>
                    <a:pt x="5655" y="3910"/>
                    <a:pt x="5687" y="3905"/>
                  </a:cubicBezTo>
                  <a:close/>
                  <a:moveTo>
                    <a:pt x="7061" y="3916"/>
                  </a:moveTo>
                  <a:lnTo>
                    <a:pt x="7061" y="3916"/>
                  </a:lnTo>
                  <a:cubicBezTo>
                    <a:pt x="7071" y="4081"/>
                    <a:pt x="7055" y="4246"/>
                    <a:pt x="7029" y="4411"/>
                  </a:cubicBezTo>
                  <a:lnTo>
                    <a:pt x="6901" y="4422"/>
                  </a:lnTo>
                  <a:cubicBezTo>
                    <a:pt x="6789" y="4432"/>
                    <a:pt x="6698" y="4517"/>
                    <a:pt x="6704" y="4629"/>
                  </a:cubicBezTo>
                  <a:lnTo>
                    <a:pt x="6698" y="4634"/>
                  </a:lnTo>
                  <a:cubicBezTo>
                    <a:pt x="6704" y="4733"/>
                    <a:pt x="6795" y="4832"/>
                    <a:pt x="6898" y="4832"/>
                  </a:cubicBezTo>
                  <a:cubicBezTo>
                    <a:pt x="6901" y="4832"/>
                    <a:pt x="6903" y="4832"/>
                    <a:pt x="6906" y="4831"/>
                  </a:cubicBezTo>
                  <a:lnTo>
                    <a:pt x="6906" y="4831"/>
                  </a:lnTo>
                  <a:cubicBezTo>
                    <a:pt x="6901" y="4842"/>
                    <a:pt x="6901" y="4858"/>
                    <a:pt x="6890" y="4874"/>
                  </a:cubicBezTo>
                  <a:cubicBezTo>
                    <a:pt x="6810" y="4874"/>
                    <a:pt x="6730" y="4879"/>
                    <a:pt x="6656" y="4890"/>
                  </a:cubicBezTo>
                  <a:cubicBezTo>
                    <a:pt x="6640" y="4831"/>
                    <a:pt x="6629" y="4768"/>
                    <a:pt x="6619" y="4714"/>
                  </a:cubicBezTo>
                  <a:cubicBezTo>
                    <a:pt x="6592" y="4539"/>
                    <a:pt x="6587" y="4363"/>
                    <a:pt x="6597" y="4193"/>
                  </a:cubicBezTo>
                  <a:cubicBezTo>
                    <a:pt x="6608" y="4171"/>
                    <a:pt x="6619" y="4150"/>
                    <a:pt x="6629" y="4129"/>
                  </a:cubicBezTo>
                  <a:cubicBezTo>
                    <a:pt x="6643" y="4130"/>
                    <a:pt x="6656" y="4130"/>
                    <a:pt x="6668" y="4130"/>
                  </a:cubicBezTo>
                  <a:cubicBezTo>
                    <a:pt x="6831" y="4130"/>
                    <a:pt x="6962" y="4039"/>
                    <a:pt x="7061" y="3916"/>
                  </a:cubicBezTo>
                  <a:close/>
                  <a:moveTo>
                    <a:pt x="11416" y="4422"/>
                  </a:moveTo>
                  <a:cubicBezTo>
                    <a:pt x="11362" y="4437"/>
                    <a:pt x="11309" y="4459"/>
                    <a:pt x="11261" y="4475"/>
                  </a:cubicBezTo>
                  <a:cubicBezTo>
                    <a:pt x="10532" y="4549"/>
                    <a:pt x="9824" y="4730"/>
                    <a:pt x="9153" y="5007"/>
                  </a:cubicBezTo>
                  <a:cubicBezTo>
                    <a:pt x="9078" y="4933"/>
                    <a:pt x="8993" y="4869"/>
                    <a:pt x="8892" y="4826"/>
                  </a:cubicBezTo>
                  <a:cubicBezTo>
                    <a:pt x="8750" y="4761"/>
                    <a:pt x="8596" y="4728"/>
                    <a:pt x="8443" y="4728"/>
                  </a:cubicBezTo>
                  <a:cubicBezTo>
                    <a:pt x="8270" y="4728"/>
                    <a:pt x="8099" y="4771"/>
                    <a:pt x="7950" y="4858"/>
                  </a:cubicBezTo>
                  <a:cubicBezTo>
                    <a:pt x="7955" y="4816"/>
                    <a:pt x="7960" y="4773"/>
                    <a:pt x="7966" y="4736"/>
                  </a:cubicBezTo>
                  <a:cubicBezTo>
                    <a:pt x="9116" y="4629"/>
                    <a:pt x="10266" y="4528"/>
                    <a:pt x="11416" y="4422"/>
                  </a:cubicBezTo>
                  <a:close/>
                  <a:moveTo>
                    <a:pt x="6214" y="4741"/>
                  </a:moveTo>
                  <a:cubicBezTo>
                    <a:pt x="6230" y="4826"/>
                    <a:pt x="6246" y="4911"/>
                    <a:pt x="6267" y="4991"/>
                  </a:cubicBezTo>
                  <a:cubicBezTo>
                    <a:pt x="6219" y="5013"/>
                    <a:pt x="6171" y="5039"/>
                    <a:pt x="6129" y="5066"/>
                  </a:cubicBezTo>
                  <a:lnTo>
                    <a:pt x="6123" y="5066"/>
                  </a:lnTo>
                  <a:cubicBezTo>
                    <a:pt x="6092" y="5092"/>
                    <a:pt x="6060" y="5119"/>
                    <a:pt x="6028" y="5146"/>
                  </a:cubicBezTo>
                  <a:cubicBezTo>
                    <a:pt x="6006" y="5114"/>
                    <a:pt x="5980" y="5082"/>
                    <a:pt x="5948" y="5055"/>
                  </a:cubicBezTo>
                  <a:cubicBezTo>
                    <a:pt x="5969" y="5013"/>
                    <a:pt x="5985" y="4970"/>
                    <a:pt x="6006" y="4927"/>
                  </a:cubicBezTo>
                  <a:cubicBezTo>
                    <a:pt x="6081" y="4874"/>
                    <a:pt x="6150" y="4810"/>
                    <a:pt x="6214" y="4741"/>
                  </a:cubicBezTo>
                  <a:close/>
                  <a:moveTo>
                    <a:pt x="9419" y="5550"/>
                  </a:moveTo>
                  <a:lnTo>
                    <a:pt x="9419" y="5550"/>
                  </a:lnTo>
                  <a:cubicBezTo>
                    <a:pt x="9420" y="5551"/>
                    <a:pt x="9421" y="5551"/>
                    <a:pt x="9422" y="5551"/>
                  </a:cubicBezTo>
                  <a:lnTo>
                    <a:pt x="9422" y="5551"/>
                  </a:lnTo>
                  <a:cubicBezTo>
                    <a:pt x="9421" y="5550"/>
                    <a:pt x="9419" y="5550"/>
                    <a:pt x="9419" y="5550"/>
                  </a:cubicBezTo>
                  <a:close/>
                  <a:moveTo>
                    <a:pt x="4212" y="5103"/>
                  </a:moveTo>
                  <a:lnTo>
                    <a:pt x="4212" y="5103"/>
                  </a:lnTo>
                  <a:cubicBezTo>
                    <a:pt x="4287" y="5135"/>
                    <a:pt x="4361" y="5172"/>
                    <a:pt x="4436" y="5199"/>
                  </a:cubicBezTo>
                  <a:cubicBezTo>
                    <a:pt x="4473" y="5321"/>
                    <a:pt x="4505" y="5449"/>
                    <a:pt x="4521" y="5582"/>
                  </a:cubicBezTo>
                  <a:cubicBezTo>
                    <a:pt x="4500" y="5561"/>
                    <a:pt x="4478" y="5540"/>
                    <a:pt x="4462" y="5518"/>
                  </a:cubicBezTo>
                  <a:cubicBezTo>
                    <a:pt x="4409" y="5460"/>
                    <a:pt x="4361" y="5391"/>
                    <a:pt x="4319" y="5327"/>
                  </a:cubicBezTo>
                  <a:cubicBezTo>
                    <a:pt x="4281" y="5247"/>
                    <a:pt x="4249" y="5178"/>
                    <a:pt x="4212" y="5103"/>
                  </a:cubicBezTo>
                  <a:close/>
                  <a:moveTo>
                    <a:pt x="9387" y="5518"/>
                  </a:moveTo>
                  <a:cubicBezTo>
                    <a:pt x="9391" y="5522"/>
                    <a:pt x="9408" y="5539"/>
                    <a:pt x="9414" y="5543"/>
                  </a:cubicBezTo>
                  <a:lnTo>
                    <a:pt x="9414" y="5543"/>
                  </a:lnTo>
                  <a:lnTo>
                    <a:pt x="9414" y="5544"/>
                  </a:lnTo>
                  <a:lnTo>
                    <a:pt x="9414" y="5544"/>
                  </a:lnTo>
                  <a:cubicBezTo>
                    <a:pt x="9414" y="5544"/>
                    <a:pt x="9413" y="5544"/>
                    <a:pt x="9413" y="5544"/>
                  </a:cubicBezTo>
                  <a:lnTo>
                    <a:pt x="9413" y="5544"/>
                  </a:lnTo>
                  <a:cubicBezTo>
                    <a:pt x="9413" y="5544"/>
                    <a:pt x="9413" y="5544"/>
                    <a:pt x="9414" y="5545"/>
                  </a:cubicBezTo>
                  <a:lnTo>
                    <a:pt x="9414" y="5544"/>
                  </a:lnTo>
                  <a:lnTo>
                    <a:pt x="9414" y="5544"/>
                  </a:lnTo>
                  <a:cubicBezTo>
                    <a:pt x="9417" y="5545"/>
                    <a:pt x="9427" y="5551"/>
                    <a:pt x="9424" y="5551"/>
                  </a:cubicBezTo>
                  <a:cubicBezTo>
                    <a:pt x="9423" y="5551"/>
                    <a:pt x="9423" y="5551"/>
                    <a:pt x="9422" y="5551"/>
                  </a:cubicBezTo>
                  <a:lnTo>
                    <a:pt x="9422" y="5551"/>
                  </a:lnTo>
                  <a:cubicBezTo>
                    <a:pt x="9423" y="5552"/>
                    <a:pt x="9424" y="5553"/>
                    <a:pt x="9424" y="5556"/>
                  </a:cubicBezTo>
                  <a:cubicBezTo>
                    <a:pt x="9428" y="5559"/>
                    <a:pt x="9427" y="5565"/>
                    <a:pt x="9426" y="5565"/>
                  </a:cubicBezTo>
                  <a:cubicBezTo>
                    <a:pt x="9425" y="5565"/>
                    <a:pt x="9424" y="5564"/>
                    <a:pt x="9424" y="5561"/>
                  </a:cubicBezTo>
                  <a:cubicBezTo>
                    <a:pt x="9424" y="5566"/>
                    <a:pt x="9424" y="5572"/>
                    <a:pt x="9419" y="5572"/>
                  </a:cubicBezTo>
                  <a:lnTo>
                    <a:pt x="9408" y="5588"/>
                  </a:lnTo>
                  <a:cubicBezTo>
                    <a:pt x="9403" y="5588"/>
                    <a:pt x="9398" y="5593"/>
                    <a:pt x="9393" y="5593"/>
                  </a:cubicBezTo>
                  <a:cubicBezTo>
                    <a:pt x="9393" y="5566"/>
                    <a:pt x="9387" y="5545"/>
                    <a:pt x="9387" y="5518"/>
                  </a:cubicBezTo>
                  <a:close/>
                  <a:moveTo>
                    <a:pt x="6219" y="5545"/>
                  </a:moveTo>
                  <a:cubicBezTo>
                    <a:pt x="6219" y="5588"/>
                    <a:pt x="6214" y="5630"/>
                    <a:pt x="6214" y="5673"/>
                  </a:cubicBezTo>
                  <a:cubicBezTo>
                    <a:pt x="6193" y="5673"/>
                    <a:pt x="6171" y="5673"/>
                    <a:pt x="6150" y="5667"/>
                  </a:cubicBezTo>
                  <a:cubicBezTo>
                    <a:pt x="6171" y="5625"/>
                    <a:pt x="6193" y="5582"/>
                    <a:pt x="6219" y="5545"/>
                  </a:cubicBezTo>
                  <a:close/>
                  <a:moveTo>
                    <a:pt x="12709" y="4304"/>
                  </a:moveTo>
                  <a:cubicBezTo>
                    <a:pt x="12662" y="4379"/>
                    <a:pt x="12587" y="4448"/>
                    <a:pt x="12513" y="4507"/>
                  </a:cubicBezTo>
                  <a:lnTo>
                    <a:pt x="12513" y="4501"/>
                  </a:lnTo>
                  <a:cubicBezTo>
                    <a:pt x="12331" y="4650"/>
                    <a:pt x="12134" y="4778"/>
                    <a:pt x="11943" y="4917"/>
                  </a:cubicBezTo>
                  <a:cubicBezTo>
                    <a:pt x="11559" y="5194"/>
                    <a:pt x="11171" y="5465"/>
                    <a:pt x="10782" y="5742"/>
                  </a:cubicBezTo>
                  <a:cubicBezTo>
                    <a:pt x="10702" y="5800"/>
                    <a:pt x="10617" y="5859"/>
                    <a:pt x="10537" y="5918"/>
                  </a:cubicBezTo>
                  <a:cubicBezTo>
                    <a:pt x="10564" y="5854"/>
                    <a:pt x="10590" y="5790"/>
                    <a:pt x="10612" y="5731"/>
                  </a:cubicBezTo>
                  <a:cubicBezTo>
                    <a:pt x="10633" y="5673"/>
                    <a:pt x="10644" y="5614"/>
                    <a:pt x="10654" y="5556"/>
                  </a:cubicBezTo>
                  <a:cubicBezTo>
                    <a:pt x="10862" y="5454"/>
                    <a:pt x="11064" y="5348"/>
                    <a:pt x="11261" y="5225"/>
                  </a:cubicBezTo>
                  <a:cubicBezTo>
                    <a:pt x="11320" y="5194"/>
                    <a:pt x="11362" y="5119"/>
                    <a:pt x="11357" y="5050"/>
                  </a:cubicBezTo>
                  <a:cubicBezTo>
                    <a:pt x="11357" y="5007"/>
                    <a:pt x="11352" y="4975"/>
                    <a:pt x="11341" y="4938"/>
                  </a:cubicBezTo>
                  <a:cubicBezTo>
                    <a:pt x="11410" y="4917"/>
                    <a:pt x="11485" y="4890"/>
                    <a:pt x="11554" y="4863"/>
                  </a:cubicBezTo>
                  <a:cubicBezTo>
                    <a:pt x="11629" y="4858"/>
                    <a:pt x="11698" y="4853"/>
                    <a:pt x="11772" y="4853"/>
                  </a:cubicBezTo>
                  <a:cubicBezTo>
                    <a:pt x="11879" y="4847"/>
                    <a:pt x="11937" y="4778"/>
                    <a:pt x="11953" y="4698"/>
                  </a:cubicBezTo>
                  <a:cubicBezTo>
                    <a:pt x="12113" y="4629"/>
                    <a:pt x="12124" y="4459"/>
                    <a:pt x="12033" y="4363"/>
                  </a:cubicBezTo>
                  <a:cubicBezTo>
                    <a:pt x="12262" y="4342"/>
                    <a:pt x="12486" y="4320"/>
                    <a:pt x="12709" y="4304"/>
                  </a:cubicBezTo>
                  <a:close/>
                  <a:moveTo>
                    <a:pt x="3227" y="4475"/>
                  </a:moveTo>
                  <a:lnTo>
                    <a:pt x="3403" y="4730"/>
                  </a:lnTo>
                  <a:cubicBezTo>
                    <a:pt x="3557" y="4949"/>
                    <a:pt x="3712" y="5167"/>
                    <a:pt x="3866" y="5385"/>
                  </a:cubicBezTo>
                  <a:cubicBezTo>
                    <a:pt x="3829" y="5396"/>
                    <a:pt x="3786" y="5406"/>
                    <a:pt x="3744" y="5417"/>
                  </a:cubicBezTo>
                  <a:cubicBezTo>
                    <a:pt x="3637" y="5444"/>
                    <a:pt x="3573" y="5566"/>
                    <a:pt x="3605" y="5667"/>
                  </a:cubicBezTo>
                  <a:cubicBezTo>
                    <a:pt x="3621" y="5726"/>
                    <a:pt x="3642" y="5779"/>
                    <a:pt x="3669" y="5827"/>
                  </a:cubicBezTo>
                  <a:cubicBezTo>
                    <a:pt x="3632" y="5870"/>
                    <a:pt x="3600" y="5918"/>
                    <a:pt x="3563" y="5960"/>
                  </a:cubicBezTo>
                  <a:cubicBezTo>
                    <a:pt x="3488" y="5460"/>
                    <a:pt x="3376" y="4959"/>
                    <a:pt x="3227" y="4475"/>
                  </a:cubicBezTo>
                  <a:close/>
                  <a:moveTo>
                    <a:pt x="8141" y="5582"/>
                  </a:moveTo>
                  <a:lnTo>
                    <a:pt x="8141" y="5582"/>
                  </a:lnTo>
                  <a:cubicBezTo>
                    <a:pt x="8088" y="5673"/>
                    <a:pt x="8040" y="5769"/>
                    <a:pt x="8003" y="5870"/>
                  </a:cubicBezTo>
                  <a:cubicBezTo>
                    <a:pt x="7971" y="5944"/>
                    <a:pt x="7950" y="6019"/>
                    <a:pt x="7939" y="6099"/>
                  </a:cubicBezTo>
                  <a:cubicBezTo>
                    <a:pt x="7891" y="6003"/>
                    <a:pt x="7870" y="5891"/>
                    <a:pt x="7870" y="5769"/>
                  </a:cubicBezTo>
                  <a:lnTo>
                    <a:pt x="7870" y="5763"/>
                  </a:lnTo>
                  <a:cubicBezTo>
                    <a:pt x="7950" y="5689"/>
                    <a:pt x="8040" y="5630"/>
                    <a:pt x="8141" y="5582"/>
                  </a:cubicBezTo>
                  <a:close/>
                  <a:moveTo>
                    <a:pt x="6166" y="6083"/>
                  </a:moveTo>
                  <a:cubicBezTo>
                    <a:pt x="6177" y="6083"/>
                    <a:pt x="6185" y="6085"/>
                    <a:pt x="6194" y="6085"/>
                  </a:cubicBezTo>
                  <a:cubicBezTo>
                    <a:pt x="6199" y="6085"/>
                    <a:pt x="6203" y="6084"/>
                    <a:pt x="6209" y="6083"/>
                  </a:cubicBezTo>
                  <a:lnTo>
                    <a:pt x="6209" y="6083"/>
                  </a:lnTo>
                  <a:cubicBezTo>
                    <a:pt x="6209" y="6131"/>
                    <a:pt x="6203" y="6173"/>
                    <a:pt x="6203" y="6216"/>
                  </a:cubicBezTo>
                  <a:cubicBezTo>
                    <a:pt x="6193" y="6173"/>
                    <a:pt x="6182" y="6125"/>
                    <a:pt x="6166" y="6083"/>
                  </a:cubicBezTo>
                  <a:close/>
                  <a:moveTo>
                    <a:pt x="8487" y="5790"/>
                  </a:moveTo>
                  <a:cubicBezTo>
                    <a:pt x="8498" y="5832"/>
                    <a:pt x="8519" y="5875"/>
                    <a:pt x="8546" y="5912"/>
                  </a:cubicBezTo>
                  <a:cubicBezTo>
                    <a:pt x="8482" y="6019"/>
                    <a:pt x="8418" y="6120"/>
                    <a:pt x="8354" y="6221"/>
                  </a:cubicBezTo>
                  <a:cubicBezTo>
                    <a:pt x="8349" y="6221"/>
                    <a:pt x="8344" y="6216"/>
                    <a:pt x="8338" y="6210"/>
                  </a:cubicBezTo>
                  <a:cubicBezTo>
                    <a:pt x="8312" y="6184"/>
                    <a:pt x="8354" y="6072"/>
                    <a:pt x="8365" y="6045"/>
                  </a:cubicBezTo>
                  <a:cubicBezTo>
                    <a:pt x="8397" y="5955"/>
                    <a:pt x="8445" y="5870"/>
                    <a:pt x="8487" y="5790"/>
                  </a:cubicBezTo>
                  <a:close/>
                  <a:moveTo>
                    <a:pt x="4910" y="6003"/>
                  </a:moveTo>
                  <a:cubicBezTo>
                    <a:pt x="4920" y="6013"/>
                    <a:pt x="4936" y="6024"/>
                    <a:pt x="4947" y="6035"/>
                  </a:cubicBezTo>
                  <a:cubicBezTo>
                    <a:pt x="4904" y="6109"/>
                    <a:pt x="4856" y="6178"/>
                    <a:pt x="4808" y="6248"/>
                  </a:cubicBezTo>
                  <a:cubicBezTo>
                    <a:pt x="4835" y="6163"/>
                    <a:pt x="4867" y="6077"/>
                    <a:pt x="4910" y="6003"/>
                  </a:cubicBezTo>
                  <a:close/>
                  <a:moveTo>
                    <a:pt x="10154" y="5769"/>
                  </a:moveTo>
                  <a:cubicBezTo>
                    <a:pt x="10106" y="5854"/>
                    <a:pt x="10042" y="5939"/>
                    <a:pt x="9984" y="6013"/>
                  </a:cubicBezTo>
                  <a:cubicBezTo>
                    <a:pt x="9771" y="6269"/>
                    <a:pt x="9499" y="6482"/>
                    <a:pt x="9180" y="6578"/>
                  </a:cubicBezTo>
                  <a:cubicBezTo>
                    <a:pt x="9077" y="6608"/>
                    <a:pt x="8969" y="6622"/>
                    <a:pt x="8861" y="6622"/>
                  </a:cubicBezTo>
                  <a:cubicBezTo>
                    <a:pt x="8800" y="6622"/>
                    <a:pt x="8739" y="6617"/>
                    <a:pt x="8679" y="6610"/>
                  </a:cubicBezTo>
                  <a:cubicBezTo>
                    <a:pt x="8780" y="6562"/>
                    <a:pt x="8876" y="6503"/>
                    <a:pt x="8961" y="6439"/>
                  </a:cubicBezTo>
                  <a:cubicBezTo>
                    <a:pt x="9132" y="6349"/>
                    <a:pt x="9286" y="6242"/>
                    <a:pt x="9435" y="6125"/>
                  </a:cubicBezTo>
                  <a:cubicBezTo>
                    <a:pt x="9499" y="6072"/>
                    <a:pt x="9574" y="6008"/>
                    <a:pt x="9643" y="5944"/>
                  </a:cubicBezTo>
                  <a:cubicBezTo>
                    <a:pt x="9813" y="5891"/>
                    <a:pt x="9984" y="5832"/>
                    <a:pt x="10154" y="5769"/>
                  </a:cubicBezTo>
                  <a:close/>
                  <a:moveTo>
                    <a:pt x="7795" y="6738"/>
                  </a:moveTo>
                  <a:cubicBezTo>
                    <a:pt x="7854" y="6754"/>
                    <a:pt x="7912" y="6759"/>
                    <a:pt x="7971" y="6759"/>
                  </a:cubicBezTo>
                  <a:cubicBezTo>
                    <a:pt x="7982" y="6769"/>
                    <a:pt x="7992" y="6780"/>
                    <a:pt x="8008" y="6785"/>
                  </a:cubicBezTo>
                  <a:cubicBezTo>
                    <a:pt x="7923" y="6924"/>
                    <a:pt x="7838" y="7062"/>
                    <a:pt x="7753" y="7201"/>
                  </a:cubicBezTo>
                  <a:cubicBezTo>
                    <a:pt x="7769" y="7046"/>
                    <a:pt x="7779" y="6892"/>
                    <a:pt x="7795" y="6738"/>
                  </a:cubicBezTo>
                  <a:close/>
                  <a:moveTo>
                    <a:pt x="4366" y="6588"/>
                  </a:moveTo>
                  <a:cubicBezTo>
                    <a:pt x="4372" y="6679"/>
                    <a:pt x="4382" y="6775"/>
                    <a:pt x="4404" y="6865"/>
                  </a:cubicBezTo>
                  <a:cubicBezTo>
                    <a:pt x="4228" y="7014"/>
                    <a:pt x="4047" y="7169"/>
                    <a:pt x="3871" y="7318"/>
                  </a:cubicBezTo>
                  <a:cubicBezTo>
                    <a:pt x="4020" y="7068"/>
                    <a:pt x="4185" y="6823"/>
                    <a:pt x="4366" y="6588"/>
                  </a:cubicBezTo>
                  <a:close/>
                  <a:moveTo>
                    <a:pt x="8557" y="7004"/>
                  </a:moveTo>
                  <a:cubicBezTo>
                    <a:pt x="8644" y="7022"/>
                    <a:pt x="8734" y="7030"/>
                    <a:pt x="8823" y="7030"/>
                  </a:cubicBezTo>
                  <a:cubicBezTo>
                    <a:pt x="8864" y="7030"/>
                    <a:pt x="8905" y="7028"/>
                    <a:pt x="8945" y="7025"/>
                  </a:cubicBezTo>
                  <a:lnTo>
                    <a:pt x="8945" y="7025"/>
                  </a:lnTo>
                  <a:cubicBezTo>
                    <a:pt x="8791" y="7132"/>
                    <a:pt x="8636" y="7243"/>
                    <a:pt x="8482" y="7350"/>
                  </a:cubicBezTo>
                  <a:cubicBezTo>
                    <a:pt x="8503" y="7233"/>
                    <a:pt x="8530" y="7121"/>
                    <a:pt x="8557" y="7004"/>
                  </a:cubicBezTo>
                  <a:close/>
                  <a:moveTo>
                    <a:pt x="5575" y="6764"/>
                  </a:moveTo>
                  <a:cubicBezTo>
                    <a:pt x="5580" y="6769"/>
                    <a:pt x="5580" y="6775"/>
                    <a:pt x="5586" y="6780"/>
                  </a:cubicBezTo>
                  <a:cubicBezTo>
                    <a:pt x="5580" y="7025"/>
                    <a:pt x="5596" y="7270"/>
                    <a:pt x="5628" y="7510"/>
                  </a:cubicBezTo>
                  <a:cubicBezTo>
                    <a:pt x="5586" y="7462"/>
                    <a:pt x="5548" y="7414"/>
                    <a:pt x="5511" y="7366"/>
                  </a:cubicBezTo>
                  <a:lnTo>
                    <a:pt x="5511" y="7371"/>
                  </a:lnTo>
                  <a:cubicBezTo>
                    <a:pt x="5479" y="7254"/>
                    <a:pt x="5442" y="7148"/>
                    <a:pt x="5410" y="7030"/>
                  </a:cubicBezTo>
                  <a:cubicBezTo>
                    <a:pt x="5469" y="6945"/>
                    <a:pt x="5522" y="6855"/>
                    <a:pt x="5575" y="6764"/>
                  </a:cubicBezTo>
                  <a:close/>
                  <a:moveTo>
                    <a:pt x="4015" y="7824"/>
                  </a:moveTo>
                  <a:cubicBezTo>
                    <a:pt x="4026" y="7840"/>
                    <a:pt x="4036" y="7861"/>
                    <a:pt x="4052" y="7877"/>
                  </a:cubicBezTo>
                  <a:lnTo>
                    <a:pt x="3616" y="8063"/>
                  </a:lnTo>
                  <a:cubicBezTo>
                    <a:pt x="3664" y="8026"/>
                    <a:pt x="3706" y="7989"/>
                    <a:pt x="3749" y="7951"/>
                  </a:cubicBezTo>
                  <a:cubicBezTo>
                    <a:pt x="3839" y="7914"/>
                    <a:pt x="3925" y="7872"/>
                    <a:pt x="4015" y="7824"/>
                  </a:cubicBezTo>
                  <a:close/>
                  <a:moveTo>
                    <a:pt x="3946" y="6136"/>
                  </a:moveTo>
                  <a:cubicBezTo>
                    <a:pt x="3983" y="6163"/>
                    <a:pt x="4031" y="6189"/>
                    <a:pt x="4079" y="6210"/>
                  </a:cubicBezTo>
                  <a:cubicBezTo>
                    <a:pt x="3360" y="7052"/>
                    <a:pt x="2657" y="7898"/>
                    <a:pt x="1976" y="8761"/>
                  </a:cubicBezTo>
                  <a:cubicBezTo>
                    <a:pt x="1885" y="8873"/>
                    <a:pt x="1923" y="9038"/>
                    <a:pt x="2034" y="9091"/>
                  </a:cubicBezTo>
                  <a:cubicBezTo>
                    <a:pt x="2067" y="9113"/>
                    <a:pt x="2107" y="9130"/>
                    <a:pt x="2147" y="9130"/>
                  </a:cubicBezTo>
                  <a:cubicBezTo>
                    <a:pt x="2165" y="9130"/>
                    <a:pt x="2183" y="9126"/>
                    <a:pt x="2200" y="9117"/>
                  </a:cubicBezTo>
                  <a:cubicBezTo>
                    <a:pt x="2546" y="8968"/>
                    <a:pt x="2886" y="8819"/>
                    <a:pt x="3227" y="8670"/>
                  </a:cubicBezTo>
                  <a:lnTo>
                    <a:pt x="3227" y="8670"/>
                  </a:lnTo>
                  <a:cubicBezTo>
                    <a:pt x="2716" y="8974"/>
                    <a:pt x="2194" y="9256"/>
                    <a:pt x="1662" y="9511"/>
                  </a:cubicBezTo>
                  <a:cubicBezTo>
                    <a:pt x="1502" y="9591"/>
                    <a:pt x="1332" y="9661"/>
                    <a:pt x="1161" y="9714"/>
                  </a:cubicBezTo>
                  <a:cubicBezTo>
                    <a:pt x="1806" y="8835"/>
                    <a:pt x="2471" y="7973"/>
                    <a:pt x="3147" y="7116"/>
                  </a:cubicBezTo>
                  <a:lnTo>
                    <a:pt x="3147" y="7121"/>
                  </a:lnTo>
                  <a:cubicBezTo>
                    <a:pt x="3344" y="6887"/>
                    <a:pt x="3541" y="6658"/>
                    <a:pt x="3744" y="6434"/>
                  </a:cubicBezTo>
                  <a:cubicBezTo>
                    <a:pt x="3781" y="6397"/>
                    <a:pt x="3797" y="6354"/>
                    <a:pt x="3797" y="6312"/>
                  </a:cubicBezTo>
                  <a:cubicBezTo>
                    <a:pt x="3845" y="6253"/>
                    <a:pt x="3893" y="6194"/>
                    <a:pt x="3946" y="6136"/>
                  </a:cubicBezTo>
                  <a:close/>
                  <a:moveTo>
                    <a:pt x="7806" y="8436"/>
                  </a:moveTo>
                  <a:lnTo>
                    <a:pt x="7806" y="8436"/>
                  </a:lnTo>
                  <a:cubicBezTo>
                    <a:pt x="7699" y="8883"/>
                    <a:pt x="7582" y="9330"/>
                    <a:pt x="7465" y="9778"/>
                  </a:cubicBezTo>
                  <a:cubicBezTo>
                    <a:pt x="7476" y="9666"/>
                    <a:pt x="7486" y="9549"/>
                    <a:pt x="7502" y="9432"/>
                  </a:cubicBezTo>
                  <a:cubicBezTo>
                    <a:pt x="7518" y="9288"/>
                    <a:pt x="7534" y="9144"/>
                    <a:pt x="7550" y="9000"/>
                  </a:cubicBezTo>
                  <a:cubicBezTo>
                    <a:pt x="7636" y="8809"/>
                    <a:pt x="7721" y="8622"/>
                    <a:pt x="7806" y="8436"/>
                  </a:cubicBezTo>
                  <a:close/>
                  <a:moveTo>
                    <a:pt x="5942" y="8809"/>
                  </a:moveTo>
                  <a:cubicBezTo>
                    <a:pt x="6012" y="8984"/>
                    <a:pt x="6086" y="9160"/>
                    <a:pt x="6171" y="9330"/>
                  </a:cubicBezTo>
                  <a:cubicBezTo>
                    <a:pt x="6198" y="9384"/>
                    <a:pt x="6241" y="9416"/>
                    <a:pt x="6283" y="9426"/>
                  </a:cubicBezTo>
                  <a:cubicBezTo>
                    <a:pt x="6283" y="9426"/>
                    <a:pt x="6283" y="9432"/>
                    <a:pt x="6283" y="9432"/>
                  </a:cubicBezTo>
                  <a:cubicBezTo>
                    <a:pt x="6336" y="9719"/>
                    <a:pt x="6384" y="10012"/>
                    <a:pt x="6422" y="10305"/>
                  </a:cubicBezTo>
                  <a:cubicBezTo>
                    <a:pt x="6257" y="9804"/>
                    <a:pt x="6097" y="9304"/>
                    <a:pt x="5942" y="8809"/>
                  </a:cubicBezTo>
                  <a:close/>
                  <a:moveTo>
                    <a:pt x="6459" y="10422"/>
                  </a:moveTo>
                  <a:lnTo>
                    <a:pt x="6459" y="10422"/>
                  </a:lnTo>
                  <a:cubicBezTo>
                    <a:pt x="6501" y="10481"/>
                    <a:pt x="6570" y="10513"/>
                    <a:pt x="6638" y="10513"/>
                  </a:cubicBezTo>
                  <a:cubicBezTo>
                    <a:pt x="6674" y="10513"/>
                    <a:pt x="6710" y="10504"/>
                    <a:pt x="6741" y="10486"/>
                  </a:cubicBezTo>
                  <a:cubicBezTo>
                    <a:pt x="6746" y="10518"/>
                    <a:pt x="6762" y="10539"/>
                    <a:pt x="6784" y="10560"/>
                  </a:cubicBezTo>
                  <a:cubicBezTo>
                    <a:pt x="6762" y="10672"/>
                    <a:pt x="6741" y="10784"/>
                    <a:pt x="6720" y="10896"/>
                  </a:cubicBezTo>
                  <a:cubicBezTo>
                    <a:pt x="6693" y="11034"/>
                    <a:pt x="6794" y="11130"/>
                    <a:pt x="6901" y="11146"/>
                  </a:cubicBezTo>
                  <a:cubicBezTo>
                    <a:pt x="6895" y="11231"/>
                    <a:pt x="6885" y="11316"/>
                    <a:pt x="6874" y="11396"/>
                  </a:cubicBezTo>
                  <a:cubicBezTo>
                    <a:pt x="6869" y="11460"/>
                    <a:pt x="6864" y="11524"/>
                    <a:pt x="6853" y="11588"/>
                  </a:cubicBezTo>
                  <a:cubicBezTo>
                    <a:pt x="6720" y="11199"/>
                    <a:pt x="6587" y="10811"/>
                    <a:pt x="6459" y="10422"/>
                  </a:cubicBezTo>
                  <a:close/>
                  <a:moveTo>
                    <a:pt x="5256" y="7941"/>
                  </a:moveTo>
                  <a:lnTo>
                    <a:pt x="5256" y="7941"/>
                  </a:lnTo>
                  <a:cubicBezTo>
                    <a:pt x="5575" y="9011"/>
                    <a:pt x="5910" y="10076"/>
                    <a:pt x="6267" y="11135"/>
                  </a:cubicBezTo>
                  <a:cubicBezTo>
                    <a:pt x="6395" y="11519"/>
                    <a:pt x="6528" y="11902"/>
                    <a:pt x="6661" y="12280"/>
                  </a:cubicBezTo>
                  <a:cubicBezTo>
                    <a:pt x="6672" y="12312"/>
                    <a:pt x="6688" y="12333"/>
                    <a:pt x="6709" y="12355"/>
                  </a:cubicBezTo>
                  <a:cubicBezTo>
                    <a:pt x="6682" y="12434"/>
                    <a:pt x="6661" y="12509"/>
                    <a:pt x="6635" y="12583"/>
                  </a:cubicBezTo>
                  <a:cubicBezTo>
                    <a:pt x="6060" y="11221"/>
                    <a:pt x="5618" y="9794"/>
                    <a:pt x="5330" y="8340"/>
                  </a:cubicBezTo>
                  <a:cubicBezTo>
                    <a:pt x="5304" y="8207"/>
                    <a:pt x="5277" y="8074"/>
                    <a:pt x="5256" y="7941"/>
                  </a:cubicBezTo>
                  <a:close/>
                  <a:moveTo>
                    <a:pt x="7920" y="0"/>
                  </a:moveTo>
                  <a:cubicBezTo>
                    <a:pt x="7866" y="0"/>
                    <a:pt x="7811" y="22"/>
                    <a:pt x="7769" y="61"/>
                  </a:cubicBezTo>
                  <a:cubicBezTo>
                    <a:pt x="6698" y="1078"/>
                    <a:pt x="5708" y="2180"/>
                    <a:pt x="4819" y="3357"/>
                  </a:cubicBezTo>
                  <a:cubicBezTo>
                    <a:pt x="4808" y="3367"/>
                    <a:pt x="4803" y="3378"/>
                    <a:pt x="4798" y="3383"/>
                  </a:cubicBezTo>
                  <a:cubicBezTo>
                    <a:pt x="3930" y="2947"/>
                    <a:pt x="3243" y="2201"/>
                    <a:pt x="2428" y="1685"/>
                  </a:cubicBezTo>
                  <a:cubicBezTo>
                    <a:pt x="2157" y="1509"/>
                    <a:pt x="1875" y="1371"/>
                    <a:pt x="1571" y="1259"/>
                  </a:cubicBezTo>
                  <a:cubicBezTo>
                    <a:pt x="1557" y="1254"/>
                    <a:pt x="1542" y="1252"/>
                    <a:pt x="1526" y="1252"/>
                  </a:cubicBezTo>
                  <a:cubicBezTo>
                    <a:pt x="1454" y="1252"/>
                    <a:pt x="1373" y="1299"/>
                    <a:pt x="1342" y="1360"/>
                  </a:cubicBezTo>
                  <a:cubicBezTo>
                    <a:pt x="1034" y="1983"/>
                    <a:pt x="1342" y="2649"/>
                    <a:pt x="1635" y="3213"/>
                  </a:cubicBezTo>
                  <a:lnTo>
                    <a:pt x="2647" y="5204"/>
                  </a:lnTo>
                  <a:cubicBezTo>
                    <a:pt x="2838" y="5577"/>
                    <a:pt x="3030" y="5950"/>
                    <a:pt x="3222" y="6322"/>
                  </a:cubicBezTo>
                  <a:cubicBezTo>
                    <a:pt x="3227" y="6333"/>
                    <a:pt x="3238" y="6344"/>
                    <a:pt x="3243" y="6354"/>
                  </a:cubicBezTo>
                  <a:cubicBezTo>
                    <a:pt x="3115" y="6514"/>
                    <a:pt x="2988" y="6674"/>
                    <a:pt x="2860" y="6833"/>
                  </a:cubicBezTo>
                  <a:cubicBezTo>
                    <a:pt x="2018" y="7818"/>
                    <a:pt x="1231" y="8846"/>
                    <a:pt x="496" y="9911"/>
                  </a:cubicBezTo>
                  <a:cubicBezTo>
                    <a:pt x="480" y="9932"/>
                    <a:pt x="474" y="9953"/>
                    <a:pt x="469" y="9975"/>
                  </a:cubicBezTo>
                  <a:cubicBezTo>
                    <a:pt x="331" y="10166"/>
                    <a:pt x="192" y="10358"/>
                    <a:pt x="54" y="10550"/>
                  </a:cubicBezTo>
                  <a:cubicBezTo>
                    <a:pt x="1" y="10624"/>
                    <a:pt x="27" y="10736"/>
                    <a:pt x="91" y="10795"/>
                  </a:cubicBezTo>
                  <a:cubicBezTo>
                    <a:pt x="128" y="10834"/>
                    <a:pt x="177" y="10851"/>
                    <a:pt x="228" y="10851"/>
                  </a:cubicBezTo>
                  <a:cubicBezTo>
                    <a:pt x="265" y="10851"/>
                    <a:pt x="302" y="10842"/>
                    <a:pt x="336" y="10827"/>
                  </a:cubicBezTo>
                  <a:cubicBezTo>
                    <a:pt x="1486" y="10252"/>
                    <a:pt x="2652" y="9666"/>
                    <a:pt x="3669" y="8878"/>
                  </a:cubicBezTo>
                  <a:cubicBezTo>
                    <a:pt x="3914" y="8729"/>
                    <a:pt x="4159" y="8580"/>
                    <a:pt x="4398" y="8420"/>
                  </a:cubicBezTo>
                  <a:cubicBezTo>
                    <a:pt x="4558" y="8313"/>
                    <a:pt x="4718" y="8207"/>
                    <a:pt x="4872" y="8101"/>
                  </a:cubicBezTo>
                  <a:cubicBezTo>
                    <a:pt x="5112" y="9400"/>
                    <a:pt x="5463" y="10672"/>
                    <a:pt x="5926" y="11907"/>
                  </a:cubicBezTo>
                  <a:cubicBezTo>
                    <a:pt x="6102" y="12365"/>
                    <a:pt x="6289" y="12818"/>
                    <a:pt x="6491" y="13265"/>
                  </a:cubicBezTo>
                  <a:cubicBezTo>
                    <a:pt x="6522" y="13335"/>
                    <a:pt x="6580" y="13363"/>
                    <a:pt x="6641" y="13363"/>
                  </a:cubicBezTo>
                  <a:cubicBezTo>
                    <a:pt x="6734" y="13363"/>
                    <a:pt x="6835" y="13296"/>
                    <a:pt x="6864" y="13206"/>
                  </a:cubicBezTo>
                  <a:cubicBezTo>
                    <a:pt x="7391" y="11609"/>
                    <a:pt x="7854" y="9996"/>
                    <a:pt x="8248" y="8367"/>
                  </a:cubicBezTo>
                  <a:cubicBezTo>
                    <a:pt x="8280" y="8223"/>
                    <a:pt x="8312" y="8079"/>
                    <a:pt x="8349" y="7935"/>
                  </a:cubicBezTo>
                  <a:cubicBezTo>
                    <a:pt x="9648" y="7041"/>
                    <a:pt x="10942" y="6141"/>
                    <a:pt x="12220" y="5220"/>
                  </a:cubicBezTo>
                  <a:cubicBezTo>
                    <a:pt x="12438" y="5060"/>
                    <a:pt x="12672" y="4911"/>
                    <a:pt x="12875" y="4730"/>
                  </a:cubicBezTo>
                  <a:cubicBezTo>
                    <a:pt x="13061" y="4560"/>
                    <a:pt x="13210" y="4331"/>
                    <a:pt x="13178" y="4070"/>
                  </a:cubicBezTo>
                  <a:cubicBezTo>
                    <a:pt x="13168" y="3969"/>
                    <a:pt x="13095" y="3872"/>
                    <a:pt x="12987" y="3872"/>
                  </a:cubicBezTo>
                  <a:cubicBezTo>
                    <a:pt x="12982" y="3872"/>
                    <a:pt x="12976" y="3873"/>
                    <a:pt x="12970" y="3873"/>
                  </a:cubicBezTo>
                  <a:lnTo>
                    <a:pt x="8237" y="4304"/>
                  </a:lnTo>
                  <a:cubicBezTo>
                    <a:pt x="8168" y="4310"/>
                    <a:pt x="8099" y="4315"/>
                    <a:pt x="8030" y="4320"/>
                  </a:cubicBezTo>
                  <a:cubicBezTo>
                    <a:pt x="8184" y="3224"/>
                    <a:pt x="8285" y="2121"/>
                    <a:pt x="8333" y="1014"/>
                  </a:cubicBezTo>
                  <a:cubicBezTo>
                    <a:pt x="8344" y="673"/>
                    <a:pt x="8312" y="311"/>
                    <a:pt x="8056" y="56"/>
                  </a:cubicBezTo>
                  <a:cubicBezTo>
                    <a:pt x="8018" y="18"/>
                    <a:pt x="7970" y="0"/>
                    <a:pt x="7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6947675" y="3734700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1"/>
                  </a:moveTo>
                  <a:lnTo>
                    <a:pt x="0" y="6"/>
                  </a:lnTo>
                  <a:lnTo>
                    <a:pt x="0" y="6"/>
                  </a:lnTo>
                  <a:cubicBezTo>
                    <a:pt x="0" y="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7125225" y="3511225"/>
              <a:ext cx="127025" cy="183975"/>
            </a:xfrm>
            <a:custGeom>
              <a:avLst/>
              <a:gdLst/>
              <a:ahLst/>
              <a:cxnLst/>
              <a:rect l="l" t="t" r="r" b="b"/>
              <a:pathLst>
                <a:path w="5081" h="7359" extrusionOk="0">
                  <a:moveTo>
                    <a:pt x="1715" y="0"/>
                  </a:moveTo>
                  <a:lnTo>
                    <a:pt x="1737" y="708"/>
                  </a:lnTo>
                  <a:lnTo>
                    <a:pt x="1646" y="751"/>
                  </a:lnTo>
                  <a:lnTo>
                    <a:pt x="959" y="341"/>
                  </a:lnTo>
                  <a:lnTo>
                    <a:pt x="773" y="1193"/>
                  </a:lnTo>
                  <a:lnTo>
                    <a:pt x="656" y="1251"/>
                  </a:lnTo>
                  <a:lnTo>
                    <a:pt x="65" y="895"/>
                  </a:lnTo>
                  <a:lnTo>
                    <a:pt x="1" y="1576"/>
                  </a:lnTo>
                  <a:lnTo>
                    <a:pt x="2690" y="6954"/>
                  </a:lnTo>
                  <a:lnTo>
                    <a:pt x="2748" y="6927"/>
                  </a:lnTo>
                  <a:lnTo>
                    <a:pt x="2700" y="6970"/>
                  </a:lnTo>
                  <a:lnTo>
                    <a:pt x="3366" y="7358"/>
                  </a:lnTo>
                  <a:lnTo>
                    <a:pt x="3350" y="6629"/>
                  </a:lnTo>
                  <a:lnTo>
                    <a:pt x="3419" y="6592"/>
                  </a:lnTo>
                  <a:lnTo>
                    <a:pt x="4127" y="7018"/>
                  </a:lnTo>
                  <a:lnTo>
                    <a:pt x="4319" y="6139"/>
                  </a:lnTo>
                  <a:lnTo>
                    <a:pt x="4409" y="6096"/>
                  </a:lnTo>
                  <a:lnTo>
                    <a:pt x="5016" y="6464"/>
                  </a:lnTo>
                  <a:lnTo>
                    <a:pt x="5080" y="5782"/>
                  </a:lnTo>
                  <a:lnTo>
                    <a:pt x="5016" y="5793"/>
                  </a:lnTo>
                  <a:lnTo>
                    <a:pt x="5075" y="5766"/>
                  </a:lnTo>
                  <a:lnTo>
                    <a:pt x="2386" y="38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6671225" y="3418175"/>
              <a:ext cx="178775" cy="137525"/>
            </a:xfrm>
            <a:custGeom>
              <a:avLst/>
              <a:gdLst/>
              <a:ahLst/>
              <a:cxnLst/>
              <a:rect l="l" t="t" r="r" b="b"/>
              <a:pathLst>
                <a:path w="7151" h="5501" extrusionOk="0">
                  <a:moveTo>
                    <a:pt x="6086" y="1"/>
                  </a:moveTo>
                  <a:lnTo>
                    <a:pt x="5404" y="6"/>
                  </a:lnTo>
                  <a:lnTo>
                    <a:pt x="330" y="3238"/>
                  </a:lnTo>
                  <a:lnTo>
                    <a:pt x="362" y="3291"/>
                  </a:lnTo>
                  <a:lnTo>
                    <a:pt x="314" y="3248"/>
                  </a:lnTo>
                  <a:lnTo>
                    <a:pt x="0" y="3957"/>
                  </a:lnTo>
                  <a:lnTo>
                    <a:pt x="724" y="3861"/>
                  </a:lnTo>
                  <a:lnTo>
                    <a:pt x="767" y="3925"/>
                  </a:lnTo>
                  <a:lnTo>
                    <a:pt x="421" y="4675"/>
                  </a:lnTo>
                  <a:lnTo>
                    <a:pt x="1310" y="4776"/>
                  </a:lnTo>
                  <a:lnTo>
                    <a:pt x="1363" y="4862"/>
                  </a:lnTo>
                  <a:lnTo>
                    <a:pt x="1065" y="5501"/>
                  </a:lnTo>
                  <a:lnTo>
                    <a:pt x="1746" y="5495"/>
                  </a:lnTo>
                  <a:lnTo>
                    <a:pt x="1730" y="5431"/>
                  </a:lnTo>
                  <a:lnTo>
                    <a:pt x="1762" y="5485"/>
                  </a:lnTo>
                  <a:lnTo>
                    <a:pt x="6831" y="2253"/>
                  </a:lnTo>
                  <a:lnTo>
                    <a:pt x="7150" y="1545"/>
                  </a:lnTo>
                  <a:lnTo>
                    <a:pt x="6442" y="1641"/>
                  </a:lnTo>
                  <a:lnTo>
                    <a:pt x="6389" y="1555"/>
                  </a:lnTo>
                  <a:lnTo>
                    <a:pt x="6730" y="826"/>
                  </a:lnTo>
                  <a:lnTo>
                    <a:pt x="5862" y="730"/>
                  </a:lnTo>
                  <a:lnTo>
                    <a:pt x="5793" y="624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6"/>
          <p:cNvGrpSpPr/>
          <p:nvPr/>
        </p:nvGrpSpPr>
        <p:grpSpPr>
          <a:xfrm>
            <a:off x="5683285" y="821688"/>
            <a:ext cx="1256310" cy="928732"/>
            <a:chOff x="4301000" y="910125"/>
            <a:chExt cx="669425" cy="494875"/>
          </a:xfrm>
        </p:grpSpPr>
        <p:sp>
          <p:nvSpPr>
            <p:cNvPr id="555" name="Google Shape;555;p36"/>
            <p:cNvSpPr/>
            <p:nvPr/>
          </p:nvSpPr>
          <p:spPr>
            <a:xfrm>
              <a:off x="4301000" y="910125"/>
              <a:ext cx="669425" cy="494875"/>
            </a:xfrm>
            <a:custGeom>
              <a:avLst/>
              <a:gdLst/>
              <a:ahLst/>
              <a:cxnLst/>
              <a:rect l="l" t="t" r="r" b="b"/>
              <a:pathLst>
                <a:path w="26777" h="19795" extrusionOk="0">
                  <a:moveTo>
                    <a:pt x="12323" y="0"/>
                  </a:moveTo>
                  <a:cubicBezTo>
                    <a:pt x="7430" y="0"/>
                    <a:pt x="2577" y="2822"/>
                    <a:pt x="1" y="7682"/>
                  </a:cubicBezTo>
                  <a:lnTo>
                    <a:pt x="7993" y="11840"/>
                  </a:lnTo>
                  <a:cubicBezTo>
                    <a:pt x="8840" y="10374"/>
                    <a:pt x="10350" y="9527"/>
                    <a:pt x="11871" y="9527"/>
                  </a:cubicBezTo>
                  <a:cubicBezTo>
                    <a:pt x="12499" y="9527"/>
                    <a:pt x="13130" y="9672"/>
                    <a:pt x="13716" y="9976"/>
                  </a:cubicBezTo>
                  <a:cubicBezTo>
                    <a:pt x="15729" y="11020"/>
                    <a:pt x="16485" y="13565"/>
                    <a:pt x="15473" y="15737"/>
                  </a:cubicBezTo>
                  <a:lnTo>
                    <a:pt x="23278" y="19794"/>
                  </a:lnTo>
                  <a:cubicBezTo>
                    <a:pt x="26776" y="12942"/>
                    <a:pt x="24455" y="4727"/>
                    <a:pt x="18061" y="1399"/>
                  </a:cubicBezTo>
                  <a:cubicBezTo>
                    <a:pt x="16236" y="450"/>
                    <a:pt x="14277" y="0"/>
                    <a:pt x="1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4336275" y="952150"/>
              <a:ext cx="587825" cy="434475"/>
            </a:xfrm>
            <a:custGeom>
              <a:avLst/>
              <a:gdLst/>
              <a:ahLst/>
              <a:cxnLst/>
              <a:rect l="l" t="t" r="r" b="b"/>
              <a:pathLst>
                <a:path w="23513" h="17379" extrusionOk="0">
                  <a:moveTo>
                    <a:pt x="10821" y="0"/>
                  </a:moveTo>
                  <a:cubicBezTo>
                    <a:pt x="6527" y="0"/>
                    <a:pt x="2268" y="2475"/>
                    <a:pt x="1" y="6736"/>
                  </a:cubicBezTo>
                  <a:lnTo>
                    <a:pt x="6582" y="10159"/>
                  </a:lnTo>
                  <a:cubicBezTo>
                    <a:pt x="7429" y="8693"/>
                    <a:pt x="8939" y="7846"/>
                    <a:pt x="10460" y="7846"/>
                  </a:cubicBezTo>
                  <a:cubicBezTo>
                    <a:pt x="11088" y="7846"/>
                    <a:pt x="11719" y="7991"/>
                    <a:pt x="12305" y="8295"/>
                  </a:cubicBezTo>
                  <a:cubicBezTo>
                    <a:pt x="14318" y="9339"/>
                    <a:pt x="15074" y="11884"/>
                    <a:pt x="14062" y="14056"/>
                  </a:cubicBezTo>
                  <a:lnTo>
                    <a:pt x="20451" y="17379"/>
                  </a:lnTo>
                  <a:cubicBezTo>
                    <a:pt x="23513" y="11362"/>
                    <a:pt x="21479" y="4153"/>
                    <a:pt x="15862" y="1230"/>
                  </a:cubicBezTo>
                  <a:cubicBezTo>
                    <a:pt x="14259" y="396"/>
                    <a:pt x="12538" y="0"/>
                    <a:pt x="10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377950" y="1001700"/>
              <a:ext cx="491700" cy="363225"/>
            </a:xfrm>
            <a:custGeom>
              <a:avLst/>
              <a:gdLst/>
              <a:ahLst/>
              <a:cxnLst/>
              <a:rect l="l" t="t" r="r" b="b"/>
              <a:pathLst>
                <a:path w="19668" h="14529" extrusionOk="0">
                  <a:moveTo>
                    <a:pt x="9052" y="0"/>
                  </a:moveTo>
                  <a:cubicBezTo>
                    <a:pt x="5462" y="0"/>
                    <a:pt x="1902" y="2065"/>
                    <a:pt x="0" y="5621"/>
                  </a:cubicBezTo>
                  <a:lnTo>
                    <a:pt x="4915" y="8177"/>
                  </a:lnTo>
                  <a:cubicBezTo>
                    <a:pt x="5762" y="6711"/>
                    <a:pt x="7272" y="5864"/>
                    <a:pt x="8793" y="5864"/>
                  </a:cubicBezTo>
                  <a:cubicBezTo>
                    <a:pt x="9421" y="5864"/>
                    <a:pt x="10052" y="6009"/>
                    <a:pt x="10638" y="6313"/>
                  </a:cubicBezTo>
                  <a:cubicBezTo>
                    <a:pt x="12651" y="7357"/>
                    <a:pt x="13407" y="9902"/>
                    <a:pt x="12395" y="12074"/>
                  </a:cubicBezTo>
                  <a:lnTo>
                    <a:pt x="17118" y="14529"/>
                  </a:lnTo>
                  <a:cubicBezTo>
                    <a:pt x="19668" y="9497"/>
                    <a:pt x="17964" y="3470"/>
                    <a:pt x="13268" y="1027"/>
                  </a:cubicBezTo>
                  <a:cubicBezTo>
                    <a:pt x="11927" y="330"/>
                    <a:pt x="10487" y="0"/>
                    <a:pt x="9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4418950" y="1050425"/>
              <a:ext cx="397200" cy="293200"/>
            </a:xfrm>
            <a:custGeom>
              <a:avLst/>
              <a:gdLst/>
              <a:ahLst/>
              <a:cxnLst/>
              <a:rect l="l" t="t" r="r" b="b"/>
              <a:pathLst>
                <a:path w="15888" h="11728" extrusionOk="0">
                  <a:moveTo>
                    <a:pt x="7304" y="1"/>
                  </a:moveTo>
                  <a:cubicBezTo>
                    <a:pt x="4409" y="1"/>
                    <a:pt x="1539" y="1663"/>
                    <a:pt x="0" y="4524"/>
                  </a:cubicBezTo>
                  <a:lnTo>
                    <a:pt x="3275" y="6228"/>
                  </a:lnTo>
                  <a:cubicBezTo>
                    <a:pt x="4122" y="4762"/>
                    <a:pt x="5632" y="3915"/>
                    <a:pt x="7153" y="3915"/>
                  </a:cubicBezTo>
                  <a:cubicBezTo>
                    <a:pt x="7781" y="3915"/>
                    <a:pt x="8412" y="4060"/>
                    <a:pt x="8998" y="4364"/>
                  </a:cubicBezTo>
                  <a:cubicBezTo>
                    <a:pt x="11011" y="5408"/>
                    <a:pt x="11767" y="7953"/>
                    <a:pt x="10755" y="10125"/>
                  </a:cubicBezTo>
                  <a:lnTo>
                    <a:pt x="13838" y="11728"/>
                  </a:lnTo>
                  <a:cubicBezTo>
                    <a:pt x="15888" y="7660"/>
                    <a:pt x="14503" y="2805"/>
                    <a:pt x="10718" y="835"/>
                  </a:cubicBezTo>
                  <a:cubicBezTo>
                    <a:pt x="9632" y="269"/>
                    <a:pt x="8466" y="1"/>
                    <a:pt x="7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4467000" y="1107725"/>
              <a:ext cx="286325" cy="210750"/>
            </a:xfrm>
            <a:custGeom>
              <a:avLst/>
              <a:gdLst/>
              <a:ahLst/>
              <a:cxnLst/>
              <a:rect l="l" t="t" r="r" b="b"/>
              <a:pathLst>
                <a:path w="11453" h="8430" extrusionOk="0">
                  <a:moveTo>
                    <a:pt x="5262" y="0"/>
                  </a:moveTo>
                  <a:cubicBezTo>
                    <a:pt x="3178" y="0"/>
                    <a:pt x="1113" y="1192"/>
                    <a:pt x="0" y="3244"/>
                  </a:cubicBezTo>
                  <a:lnTo>
                    <a:pt x="1353" y="3947"/>
                  </a:lnTo>
                  <a:cubicBezTo>
                    <a:pt x="2197" y="2473"/>
                    <a:pt x="3708" y="1621"/>
                    <a:pt x="5231" y="1621"/>
                  </a:cubicBezTo>
                  <a:cubicBezTo>
                    <a:pt x="5859" y="1621"/>
                    <a:pt x="6490" y="1766"/>
                    <a:pt x="7076" y="2072"/>
                  </a:cubicBezTo>
                  <a:cubicBezTo>
                    <a:pt x="9083" y="3116"/>
                    <a:pt x="9845" y="5656"/>
                    <a:pt x="8838" y="7823"/>
                  </a:cubicBezTo>
                  <a:lnTo>
                    <a:pt x="9999" y="8430"/>
                  </a:lnTo>
                  <a:cubicBezTo>
                    <a:pt x="11453" y="5496"/>
                    <a:pt x="10446" y="2009"/>
                    <a:pt x="7720" y="598"/>
                  </a:cubicBezTo>
                  <a:cubicBezTo>
                    <a:pt x="6938" y="192"/>
                    <a:pt x="6099" y="0"/>
                    <a:pt x="5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2B09918-9C77-455C-85EC-7A6BA659AAB4}"/>
              </a:ext>
            </a:extLst>
          </p:cNvPr>
          <p:cNvSpPr txBox="1"/>
          <p:nvPr/>
        </p:nvSpPr>
        <p:spPr>
          <a:xfrm>
            <a:off x="2237312" y="3889363"/>
            <a:ext cx="4657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Listen and tick or cross.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3C9851-8A56-4548-9774-091EB822C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833588"/>
            <a:ext cx="8416553" cy="188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1045C8-EF50-47BB-A5DC-D422C6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48" y="514350"/>
            <a:ext cx="6806400" cy="609600"/>
          </a:xfrm>
        </p:spPr>
        <p:txBody>
          <a:bodyPr/>
          <a:lstStyle/>
          <a:p>
            <a:pPr algn="ctr"/>
            <a:r>
              <a:rPr lang="en-US" dirty="0"/>
              <a:t>Listen and tick or cross. </a:t>
            </a:r>
          </a:p>
        </p:txBody>
      </p:sp>
      <p:pic>
        <p:nvPicPr>
          <p:cNvPr id="1026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483686D9-7CCD-DE47-51DB-FE70B52BE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54444" r="50000" b="13128"/>
          <a:stretch/>
        </p:blipFill>
        <p:spPr bwMode="auto">
          <a:xfrm>
            <a:off x="6165441" y="3264865"/>
            <a:ext cx="40034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0B80ABDD-C499-6A29-2A2B-8992B25EF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59317" r="12963" b="13128"/>
          <a:stretch/>
        </p:blipFill>
        <p:spPr bwMode="auto">
          <a:xfrm>
            <a:off x="1898905" y="3347209"/>
            <a:ext cx="313001" cy="3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00801A3B-3FC2-8957-CA1B-9D2F4F612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59317" r="12963" b="13128"/>
          <a:stretch/>
        </p:blipFill>
        <p:spPr bwMode="auto">
          <a:xfrm>
            <a:off x="4032173" y="3339459"/>
            <a:ext cx="313001" cy="3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721C00EF-67B3-410B-9A2B-9A9239159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54444" r="50000" b="13128"/>
          <a:stretch/>
        </p:blipFill>
        <p:spPr bwMode="auto">
          <a:xfrm>
            <a:off x="8293180" y="3264865"/>
            <a:ext cx="40034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1"/>
          <p:cNvSpPr/>
          <p:nvPr/>
        </p:nvSpPr>
        <p:spPr>
          <a:xfrm>
            <a:off x="2287470" y="1127888"/>
            <a:ext cx="1319809" cy="1319952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1"/>
          <p:cNvSpPr txBox="1">
            <a:spLocks noGrp="1"/>
          </p:cNvSpPr>
          <p:nvPr>
            <p:ph type="title"/>
          </p:nvPr>
        </p:nvSpPr>
        <p:spPr>
          <a:xfrm>
            <a:off x="826525" y="2492211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2</a:t>
            </a:r>
            <a:endParaRPr/>
          </a:p>
        </p:txBody>
      </p:sp>
      <p:sp>
        <p:nvSpPr>
          <p:cNvPr id="749" name="Google Shape;749;p41"/>
          <p:cNvSpPr txBox="1">
            <a:spLocks noGrp="1"/>
          </p:cNvSpPr>
          <p:nvPr>
            <p:ph type="title" idx="2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50" name="Google Shape;750;p41"/>
          <p:cNvGrpSpPr/>
          <p:nvPr/>
        </p:nvGrpSpPr>
        <p:grpSpPr>
          <a:xfrm>
            <a:off x="5304924" y="1135294"/>
            <a:ext cx="3119006" cy="3101358"/>
            <a:chOff x="3632050" y="2468750"/>
            <a:chExt cx="1940525" cy="1929425"/>
          </a:xfrm>
        </p:grpSpPr>
        <p:sp>
          <p:nvSpPr>
            <p:cNvPr id="751" name="Google Shape;751;p41"/>
            <p:cNvSpPr/>
            <p:nvPr/>
          </p:nvSpPr>
          <p:spPr>
            <a:xfrm>
              <a:off x="4114225" y="2484225"/>
              <a:ext cx="1431625" cy="1159550"/>
            </a:xfrm>
            <a:custGeom>
              <a:avLst/>
              <a:gdLst/>
              <a:ahLst/>
              <a:cxnLst/>
              <a:rect l="l" t="t" r="r" b="b"/>
              <a:pathLst>
                <a:path w="57265" h="46382" extrusionOk="0">
                  <a:moveTo>
                    <a:pt x="22388" y="1"/>
                  </a:moveTo>
                  <a:cubicBezTo>
                    <a:pt x="15851" y="1"/>
                    <a:pt x="8712" y="4874"/>
                    <a:pt x="8712" y="4874"/>
                  </a:cubicBezTo>
                  <a:lnTo>
                    <a:pt x="3152" y="11914"/>
                  </a:lnTo>
                  <a:cubicBezTo>
                    <a:pt x="3152" y="11914"/>
                    <a:pt x="0" y="26368"/>
                    <a:pt x="14641" y="32022"/>
                  </a:cubicBezTo>
                  <a:lnTo>
                    <a:pt x="33357" y="46382"/>
                  </a:lnTo>
                  <a:lnTo>
                    <a:pt x="48620" y="42618"/>
                  </a:lnTo>
                  <a:cubicBezTo>
                    <a:pt x="48534" y="40874"/>
                    <a:pt x="47023" y="35290"/>
                    <a:pt x="47034" y="35290"/>
                  </a:cubicBezTo>
                  <a:lnTo>
                    <a:pt x="47034" y="35290"/>
                  </a:lnTo>
                  <a:cubicBezTo>
                    <a:pt x="47034" y="35290"/>
                    <a:pt x="47035" y="35292"/>
                    <a:pt x="47037" y="35297"/>
                  </a:cubicBezTo>
                  <a:cubicBezTo>
                    <a:pt x="47110" y="35505"/>
                    <a:pt x="50365" y="39617"/>
                    <a:pt x="51315" y="41953"/>
                  </a:cubicBezTo>
                  <a:lnTo>
                    <a:pt x="55131" y="41008"/>
                  </a:lnTo>
                  <a:cubicBezTo>
                    <a:pt x="55131" y="41008"/>
                    <a:pt x="57265" y="38412"/>
                    <a:pt x="56148" y="36004"/>
                  </a:cubicBezTo>
                  <a:lnTo>
                    <a:pt x="56148" y="36004"/>
                  </a:lnTo>
                  <a:lnTo>
                    <a:pt x="56148" y="36009"/>
                  </a:lnTo>
                  <a:cubicBezTo>
                    <a:pt x="55037" y="33600"/>
                    <a:pt x="52628" y="33226"/>
                    <a:pt x="51979" y="31279"/>
                  </a:cubicBezTo>
                  <a:cubicBezTo>
                    <a:pt x="51330" y="29337"/>
                    <a:pt x="52462" y="27313"/>
                    <a:pt x="51517" y="25075"/>
                  </a:cubicBezTo>
                  <a:cubicBezTo>
                    <a:pt x="50033" y="21550"/>
                    <a:pt x="46964" y="20465"/>
                    <a:pt x="43444" y="19629"/>
                  </a:cubicBezTo>
                  <a:cubicBezTo>
                    <a:pt x="39919" y="18798"/>
                    <a:pt x="39379" y="13581"/>
                    <a:pt x="37432" y="10616"/>
                  </a:cubicBezTo>
                  <a:cubicBezTo>
                    <a:pt x="35485" y="7652"/>
                    <a:pt x="32614" y="2559"/>
                    <a:pt x="25481" y="425"/>
                  </a:cubicBezTo>
                  <a:cubicBezTo>
                    <a:pt x="24488" y="129"/>
                    <a:pt x="23446" y="1"/>
                    <a:pt x="22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4239200" y="3190250"/>
              <a:ext cx="491950" cy="325375"/>
            </a:xfrm>
            <a:custGeom>
              <a:avLst/>
              <a:gdLst/>
              <a:ahLst/>
              <a:cxnLst/>
              <a:rect l="l" t="t" r="r" b="b"/>
              <a:pathLst>
                <a:path w="19678" h="13015" extrusionOk="0">
                  <a:moveTo>
                    <a:pt x="17178" y="0"/>
                  </a:moveTo>
                  <a:cubicBezTo>
                    <a:pt x="17032" y="0"/>
                    <a:pt x="16883" y="25"/>
                    <a:pt x="16739" y="79"/>
                  </a:cubicBezTo>
                  <a:lnTo>
                    <a:pt x="3131" y="5239"/>
                  </a:lnTo>
                  <a:cubicBezTo>
                    <a:pt x="1065" y="6003"/>
                    <a:pt x="1" y="8318"/>
                    <a:pt x="764" y="10379"/>
                  </a:cubicBezTo>
                  <a:lnTo>
                    <a:pt x="774" y="10405"/>
                  </a:lnTo>
                  <a:cubicBezTo>
                    <a:pt x="1370" y="12013"/>
                    <a:pt x="2910" y="13014"/>
                    <a:pt x="4538" y="13014"/>
                  </a:cubicBezTo>
                  <a:cubicBezTo>
                    <a:pt x="4996" y="13014"/>
                    <a:pt x="5461" y="12935"/>
                    <a:pt x="5914" y="12767"/>
                  </a:cubicBezTo>
                  <a:lnTo>
                    <a:pt x="17300" y="8552"/>
                  </a:lnTo>
                  <a:cubicBezTo>
                    <a:pt x="18867" y="7975"/>
                    <a:pt x="19677" y="6215"/>
                    <a:pt x="19096" y="4648"/>
                  </a:cubicBezTo>
                  <a:lnTo>
                    <a:pt x="18385" y="837"/>
                  </a:lnTo>
                  <a:cubicBezTo>
                    <a:pt x="18194" y="322"/>
                    <a:pt x="17699" y="0"/>
                    <a:pt x="17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4924900" y="3928125"/>
              <a:ext cx="647675" cy="470050"/>
            </a:xfrm>
            <a:custGeom>
              <a:avLst/>
              <a:gdLst/>
              <a:ahLst/>
              <a:cxnLst/>
              <a:rect l="l" t="t" r="r" b="b"/>
              <a:pathLst>
                <a:path w="25907" h="18802" extrusionOk="0">
                  <a:moveTo>
                    <a:pt x="2690" y="1"/>
                  </a:moveTo>
                  <a:lnTo>
                    <a:pt x="1" y="5493"/>
                  </a:lnTo>
                  <a:lnTo>
                    <a:pt x="5608" y="8972"/>
                  </a:lnTo>
                  <a:cubicBezTo>
                    <a:pt x="5608" y="8972"/>
                    <a:pt x="7850" y="10202"/>
                    <a:pt x="8188" y="11999"/>
                  </a:cubicBezTo>
                  <a:cubicBezTo>
                    <a:pt x="8525" y="13795"/>
                    <a:pt x="8074" y="16931"/>
                    <a:pt x="12113" y="18281"/>
                  </a:cubicBezTo>
                  <a:cubicBezTo>
                    <a:pt x="13265" y="18665"/>
                    <a:pt x="14326" y="18802"/>
                    <a:pt x="15253" y="18802"/>
                  </a:cubicBezTo>
                  <a:cubicBezTo>
                    <a:pt x="17575" y="18802"/>
                    <a:pt x="19064" y="17943"/>
                    <a:pt x="19064" y="17943"/>
                  </a:cubicBezTo>
                  <a:cubicBezTo>
                    <a:pt x="19064" y="17943"/>
                    <a:pt x="13234" y="17159"/>
                    <a:pt x="12336" y="13904"/>
                  </a:cubicBezTo>
                  <a:cubicBezTo>
                    <a:pt x="12102" y="13059"/>
                    <a:pt x="12339" y="12737"/>
                    <a:pt x="12859" y="12737"/>
                  </a:cubicBezTo>
                  <a:cubicBezTo>
                    <a:pt x="14338" y="12737"/>
                    <a:pt x="18108" y="15343"/>
                    <a:pt x="19848" y="15924"/>
                  </a:cubicBezTo>
                  <a:cubicBezTo>
                    <a:pt x="20380" y="16100"/>
                    <a:pt x="20981" y="16169"/>
                    <a:pt x="21592" y="16169"/>
                  </a:cubicBezTo>
                  <a:cubicBezTo>
                    <a:pt x="23688" y="16169"/>
                    <a:pt x="25907" y="15363"/>
                    <a:pt x="25907" y="15363"/>
                  </a:cubicBezTo>
                  <a:cubicBezTo>
                    <a:pt x="25907" y="15363"/>
                    <a:pt x="20746" y="13457"/>
                    <a:pt x="19739" y="12897"/>
                  </a:cubicBezTo>
                  <a:cubicBezTo>
                    <a:pt x="18899" y="12431"/>
                    <a:pt x="19221" y="10883"/>
                    <a:pt x="20379" y="10883"/>
                  </a:cubicBezTo>
                  <a:cubicBezTo>
                    <a:pt x="20616" y="10883"/>
                    <a:pt x="20888" y="10948"/>
                    <a:pt x="21193" y="11100"/>
                  </a:cubicBezTo>
                  <a:cubicBezTo>
                    <a:pt x="22989" y="11999"/>
                    <a:pt x="24448" y="13006"/>
                    <a:pt x="24448" y="13006"/>
                  </a:cubicBezTo>
                  <a:cubicBezTo>
                    <a:pt x="24448" y="13006"/>
                    <a:pt x="25679" y="10093"/>
                    <a:pt x="22429" y="8743"/>
                  </a:cubicBezTo>
                  <a:cubicBezTo>
                    <a:pt x="19179" y="7399"/>
                    <a:pt x="14579" y="7399"/>
                    <a:pt x="13681" y="6501"/>
                  </a:cubicBezTo>
                  <a:cubicBezTo>
                    <a:pt x="13405" y="6226"/>
                    <a:pt x="13923" y="6131"/>
                    <a:pt x="14773" y="6131"/>
                  </a:cubicBezTo>
                  <a:cubicBezTo>
                    <a:pt x="16691" y="6131"/>
                    <a:pt x="20300" y="6615"/>
                    <a:pt x="20300" y="6615"/>
                  </a:cubicBezTo>
                  <a:cubicBezTo>
                    <a:pt x="20300" y="6615"/>
                    <a:pt x="19288" y="4258"/>
                    <a:pt x="15700" y="3697"/>
                  </a:cubicBezTo>
                  <a:cubicBezTo>
                    <a:pt x="12113" y="3136"/>
                    <a:pt x="7513" y="3027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5202400" y="3922250"/>
              <a:ext cx="216000" cy="78725"/>
            </a:xfrm>
            <a:custGeom>
              <a:avLst/>
              <a:gdLst/>
              <a:ahLst/>
              <a:cxnLst/>
              <a:rect l="l" t="t" r="r" b="b"/>
              <a:pathLst>
                <a:path w="8640" h="3149" extrusionOk="0">
                  <a:moveTo>
                    <a:pt x="4096" y="0"/>
                  </a:moveTo>
                  <a:cubicBezTo>
                    <a:pt x="1779" y="0"/>
                    <a:pt x="0" y="1129"/>
                    <a:pt x="0" y="1129"/>
                  </a:cubicBezTo>
                  <a:cubicBezTo>
                    <a:pt x="0" y="1129"/>
                    <a:pt x="2020" y="1804"/>
                    <a:pt x="3925" y="1918"/>
                  </a:cubicBezTo>
                  <a:cubicBezTo>
                    <a:pt x="5836" y="2027"/>
                    <a:pt x="8079" y="2364"/>
                    <a:pt x="8639" y="3148"/>
                  </a:cubicBezTo>
                  <a:cubicBezTo>
                    <a:pt x="8639" y="3148"/>
                    <a:pt x="8302" y="682"/>
                    <a:pt x="5384" y="121"/>
                  </a:cubicBezTo>
                  <a:cubicBezTo>
                    <a:pt x="4942" y="36"/>
                    <a:pt x="4511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4947350" y="3950450"/>
              <a:ext cx="468200" cy="392525"/>
            </a:xfrm>
            <a:custGeom>
              <a:avLst/>
              <a:gdLst/>
              <a:ahLst/>
              <a:cxnLst/>
              <a:rect l="l" t="t" r="r" b="b"/>
              <a:pathLst>
                <a:path w="18728" h="15701" extrusionOk="0">
                  <a:moveTo>
                    <a:pt x="447" y="1"/>
                  </a:moveTo>
                  <a:lnTo>
                    <a:pt x="1" y="2918"/>
                  </a:lnTo>
                  <a:cubicBezTo>
                    <a:pt x="1" y="2918"/>
                    <a:pt x="7067" y="7066"/>
                    <a:pt x="7399" y="7518"/>
                  </a:cubicBezTo>
                  <a:cubicBezTo>
                    <a:pt x="7736" y="7965"/>
                    <a:pt x="8749" y="10322"/>
                    <a:pt x="8858" y="11329"/>
                  </a:cubicBezTo>
                  <a:cubicBezTo>
                    <a:pt x="8972" y="12336"/>
                    <a:pt x="8972" y="14693"/>
                    <a:pt x="11438" y="15700"/>
                  </a:cubicBezTo>
                  <a:cubicBezTo>
                    <a:pt x="11438" y="15700"/>
                    <a:pt x="10317" y="14470"/>
                    <a:pt x="10093" y="12336"/>
                  </a:cubicBezTo>
                  <a:cubicBezTo>
                    <a:pt x="9909" y="10616"/>
                    <a:pt x="10389" y="9994"/>
                    <a:pt x="11229" y="9994"/>
                  </a:cubicBezTo>
                  <a:cubicBezTo>
                    <a:pt x="11428" y="9994"/>
                    <a:pt x="11648" y="10029"/>
                    <a:pt x="11884" y="10093"/>
                  </a:cubicBezTo>
                  <a:cubicBezTo>
                    <a:pt x="13120" y="10431"/>
                    <a:pt x="16598" y="13348"/>
                    <a:pt x="18727" y="13457"/>
                  </a:cubicBezTo>
                  <a:cubicBezTo>
                    <a:pt x="18727" y="13457"/>
                    <a:pt x="15586" y="11890"/>
                    <a:pt x="16038" y="10322"/>
                  </a:cubicBezTo>
                  <a:cubicBezTo>
                    <a:pt x="16484" y="8749"/>
                    <a:pt x="18166" y="8749"/>
                    <a:pt x="18166" y="8749"/>
                  </a:cubicBezTo>
                  <a:cubicBezTo>
                    <a:pt x="18166" y="8749"/>
                    <a:pt x="15809" y="8640"/>
                    <a:pt x="13904" y="8079"/>
                  </a:cubicBezTo>
                  <a:cubicBezTo>
                    <a:pt x="11999" y="7518"/>
                    <a:pt x="9642" y="6283"/>
                    <a:pt x="10093" y="5499"/>
                  </a:cubicBezTo>
                  <a:cubicBezTo>
                    <a:pt x="10540" y="4715"/>
                    <a:pt x="15363" y="4154"/>
                    <a:pt x="15363" y="4154"/>
                  </a:cubicBezTo>
                  <a:cubicBezTo>
                    <a:pt x="15363" y="4154"/>
                    <a:pt x="9870" y="3817"/>
                    <a:pt x="8749" y="3365"/>
                  </a:cubicBezTo>
                  <a:cubicBezTo>
                    <a:pt x="7627" y="2918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3632050" y="3289425"/>
              <a:ext cx="1241225" cy="1032125"/>
            </a:xfrm>
            <a:custGeom>
              <a:avLst/>
              <a:gdLst/>
              <a:ahLst/>
              <a:cxnLst/>
              <a:rect l="l" t="t" r="r" b="b"/>
              <a:pathLst>
                <a:path w="49649" h="41285" extrusionOk="0">
                  <a:moveTo>
                    <a:pt x="10814" y="0"/>
                  </a:moveTo>
                  <a:lnTo>
                    <a:pt x="5695" y="571"/>
                  </a:lnTo>
                  <a:lnTo>
                    <a:pt x="0" y="13260"/>
                  </a:lnTo>
                  <a:lnTo>
                    <a:pt x="8894" y="27963"/>
                  </a:lnTo>
                  <a:lnTo>
                    <a:pt x="35812" y="40412"/>
                  </a:lnTo>
                  <a:lnTo>
                    <a:pt x="49648" y="41285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DBB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3772725" y="3289425"/>
              <a:ext cx="1388950" cy="1032125"/>
            </a:xfrm>
            <a:custGeom>
              <a:avLst/>
              <a:gdLst/>
              <a:ahLst/>
              <a:cxnLst/>
              <a:rect l="l" t="t" r="r" b="b"/>
              <a:pathLst>
                <a:path w="55558" h="41285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  <a:lnTo>
                    <a:pt x="55557" y="15742"/>
                  </a:lnTo>
                  <a:lnTo>
                    <a:pt x="24173" y="1563"/>
                  </a:lnTo>
                  <a:lnTo>
                    <a:pt x="24179" y="1548"/>
                  </a:lnTo>
                  <a:lnTo>
                    <a:pt x="24132" y="1548"/>
                  </a:lnTo>
                  <a:lnTo>
                    <a:pt x="24116" y="1537"/>
                  </a:lnTo>
                  <a:lnTo>
                    <a:pt x="24111" y="1542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3772725" y="3289425"/>
              <a:ext cx="1100550" cy="1032125"/>
            </a:xfrm>
            <a:custGeom>
              <a:avLst/>
              <a:gdLst/>
              <a:ahLst/>
              <a:cxnLst/>
              <a:rect l="l" t="t" r="r" b="b"/>
              <a:pathLst>
                <a:path w="44022" h="41285" fill="none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3854375" y="3966550"/>
              <a:ext cx="232750" cy="21950"/>
            </a:xfrm>
            <a:custGeom>
              <a:avLst/>
              <a:gdLst/>
              <a:ahLst/>
              <a:cxnLst/>
              <a:rect l="l" t="t" r="r" b="b"/>
              <a:pathLst>
                <a:path w="9310" h="878" fill="none" extrusionOk="0">
                  <a:moveTo>
                    <a:pt x="9309" y="0"/>
                  </a:moveTo>
                  <a:lnTo>
                    <a:pt x="1" y="878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4070100" y="3426600"/>
              <a:ext cx="536700" cy="483100"/>
            </a:xfrm>
            <a:custGeom>
              <a:avLst/>
              <a:gdLst/>
              <a:ahLst/>
              <a:cxnLst/>
              <a:rect l="l" t="t" r="r" b="b"/>
              <a:pathLst>
                <a:path w="21468" h="19324" extrusionOk="0">
                  <a:moveTo>
                    <a:pt x="11219" y="467"/>
                  </a:moveTo>
                  <a:cubicBezTo>
                    <a:pt x="11259" y="467"/>
                    <a:pt x="11299" y="468"/>
                    <a:pt x="11339" y="468"/>
                  </a:cubicBezTo>
                  <a:cubicBezTo>
                    <a:pt x="12372" y="484"/>
                    <a:pt x="13395" y="712"/>
                    <a:pt x="14350" y="1107"/>
                  </a:cubicBezTo>
                  <a:cubicBezTo>
                    <a:pt x="15165" y="1449"/>
                    <a:pt x="15928" y="1917"/>
                    <a:pt x="16608" y="2488"/>
                  </a:cubicBezTo>
                  <a:cubicBezTo>
                    <a:pt x="16255" y="2254"/>
                    <a:pt x="15887" y="2047"/>
                    <a:pt x="15508" y="1854"/>
                  </a:cubicBezTo>
                  <a:cubicBezTo>
                    <a:pt x="14755" y="1315"/>
                    <a:pt x="13919" y="899"/>
                    <a:pt x="13010" y="692"/>
                  </a:cubicBezTo>
                  <a:cubicBezTo>
                    <a:pt x="12410" y="551"/>
                    <a:pt x="11796" y="494"/>
                    <a:pt x="11181" y="494"/>
                  </a:cubicBezTo>
                  <a:cubicBezTo>
                    <a:pt x="10885" y="494"/>
                    <a:pt x="10590" y="507"/>
                    <a:pt x="10295" y="531"/>
                  </a:cubicBezTo>
                  <a:cubicBezTo>
                    <a:pt x="10249" y="531"/>
                    <a:pt x="10207" y="525"/>
                    <a:pt x="10160" y="525"/>
                  </a:cubicBezTo>
                  <a:cubicBezTo>
                    <a:pt x="10515" y="488"/>
                    <a:pt x="10865" y="467"/>
                    <a:pt x="11219" y="467"/>
                  </a:cubicBezTo>
                  <a:close/>
                  <a:moveTo>
                    <a:pt x="10290" y="993"/>
                  </a:moveTo>
                  <a:lnTo>
                    <a:pt x="10420" y="998"/>
                  </a:lnTo>
                  <a:cubicBezTo>
                    <a:pt x="11619" y="1065"/>
                    <a:pt x="12808" y="1294"/>
                    <a:pt x="13945" y="1688"/>
                  </a:cubicBezTo>
                  <a:cubicBezTo>
                    <a:pt x="14397" y="1849"/>
                    <a:pt x="14838" y="2036"/>
                    <a:pt x="15269" y="2249"/>
                  </a:cubicBezTo>
                  <a:cubicBezTo>
                    <a:pt x="15586" y="2477"/>
                    <a:pt x="15881" y="2732"/>
                    <a:pt x="16167" y="3002"/>
                  </a:cubicBezTo>
                  <a:cubicBezTo>
                    <a:pt x="16743" y="3547"/>
                    <a:pt x="17252" y="4165"/>
                    <a:pt x="17683" y="4834"/>
                  </a:cubicBezTo>
                  <a:cubicBezTo>
                    <a:pt x="17641" y="4777"/>
                    <a:pt x="17600" y="4720"/>
                    <a:pt x="17558" y="4663"/>
                  </a:cubicBezTo>
                  <a:cubicBezTo>
                    <a:pt x="16006" y="2654"/>
                    <a:pt x="13576" y="1517"/>
                    <a:pt x="11095" y="1195"/>
                  </a:cubicBezTo>
                  <a:cubicBezTo>
                    <a:pt x="10616" y="1131"/>
                    <a:pt x="10130" y="1103"/>
                    <a:pt x="9645" y="1103"/>
                  </a:cubicBezTo>
                  <a:cubicBezTo>
                    <a:pt x="9536" y="1103"/>
                    <a:pt x="9428" y="1104"/>
                    <a:pt x="9319" y="1107"/>
                  </a:cubicBezTo>
                  <a:cubicBezTo>
                    <a:pt x="9641" y="1060"/>
                    <a:pt x="9963" y="1019"/>
                    <a:pt x="10290" y="993"/>
                  </a:cubicBezTo>
                  <a:close/>
                  <a:moveTo>
                    <a:pt x="17397" y="3651"/>
                  </a:moveTo>
                  <a:cubicBezTo>
                    <a:pt x="17834" y="4019"/>
                    <a:pt x="18238" y="4430"/>
                    <a:pt x="18607" y="4876"/>
                  </a:cubicBezTo>
                  <a:cubicBezTo>
                    <a:pt x="18664" y="4975"/>
                    <a:pt x="18721" y="5073"/>
                    <a:pt x="18773" y="5177"/>
                  </a:cubicBezTo>
                  <a:cubicBezTo>
                    <a:pt x="19407" y="6402"/>
                    <a:pt x="19677" y="7773"/>
                    <a:pt x="19625" y="9133"/>
                  </a:cubicBezTo>
                  <a:cubicBezTo>
                    <a:pt x="19619" y="9066"/>
                    <a:pt x="19614" y="8998"/>
                    <a:pt x="19609" y="8931"/>
                  </a:cubicBezTo>
                  <a:cubicBezTo>
                    <a:pt x="19510" y="7695"/>
                    <a:pt x="19137" y="6496"/>
                    <a:pt x="18560" y="5400"/>
                  </a:cubicBezTo>
                  <a:cubicBezTo>
                    <a:pt x="18233" y="4783"/>
                    <a:pt x="17839" y="4196"/>
                    <a:pt x="17397" y="3651"/>
                  </a:cubicBezTo>
                  <a:close/>
                  <a:moveTo>
                    <a:pt x="2866" y="4445"/>
                  </a:moveTo>
                  <a:cubicBezTo>
                    <a:pt x="2876" y="4492"/>
                    <a:pt x="2897" y="4533"/>
                    <a:pt x="2928" y="4564"/>
                  </a:cubicBezTo>
                  <a:cubicBezTo>
                    <a:pt x="2949" y="4580"/>
                    <a:pt x="2965" y="4596"/>
                    <a:pt x="2985" y="4606"/>
                  </a:cubicBezTo>
                  <a:cubicBezTo>
                    <a:pt x="2653" y="5286"/>
                    <a:pt x="2409" y="6013"/>
                    <a:pt x="2243" y="6740"/>
                  </a:cubicBezTo>
                  <a:cubicBezTo>
                    <a:pt x="1973" y="7944"/>
                    <a:pt x="1931" y="9195"/>
                    <a:pt x="2113" y="10416"/>
                  </a:cubicBezTo>
                  <a:cubicBezTo>
                    <a:pt x="2238" y="11272"/>
                    <a:pt x="2487" y="12113"/>
                    <a:pt x="2850" y="12897"/>
                  </a:cubicBezTo>
                  <a:cubicBezTo>
                    <a:pt x="2674" y="12648"/>
                    <a:pt x="2518" y="12388"/>
                    <a:pt x="2373" y="12118"/>
                  </a:cubicBezTo>
                  <a:cubicBezTo>
                    <a:pt x="1501" y="10291"/>
                    <a:pt x="1220" y="8188"/>
                    <a:pt x="1885" y="6241"/>
                  </a:cubicBezTo>
                  <a:cubicBezTo>
                    <a:pt x="2113" y="5577"/>
                    <a:pt x="2451" y="4980"/>
                    <a:pt x="2866" y="4445"/>
                  </a:cubicBezTo>
                  <a:close/>
                  <a:moveTo>
                    <a:pt x="9660" y="1564"/>
                  </a:moveTo>
                  <a:cubicBezTo>
                    <a:pt x="10266" y="1564"/>
                    <a:pt x="10873" y="1614"/>
                    <a:pt x="11469" y="1714"/>
                  </a:cubicBezTo>
                  <a:cubicBezTo>
                    <a:pt x="13784" y="2114"/>
                    <a:pt x="16022" y="3267"/>
                    <a:pt x="17397" y="5219"/>
                  </a:cubicBezTo>
                  <a:cubicBezTo>
                    <a:pt x="18607" y="6937"/>
                    <a:pt x="19152" y="9092"/>
                    <a:pt x="18924" y="11179"/>
                  </a:cubicBezTo>
                  <a:cubicBezTo>
                    <a:pt x="18903" y="11381"/>
                    <a:pt x="18872" y="11578"/>
                    <a:pt x="18836" y="11776"/>
                  </a:cubicBezTo>
                  <a:cubicBezTo>
                    <a:pt x="18763" y="11989"/>
                    <a:pt x="18685" y="12207"/>
                    <a:pt x="18597" y="12420"/>
                  </a:cubicBezTo>
                  <a:cubicBezTo>
                    <a:pt x="18415" y="12850"/>
                    <a:pt x="18187" y="13261"/>
                    <a:pt x="17922" y="13645"/>
                  </a:cubicBezTo>
                  <a:cubicBezTo>
                    <a:pt x="18238" y="13017"/>
                    <a:pt x="18467" y="12342"/>
                    <a:pt x="18586" y="11646"/>
                  </a:cubicBezTo>
                  <a:cubicBezTo>
                    <a:pt x="18763" y="10623"/>
                    <a:pt x="18721" y="9574"/>
                    <a:pt x="18493" y="8562"/>
                  </a:cubicBezTo>
                  <a:cubicBezTo>
                    <a:pt x="18036" y="6532"/>
                    <a:pt x="16837" y="4674"/>
                    <a:pt x="15175" y="3422"/>
                  </a:cubicBezTo>
                  <a:cubicBezTo>
                    <a:pt x="13636" y="2265"/>
                    <a:pt x="11710" y="1717"/>
                    <a:pt x="9797" y="1717"/>
                  </a:cubicBezTo>
                  <a:cubicBezTo>
                    <a:pt x="9504" y="1717"/>
                    <a:pt x="9211" y="1730"/>
                    <a:pt x="8919" y="1756"/>
                  </a:cubicBezTo>
                  <a:cubicBezTo>
                    <a:pt x="7414" y="1891"/>
                    <a:pt x="5950" y="2337"/>
                    <a:pt x="4631" y="3064"/>
                  </a:cubicBezTo>
                  <a:cubicBezTo>
                    <a:pt x="4937" y="2784"/>
                    <a:pt x="5285" y="2550"/>
                    <a:pt x="5664" y="2363"/>
                  </a:cubicBezTo>
                  <a:cubicBezTo>
                    <a:pt x="6230" y="2088"/>
                    <a:pt x="6843" y="1917"/>
                    <a:pt x="7455" y="1787"/>
                  </a:cubicBezTo>
                  <a:cubicBezTo>
                    <a:pt x="8178" y="1638"/>
                    <a:pt x="8919" y="1564"/>
                    <a:pt x="9660" y="1564"/>
                  </a:cubicBezTo>
                  <a:close/>
                  <a:moveTo>
                    <a:pt x="4252" y="2062"/>
                  </a:moveTo>
                  <a:lnTo>
                    <a:pt x="4252" y="2062"/>
                  </a:lnTo>
                  <a:cubicBezTo>
                    <a:pt x="3089" y="2929"/>
                    <a:pt x="2181" y="4123"/>
                    <a:pt x="1615" y="5478"/>
                  </a:cubicBezTo>
                  <a:cubicBezTo>
                    <a:pt x="1205" y="6465"/>
                    <a:pt x="987" y="7534"/>
                    <a:pt x="992" y="8598"/>
                  </a:cubicBezTo>
                  <a:cubicBezTo>
                    <a:pt x="992" y="9683"/>
                    <a:pt x="1241" y="10758"/>
                    <a:pt x="1677" y="11750"/>
                  </a:cubicBezTo>
                  <a:cubicBezTo>
                    <a:pt x="1755" y="11921"/>
                    <a:pt x="1838" y="12092"/>
                    <a:pt x="1926" y="12259"/>
                  </a:cubicBezTo>
                  <a:cubicBezTo>
                    <a:pt x="2139" y="12710"/>
                    <a:pt x="2383" y="13152"/>
                    <a:pt x="2663" y="13567"/>
                  </a:cubicBezTo>
                  <a:cubicBezTo>
                    <a:pt x="2736" y="13676"/>
                    <a:pt x="2809" y="13785"/>
                    <a:pt x="2887" y="13889"/>
                  </a:cubicBezTo>
                  <a:cubicBezTo>
                    <a:pt x="1584" y="12264"/>
                    <a:pt x="597" y="10306"/>
                    <a:pt x="550" y="8193"/>
                  </a:cubicBezTo>
                  <a:lnTo>
                    <a:pt x="550" y="8183"/>
                  </a:lnTo>
                  <a:cubicBezTo>
                    <a:pt x="639" y="6989"/>
                    <a:pt x="929" y="5816"/>
                    <a:pt x="1449" y="4751"/>
                  </a:cubicBezTo>
                  <a:cubicBezTo>
                    <a:pt x="1636" y="4378"/>
                    <a:pt x="1848" y="4014"/>
                    <a:pt x="2103" y="3682"/>
                  </a:cubicBezTo>
                  <a:cubicBezTo>
                    <a:pt x="2305" y="3469"/>
                    <a:pt x="2518" y="3267"/>
                    <a:pt x="2762" y="3085"/>
                  </a:cubicBezTo>
                  <a:cubicBezTo>
                    <a:pt x="2824" y="3033"/>
                    <a:pt x="2866" y="2965"/>
                    <a:pt x="2871" y="2893"/>
                  </a:cubicBezTo>
                  <a:cubicBezTo>
                    <a:pt x="3167" y="2649"/>
                    <a:pt x="3494" y="2441"/>
                    <a:pt x="3832" y="2265"/>
                  </a:cubicBezTo>
                  <a:cubicBezTo>
                    <a:pt x="3972" y="2192"/>
                    <a:pt x="4112" y="2124"/>
                    <a:pt x="4252" y="2062"/>
                  </a:cubicBezTo>
                  <a:close/>
                  <a:moveTo>
                    <a:pt x="9790" y="2182"/>
                  </a:moveTo>
                  <a:cubicBezTo>
                    <a:pt x="11672" y="2182"/>
                    <a:pt x="13570" y="2733"/>
                    <a:pt x="15056" y="3916"/>
                  </a:cubicBezTo>
                  <a:cubicBezTo>
                    <a:pt x="16608" y="5146"/>
                    <a:pt x="17693" y="6932"/>
                    <a:pt x="18088" y="8874"/>
                  </a:cubicBezTo>
                  <a:cubicBezTo>
                    <a:pt x="18275" y="9813"/>
                    <a:pt x="18290" y="10800"/>
                    <a:pt x="18098" y="11745"/>
                  </a:cubicBezTo>
                  <a:cubicBezTo>
                    <a:pt x="17896" y="12741"/>
                    <a:pt x="17460" y="13676"/>
                    <a:pt x="16847" y="14491"/>
                  </a:cubicBezTo>
                  <a:cubicBezTo>
                    <a:pt x="16588" y="14844"/>
                    <a:pt x="16292" y="15166"/>
                    <a:pt x="15970" y="15467"/>
                  </a:cubicBezTo>
                  <a:cubicBezTo>
                    <a:pt x="15175" y="15929"/>
                    <a:pt x="14288" y="16215"/>
                    <a:pt x="13395" y="16396"/>
                  </a:cubicBezTo>
                  <a:cubicBezTo>
                    <a:pt x="12465" y="16583"/>
                    <a:pt x="11498" y="16678"/>
                    <a:pt x="10540" y="16678"/>
                  </a:cubicBezTo>
                  <a:cubicBezTo>
                    <a:pt x="10194" y="16678"/>
                    <a:pt x="9848" y="16665"/>
                    <a:pt x="9506" y="16640"/>
                  </a:cubicBezTo>
                  <a:cubicBezTo>
                    <a:pt x="8322" y="16552"/>
                    <a:pt x="7149" y="16272"/>
                    <a:pt x="6090" y="15737"/>
                  </a:cubicBezTo>
                  <a:cubicBezTo>
                    <a:pt x="5618" y="15498"/>
                    <a:pt x="5166" y="15213"/>
                    <a:pt x="4745" y="14891"/>
                  </a:cubicBezTo>
                  <a:cubicBezTo>
                    <a:pt x="4309" y="14423"/>
                    <a:pt x="3925" y="13915"/>
                    <a:pt x="3608" y="13364"/>
                  </a:cubicBezTo>
                  <a:cubicBezTo>
                    <a:pt x="3032" y="12362"/>
                    <a:pt x="2669" y="11236"/>
                    <a:pt x="2534" y="10088"/>
                  </a:cubicBezTo>
                  <a:cubicBezTo>
                    <a:pt x="2393" y="8926"/>
                    <a:pt x="2466" y="7742"/>
                    <a:pt x="2752" y="6605"/>
                  </a:cubicBezTo>
                  <a:cubicBezTo>
                    <a:pt x="2897" y="6049"/>
                    <a:pt x="3084" y="5499"/>
                    <a:pt x="3328" y="4980"/>
                  </a:cubicBezTo>
                  <a:cubicBezTo>
                    <a:pt x="3453" y="4710"/>
                    <a:pt x="3593" y="4440"/>
                    <a:pt x="3749" y="4180"/>
                  </a:cubicBezTo>
                  <a:cubicBezTo>
                    <a:pt x="5311" y="3023"/>
                    <a:pt x="7222" y="2327"/>
                    <a:pt x="9163" y="2202"/>
                  </a:cubicBezTo>
                  <a:cubicBezTo>
                    <a:pt x="9372" y="2189"/>
                    <a:pt x="9580" y="2182"/>
                    <a:pt x="9790" y="2182"/>
                  </a:cubicBezTo>
                  <a:close/>
                  <a:moveTo>
                    <a:pt x="19874" y="6864"/>
                  </a:moveTo>
                  <a:lnTo>
                    <a:pt x="19874" y="6864"/>
                  </a:lnTo>
                  <a:cubicBezTo>
                    <a:pt x="20642" y="8500"/>
                    <a:pt x="20917" y="10353"/>
                    <a:pt x="20492" y="12134"/>
                  </a:cubicBezTo>
                  <a:cubicBezTo>
                    <a:pt x="19998" y="14200"/>
                    <a:pt x="18659" y="16059"/>
                    <a:pt x="16723" y="16983"/>
                  </a:cubicBezTo>
                  <a:cubicBezTo>
                    <a:pt x="16437" y="17123"/>
                    <a:pt x="16136" y="17243"/>
                    <a:pt x="15835" y="17346"/>
                  </a:cubicBezTo>
                  <a:cubicBezTo>
                    <a:pt x="16110" y="17134"/>
                    <a:pt x="16375" y="16910"/>
                    <a:pt x="16629" y="16666"/>
                  </a:cubicBezTo>
                  <a:cubicBezTo>
                    <a:pt x="17558" y="15784"/>
                    <a:pt x="18285" y="14725"/>
                    <a:pt x="18773" y="13562"/>
                  </a:cubicBezTo>
                  <a:cubicBezTo>
                    <a:pt x="19235" y="12783"/>
                    <a:pt x="19588" y="11942"/>
                    <a:pt x="19812" y="11064"/>
                  </a:cubicBezTo>
                  <a:cubicBezTo>
                    <a:pt x="20165" y="9683"/>
                    <a:pt x="20191" y="8235"/>
                    <a:pt x="19874" y="6864"/>
                  </a:cubicBezTo>
                  <a:close/>
                  <a:moveTo>
                    <a:pt x="7009" y="16620"/>
                  </a:moveTo>
                  <a:lnTo>
                    <a:pt x="7009" y="16620"/>
                  </a:lnTo>
                  <a:cubicBezTo>
                    <a:pt x="7928" y="16926"/>
                    <a:pt x="8888" y="17082"/>
                    <a:pt x="9854" y="17123"/>
                  </a:cubicBezTo>
                  <a:cubicBezTo>
                    <a:pt x="10094" y="17134"/>
                    <a:pt x="10334" y="17140"/>
                    <a:pt x="10576" y="17140"/>
                  </a:cubicBezTo>
                  <a:cubicBezTo>
                    <a:pt x="11683" y="17140"/>
                    <a:pt x="12802" y="17021"/>
                    <a:pt x="13872" y="16765"/>
                  </a:cubicBezTo>
                  <a:cubicBezTo>
                    <a:pt x="14023" y="16734"/>
                    <a:pt x="14168" y="16692"/>
                    <a:pt x="14314" y="16651"/>
                  </a:cubicBezTo>
                  <a:lnTo>
                    <a:pt x="14314" y="16651"/>
                  </a:lnTo>
                  <a:cubicBezTo>
                    <a:pt x="13488" y="17092"/>
                    <a:pt x="12585" y="17393"/>
                    <a:pt x="11666" y="17507"/>
                  </a:cubicBezTo>
                  <a:cubicBezTo>
                    <a:pt x="11359" y="17547"/>
                    <a:pt x="11050" y="17567"/>
                    <a:pt x="10742" y="17567"/>
                  </a:cubicBezTo>
                  <a:cubicBezTo>
                    <a:pt x="9446" y="17567"/>
                    <a:pt x="8158" y="17224"/>
                    <a:pt x="7009" y="16620"/>
                  </a:cubicBezTo>
                  <a:close/>
                  <a:moveTo>
                    <a:pt x="16655" y="15981"/>
                  </a:moveTo>
                  <a:cubicBezTo>
                    <a:pt x="16473" y="16178"/>
                    <a:pt x="16276" y="16365"/>
                    <a:pt x="16079" y="16547"/>
                  </a:cubicBezTo>
                  <a:cubicBezTo>
                    <a:pt x="15554" y="17014"/>
                    <a:pt x="14978" y="17419"/>
                    <a:pt x="14366" y="17751"/>
                  </a:cubicBezTo>
                  <a:cubicBezTo>
                    <a:pt x="13898" y="17860"/>
                    <a:pt x="13431" y="17954"/>
                    <a:pt x="12964" y="18047"/>
                  </a:cubicBezTo>
                  <a:cubicBezTo>
                    <a:pt x="12022" y="18241"/>
                    <a:pt x="11051" y="18418"/>
                    <a:pt x="10083" y="18418"/>
                  </a:cubicBezTo>
                  <a:cubicBezTo>
                    <a:pt x="9727" y="18418"/>
                    <a:pt x="9371" y="18394"/>
                    <a:pt x="9018" y="18338"/>
                  </a:cubicBezTo>
                  <a:cubicBezTo>
                    <a:pt x="8026" y="18182"/>
                    <a:pt x="7144" y="17746"/>
                    <a:pt x="6334" y="17180"/>
                  </a:cubicBezTo>
                  <a:lnTo>
                    <a:pt x="6334" y="17180"/>
                  </a:lnTo>
                  <a:cubicBezTo>
                    <a:pt x="7019" y="17606"/>
                    <a:pt x="7751" y="17938"/>
                    <a:pt x="8546" y="18110"/>
                  </a:cubicBezTo>
                  <a:cubicBezTo>
                    <a:pt x="9031" y="18213"/>
                    <a:pt x="9525" y="18259"/>
                    <a:pt x="10019" y="18259"/>
                  </a:cubicBezTo>
                  <a:cubicBezTo>
                    <a:pt x="10887" y="18259"/>
                    <a:pt x="11758" y="18117"/>
                    <a:pt x="12595" y="17892"/>
                  </a:cubicBezTo>
                  <a:cubicBezTo>
                    <a:pt x="13877" y="17549"/>
                    <a:pt x="15155" y="17040"/>
                    <a:pt x="16250" y="16282"/>
                  </a:cubicBezTo>
                  <a:cubicBezTo>
                    <a:pt x="16390" y="16183"/>
                    <a:pt x="16525" y="16085"/>
                    <a:pt x="16655" y="15981"/>
                  </a:cubicBezTo>
                  <a:close/>
                  <a:moveTo>
                    <a:pt x="798" y="11358"/>
                  </a:moveTo>
                  <a:cubicBezTo>
                    <a:pt x="1322" y="12575"/>
                    <a:pt x="2089" y="13699"/>
                    <a:pt x="2954" y="14693"/>
                  </a:cubicBezTo>
                  <a:cubicBezTo>
                    <a:pt x="3764" y="15623"/>
                    <a:pt x="4673" y="16485"/>
                    <a:pt x="5643" y="17243"/>
                  </a:cubicBezTo>
                  <a:cubicBezTo>
                    <a:pt x="6152" y="17637"/>
                    <a:pt x="6687" y="18001"/>
                    <a:pt x="7274" y="18276"/>
                  </a:cubicBezTo>
                  <a:cubicBezTo>
                    <a:pt x="7705" y="18478"/>
                    <a:pt x="8146" y="18629"/>
                    <a:pt x="8608" y="18727"/>
                  </a:cubicBezTo>
                  <a:cubicBezTo>
                    <a:pt x="7050" y="18468"/>
                    <a:pt x="5566" y="17814"/>
                    <a:pt x="4304" y="16864"/>
                  </a:cubicBezTo>
                  <a:cubicBezTo>
                    <a:pt x="2523" y="15514"/>
                    <a:pt x="1314" y="13541"/>
                    <a:pt x="805" y="11376"/>
                  </a:cubicBezTo>
                  <a:cubicBezTo>
                    <a:pt x="801" y="11369"/>
                    <a:pt x="800" y="11364"/>
                    <a:pt x="798" y="11358"/>
                  </a:cubicBezTo>
                  <a:close/>
                  <a:moveTo>
                    <a:pt x="11190" y="0"/>
                  </a:moveTo>
                  <a:cubicBezTo>
                    <a:pt x="11151" y="0"/>
                    <a:pt x="11113" y="0"/>
                    <a:pt x="11074" y="1"/>
                  </a:cubicBezTo>
                  <a:cubicBezTo>
                    <a:pt x="9641" y="22"/>
                    <a:pt x="8234" y="364"/>
                    <a:pt x="6858" y="738"/>
                  </a:cubicBezTo>
                  <a:cubicBezTo>
                    <a:pt x="5654" y="1060"/>
                    <a:pt x="4418" y="1377"/>
                    <a:pt x="3333" y="2010"/>
                  </a:cubicBezTo>
                  <a:cubicBezTo>
                    <a:pt x="2798" y="2322"/>
                    <a:pt x="2316" y="2711"/>
                    <a:pt x="1916" y="3178"/>
                  </a:cubicBezTo>
                  <a:cubicBezTo>
                    <a:pt x="1843" y="3267"/>
                    <a:pt x="1776" y="3355"/>
                    <a:pt x="1708" y="3443"/>
                  </a:cubicBezTo>
                  <a:cubicBezTo>
                    <a:pt x="571" y="4725"/>
                    <a:pt x="47" y="6485"/>
                    <a:pt x="83" y="8204"/>
                  </a:cubicBezTo>
                  <a:cubicBezTo>
                    <a:pt x="0" y="9388"/>
                    <a:pt x="114" y="10587"/>
                    <a:pt x="410" y="11734"/>
                  </a:cubicBezTo>
                  <a:cubicBezTo>
                    <a:pt x="1002" y="14013"/>
                    <a:pt x="2352" y="16033"/>
                    <a:pt x="4268" y="17409"/>
                  </a:cubicBezTo>
                  <a:cubicBezTo>
                    <a:pt x="5953" y="18621"/>
                    <a:pt x="8036" y="19323"/>
                    <a:pt x="10119" y="19323"/>
                  </a:cubicBezTo>
                  <a:cubicBezTo>
                    <a:pt x="10320" y="19323"/>
                    <a:pt x="10520" y="19317"/>
                    <a:pt x="10721" y="19304"/>
                  </a:cubicBezTo>
                  <a:cubicBezTo>
                    <a:pt x="12066" y="19215"/>
                    <a:pt x="13369" y="18821"/>
                    <a:pt x="14547" y="18182"/>
                  </a:cubicBezTo>
                  <a:cubicBezTo>
                    <a:pt x="15466" y="17969"/>
                    <a:pt x="16375" y="17699"/>
                    <a:pt x="17216" y="17258"/>
                  </a:cubicBezTo>
                  <a:cubicBezTo>
                    <a:pt x="19189" y="16209"/>
                    <a:pt x="20544" y="14185"/>
                    <a:pt x="20990" y="12025"/>
                  </a:cubicBezTo>
                  <a:cubicBezTo>
                    <a:pt x="21468" y="9730"/>
                    <a:pt x="20871" y="7337"/>
                    <a:pt x="19583" y="5406"/>
                  </a:cubicBezTo>
                  <a:cubicBezTo>
                    <a:pt x="19396" y="5130"/>
                    <a:pt x="19199" y="4866"/>
                    <a:pt x="18991" y="4611"/>
                  </a:cubicBezTo>
                  <a:cubicBezTo>
                    <a:pt x="17953" y="2794"/>
                    <a:pt x="16266" y="1366"/>
                    <a:pt x="14319" y="598"/>
                  </a:cubicBezTo>
                  <a:cubicBezTo>
                    <a:pt x="13322" y="207"/>
                    <a:pt x="12257" y="0"/>
                    <a:pt x="11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3922450" y="3355800"/>
              <a:ext cx="159475" cy="141275"/>
            </a:xfrm>
            <a:custGeom>
              <a:avLst/>
              <a:gdLst/>
              <a:ahLst/>
              <a:cxnLst/>
              <a:rect l="l" t="t" r="r" b="b"/>
              <a:pathLst>
                <a:path w="6379" h="5651" extrusionOk="0">
                  <a:moveTo>
                    <a:pt x="1488" y="969"/>
                  </a:moveTo>
                  <a:lnTo>
                    <a:pt x="1488" y="969"/>
                  </a:lnTo>
                  <a:cubicBezTo>
                    <a:pt x="1550" y="1011"/>
                    <a:pt x="1613" y="1052"/>
                    <a:pt x="1675" y="1089"/>
                  </a:cubicBezTo>
                  <a:lnTo>
                    <a:pt x="1675" y="1094"/>
                  </a:lnTo>
                  <a:cubicBezTo>
                    <a:pt x="1644" y="1161"/>
                    <a:pt x="1649" y="1255"/>
                    <a:pt x="1722" y="1333"/>
                  </a:cubicBezTo>
                  <a:cubicBezTo>
                    <a:pt x="1758" y="1379"/>
                    <a:pt x="1794" y="1426"/>
                    <a:pt x="1836" y="1473"/>
                  </a:cubicBezTo>
                  <a:cubicBezTo>
                    <a:pt x="1815" y="1473"/>
                    <a:pt x="1800" y="1478"/>
                    <a:pt x="1784" y="1483"/>
                  </a:cubicBezTo>
                  <a:cubicBezTo>
                    <a:pt x="1685" y="1312"/>
                    <a:pt x="1587" y="1141"/>
                    <a:pt x="1488" y="969"/>
                  </a:cubicBezTo>
                  <a:close/>
                  <a:moveTo>
                    <a:pt x="3492" y="1831"/>
                  </a:moveTo>
                  <a:lnTo>
                    <a:pt x="3492" y="1831"/>
                  </a:lnTo>
                  <a:cubicBezTo>
                    <a:pt x="3450" y="1914"/>
                    <a:pt x="3409" y="1997"/>
                    <a:pt x="3373" y="2085"/>
                  </a:cubicBezTo>
                  <a:lnTo>
                    <a:pt x="3284" y="2008"/>
                  </a:lnTo>
                  <a:cubicBezTo>
                    <a:pt x="3352" y="1945"/>
                    <a:pt x="3419" y="1888"/>
                    <a:pt x="3492" y="1831"/>
                  </a:cubicBezTo>
                  <a:close/>
                  <a:moveTo>
                    <a:pt x="3201" y="2532"/>
                  </a:moveTo>
                  <a:cubicBezTo>
                    <a:pt x="3336" y="2641"/>
                    <a:pt x="3476" y="2745"/>
                    <a:pt x="3643" y="2791"/>
                  </a:cubicBezTo>
                  <a:cubicBezTo>
                    <a:pt x="3697" y="2807"/>
                    <a:pt x="3754" y="2815"/>
                    <a:pt x="3810" y="2815"/>
                  </a:cubicBezTo>
                  <a:cubicBezTo>
                    <a:pt x="3962" y="2815"/>
                    <a:pt x="4108" y="2755"/>
                    <a:pt x="4188" y="2615"/>
                  </a:cubicBezTo>
                  <a:cubicBezTo>
                    <a:pt x="4323" y="2620"/>
                    <a:pt x="4463" y="2631"/>
                    <a:pt x="4598" y="2641"/>
                  </a:cubicBezTo>
                  <a:cubicBezTo>
                    <a:pt x="4198" y="2745"/>
                    <a:pt x="3798" y="2849"/>
                    <a:pt x="3393" y="2952"/>
                  </a:cubicBezTo>
                  <a:cubicBezTo>
                    <a:pt x="3352" y="2875"/>
                    <a:pt x="3305" y="2791"/>
                    <a:pt x="3258" y="2714"/>
                  </a:cubicBezTo>
                  <a:cubicBezTo>
                    <a:pt x="3243" y="2651"/>
                    <a:pt x="3227" y="2589"/>
                    <a:pt x="3201" y="2532"/>
                  </a:cubicBezTo>
                  <a:close/>
                  <a:moveTo>
                    <a:pt x="2604" y="2989"/>
                  </a:moveTo>
                  <a:cubicBezTo>
                    <a:pt x="2667" y="3035"/>
                    <a:pt x="2729" y="3082"/>
                    <a:pt x="2796" y="3124"/>
                  </a:cubicBezTo>
                  <a:cubicBezTo>
                    <a:pt x="2776" y="3181"/>
                    <a:pt x="2744" y="3233"/>
                    <a:pt x="2698" y="3274"/>
                  </a:cubicBezTo>
                  <a:cubicBezTo>
                    <a:pt x="2635" y="3342"/>
                    <a:pt x="2547" y="3383"/>
                    <a:pt x="2469" y="3394"/>
                  </a:cubicBezTo>
                  <a:cubicBezTo>
                    <a:pt x="2500" y="3254"/>
                    <a:pt x="2547" y="3119"/>
                    <a:pt x="2604" y="2989"/>
                  </a:cubicBezTo>
                  <a:close/>
                  <a:moveTo>
                    <a:pt x="1992" y="3404"/>
                  </a:moveTo>
                  <a:cubicBezTo>
                    <a:pt x="1986" y="3435"/>
                    <a:pt x="1976" y="3461"/>
                    <a:pt x="1971" y="3487"/>
                  </a:cubicBezTo>
                  <a:cubicBezTo>
                    <a:pt x="1898" y="3498"/>
                    <a:pt x="1825" y="3508"/>
                    <a:pt x="1753" y="3518"/>
                  </a:cubicBezTo>
                  <a:cubicBezTo>
                    <a:pt x="1831" y="3482"/>
                    <a:pt x="1909" y="3440"/>
                    <a:pt x="1992" y="3404"/>
                  </a:cubicBezTo>
                  <a:close/>
                  <a:moveTo>
                    <a:pt x="3243" y="3331"/>
                  </a:moveTo>
                  <a:cubicBezTo>
                    <a:pt x="3284" y="3430"/>
                    <a:pt x="3321" y="3534"/>
                    <a:pt x="3357" y="3633"/>
                  </a:cubicBezTo>
                  <a:cubicBezTo>
                    <a:pt x="3295" y="3560"/>
                    <a:pt x="3222" y="3503"/>
                    <a:pt x="3139" y="3461"/>
                  </a:cubicBezTo>
                  <a:cubicBezTo>
                    <a:pt x="3165" y="3420"/>
                    <a:pt x="3191" y="3378"/>
                    <a:pt x="3206" y="3337"/>
                  </a:cubicBezTo>
                  <a:cubicBezTo>
                    <a:pt x="3222" y="3337"/>
                    <a:pt x="3232" y="3337"/>
                    <a:pt x="3243" y="3331"/>
                  </a:cubicBezTo>
                  <a:close/>
                  <a:moveTo>
                    <a:pt x="774" y="1"/>
                  </a:moveTo>
                  <a:cubicBezTo>
                    <a:pt x="613" y="1"/>
                    <a:pt x="468" y="191"/>
                    <a:pt x="569" y="351"/>
                  </a:cubicBezTo>
                  <a:cubicBezTo>
                    <a:pt x="1088" y="1172"/>
                    <a:pt x="1566" y="2023"/>
                    <a:pt x="2007" y="2890"/>
                  </a:cubicBezTo>
                  <a:cubicBezTo>
                    <a:pt x="1400" y="3170"/>
                    <a:pt x="798" y="3456"/>
                    <a:pt x="190" y="3736"/>
                  </a:cubicBezTo>
                  <a:cubicBezTo>
                    <a:pt x="1" y="3826"/>
                    <a:pt x="74" y="4169"/>
                    <a:pt x="283" y="4169"/>
                  </a:cubicBezTo>
                  <a:cubicBezTo>
                    <a:pt x="291" y="4169"/>
                    <a:pt x="300" y="4169"/>
                    <a:pt x="310" y="4167"/>
                  </a:cubicBezTo>
                  <a:cubicBezTo>
                    <a:pt x="720" y="4115"/>
                    <a:pt x="1125" y="4063"/>
                    <a:pt x="1535" y="4012"/>
                  </a:cubicBezTo>
                  <a:cubicBezTo>
                    <a:pt x="1924" y="3960"/>
                    <a:pt x="2319" y="3897"/>
                    <a:pt x="2713" y="3856"/>
                  </a:cubicBezTo>
                  <a:cubicBezTo>
                    <a:pt x="2740" y="3854"/>
                    <a:pt x="2765" y="3853"/>
                    <a:pt x="2789" y="3853"/>
                  </a:cubicBezTo>
                  <a:cubicBezTo>
                    <a:pt x="2899" y="3853"/>
                    <a:pt x="2979" y="3878"/>
                    <a:pt x="3056" y="3980"/>
                  </a:cubicBezTo>
                  <a:cubicBezTo>
                    <a:pt x="3160" y="4121"/>
                    <a:pt x="3227" y="4292"/>
                    <a:pt x="3310" y="4448"/>
                  </a:cubicBezTo>
                  <a:cubicBezTo>
                    <a:pt x="3502" y="4811"/>
                    <a:pt x="3694" y="5174"/>
                    <a:pt x="3881" y="5538"/>
                  </a:cubicBezTo>
                  <a:cubicBezTo>
                    <a:pt x="3923" y="5609"/>
                    <a:pt x="4004" y="5650"/>
                    <a:pt x="4084" y="5650"/>
                  </a:cubicBezTo>
                  <a:cubicBezTo>
                    <a:pt x="4114" y="5650"/>
                    <a:pt x="4145" y="5644"/>
                    <a:pt x="4172" y="5631"/>
                  </a:cubicBezTo>
                  <a:cubicBezTo>
                    <a:pt x="4286" y="5585"/>
                    <a:pt x="4328" y="5476"/>
                    <a:pt x="4307" y="5356"/>
                  </a:cubicBezTo>
                  <a:cubicBezTo>
                    <a:pt x="4182" y="4671"/>
                    <a:pt x="3996" y="3996"/>
                    <a:pt x="3746" y="3342"/>
                  </a:cubicBezTo>
                  <a:cubicBezTo>
                    <a:pt x="4536" y="3134"/>
                    <a:pt x="5325" y="2926"/>
                    <a:pt x="6114" y="2724"/>
                  </a:cubicBezTo>
                  <a:cubicBezTo>
                    <a:pt x="6379" y="2651"/>
                    <a:pt x="6306" y="2283"/>
                    <a:pt x="6051" y="2267"/>
                  </a:cubicBezTo>
                  <a:cubicBezTo>
                    <a:pt x="5319" y="2220"/>
                    <a:pt x="4593" y="2174"/>
                    <a:pt x="3861" y="2127"/>
                  </a:cubicBezTo>
                  <a:cubicBezTo>
                    <a:pt x="3990" y="1841"/>
                    <a:pt x="4167" y="1577"/>
                    <a:pt x="4380" y="1343"/>
                  </a:cubicBezTo>
                  <a:cubicBezTo>
                    <a:pt x="4509" y="1200"/>
                    <a:pt x="4412" y="941"/>
                    <a:pt x="4228" y="941"/>
                  </a:cubicBezTo>
                  <a:cubicBezTo>
                    <a:pt x="4206" y="941"/>
                    <a:pt x="4182" y="945"/>
                    <a:pt x="4157" y="954"/>
                  </a:cubicBezTo>
                  <a:cubicBezTo>
                    <a:pt x="3793" y="1078"/>
                    <a:pt x="3456" y="1265"/>
                    <a:pt x="3160" y="1504"/>
                  </a:cubicBezTo>
                  <a:cubicBezTo>
                    <a:pt x="3149" y="1494"/>
                    <a:pt x="3134" y="1478"/>
                    <a:pt x="3113" y="1468"/>
                  </a:cubicBezTo>
                  <a:lnTo>
                    <a:pt x="886" y="35"/>
                  </a:lnTo>
                  <a:cubicBezTo>
                    <a:pt x="849" y="11"/>
                    <a:pt x="811" y="1"/>
                    <a:pt x="77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4629875" y="3989500"/>
              <a:ext cx="232450" cy="182950"/>
            </a:xfrm>
            <a:custGeom>
              <a:avLst/>
              <a:gdLst/>
              <a:ahLst/>
              <a:cxnLst/>
              <a:rect l="l" t="t" r="r" b="b"/>
              <a:pathLst>
                <a:path w="9298" h="7318" extrusionOk="0">
                  <a:moveTo>
                    <a:pt x="5094" y="1766"/>
                  </a:moveTo>
                  <a:cubicBezTo>
                    <a:pt x="5141" y="2021"/>
                    <a:pt x="5193" y="2280"/>
                    <a:pt x="5255" y="2530"/>
                  </a:cubicBezTo>
                  <a:cubicBezTo>
                    <a:pt x="5182" y="2571"/>
                    <a:pt x="5146" y="2649"/>
                    <a:pt x="5135" y="2732"/>
                  </a:cubicBezTo>
                  <a:cubicBezTo>
                    <a:pt x="5125" y="2810"/>
                    <a:pt x="5115" y="2888"/>
                    <a:pt x="5099" y="2961"/>
                  </a:cubicBezTo>
                  <a:cubicBezTo>
                    <a:pt x="5058" y="2909"/>
                    <a:pt x="5011" y="2862"/>
                    <a:pt x="4964" y="2810"/>
                  </a:cubicBezTo>
                  <a:cubicBezTo>
                    <a:pt x="4954" y="2794"/>
                    <a:pt x="4933" y="2779"/>
                    <a:pt x="4917" y="2768"/>
                  </a:cubicBezTo>
                  <a:cubicBezTo>
                    <a:pt x="4974" y="2436"/>
                    <a:pt x="5037" y="2104"/>
                    <a:pt x="5094" y="1766"/>
                  </a:cubicBezTo>
                  <a:close/>
                  <a:moveTo>
                    <a:pt x="8282" y="2452"/>
                  </a:moveTo>
                  <a:lnTo>
                    <a:pt x="8282" y="2452"/>
                  </a:lnTo>
                  <a:cubicBezTo>
                    <a:pt x="8048" y="2675"/>
                    <a:pt x="7788" y="2872"/>
                    <a:pt x="7508" y="3044"/>
                  </a:cubicBezTo>
                  <a:cubicBezTo>
                    <a:pt x="7508" y="3018"/>
                    <a:pt x="7498" y="2992"/>
                    <a:pt x="7487" y="2966"/>
                  </a:cubicBezTo>
                  <a:lnTo>
                    <a:pt x="7498" y="2966"/>
                  </a:lnTo>
                  <a:cubicBezTo>
                    <a:pt x="7664" y="2919"/>
                    <a:pt x="7695" y="2758"/>
                    <a:pt x="7638" y="2639"/>
                  </a:cubicBezTo>
                  <a:cubicBezTo>
                    <a:pt x="7856" y="2576"/>
                    <a:pt x="8069" y="2514"/>
                    <a:pt x="8282" y="2452"/>
                  </a:cubicBezTo>
                  <a:close/>
                  <a:moveTo>
                    <a:pt x="1449" y="3070"/>
                  </a:moveTo>
                  <a:cubicBezTo>
                    <a:pt x="1652" y="3075"/>
                    <a:pt x="1859" y="3080"/>
                    <a:pt x="2067" y="3085"/>
                  </a:cubicBezTo>
                  <a:cubicBezTo>
                    <a:pt x="2083" y="3142"/>
                    <a:pt x="2114" y="3189"/>
                    <a:pt x="2166" y="3210"/>
                  </a:cubicBezTo>
                  <a:cubicBezTo>
                    <a:pt x="2187" y="3220"/>
                    <a:pt x="2202" y="3225"/>
                    <a:pt x="2223" y="3236"/>
                  </a:cubicBezTo>
                  <a:cubicBezTo>
                    <a:pt x="2275" y="3256"/>
                    <a:pt x="2327" y="3277"/>
                    <a:pt x="2379" y="3298"/>
                  </a:cubicBezTo>
                  <a:lnTo>
                    <a:pt x="2347" y="3298"/>
                  </a:lnTo>
                  <a:cubicBezTo>
                    <a:pt x="2342" y="3298"/>
                    <a:pt x="2337" y="3297"/>
                    <a:pt x="2332" y="3297"/>
                  </a:cubicBezTo>
                  <a:cubicBezTo>
                    <a:pt x="2276" y="3297"/>
                    <a:pt x="2225" y="3322"/>
                    <a:pt x="2187" y="3360"/>
                  </a:cubicBezTo>
                  <a:cubicBezTo>
                    <a:pt x="1937" y="3267"/>
                    <a:pt x="1693" y="3173"/>
                    <a:pt x="1449" y="3070"/>
                  </a:cubicBezTo>
                  <a:close/>
                  <a:moveTo>
                    <a:pt x="6111" y="3090"/>
                  </a:moveTo>
                  <a:cubicBezTo>
                    <a:pt x="6132" y="3184"/>
                    <a:pt x="6205" y="3267"/>
                    <a:pt x="6324" y="3272"/>
                  </a:cubicBezTo>
                  <a:cubicBezTo>
                    <a:pt x="6220" y="3340"/>
                    <a:pt x="6127" y="3417"/>
                    <a:pt x="6034" y="3495"/>
                  </a:cubicBezTo>
                  <a:cubicBezTo>
                    <a:pt x="5966" y="3381"/>
                    <a:pt x="5899" y="3262"/>
                    <a:pt x="5836" y="3142"/>
                  </a:cubicBezTo>
                  <a:cubicBezTo>
                    <a:pt x="5930" y="3137"/>
                    <a:pt x="6023" y="3116"/>
                    <a:pt x="6111" y="3090"/>
                  </a:cubicBezTo>
                  <a:close/>
                  <a:moveTo>
                    <a:pt x="4087" y="3220"/>
                  </a:moveTo>
                  <a:lnTo>
                    <a:pt x="4087" y="3220"/>
                  </a:lnTo>
                  <a:cubicBezTo>
                    <a:pt x="4268" y="3236"/>
                    <a:pt x="4450" y="3256"/>
                    <a:pt x="4632" y="3277"/>
                  </a:cubicBezTo>
                  <a:cubicBezTo>
                    <a:pt x="4668" y="3277"/>
                    <a:pt x="4699" y="3272"/>
                    <a:pt x="4736" y="3251"/>
                  </a:cubicBezTo>
                  <a:cubicBezTo>
                    <a:pt x="4829" y="3366"/>
                    <a:pt x="4923" y="3480"/>
                    <a:pt x="5011" y="3594"/>
                  </a:cubicBezTo>
                  <a:cubicBezTo>
                    <a:pt x="4710" y="3454"/>
                    <a:pt x="4403" y="3329"/>
                    <a:pt x="4087" y="3220"/>
                  </a:cubicBezTo>
                  <a:close/>
                  <a:moveTo>
                    <a:pt x="6532" y="3693"/>
                  </a:moveTo>
                  <a:lnTo>
                    <a:pt x="6532" y="3693"/>
                  </a:lnTo>
                  <a:cubicBezTo>
                    <a:pt x="6459" y="3916"/>
                    <a:pt x="6589" y="4124"/>
                    <a:pt x="6683" y="4316"/>
                  </a:cubicBezTo>
                  <a:cubicBezTo>
                    <a:pt x="6776" y="4502"/>
                    <a:pt x="6875" y="4684"/>
                    <a:pt x="6973" y="4861"/>
                  </a:cubicBezTo>
                  <a:cubicBezTo>
                    <a:pt x="6724" y="4554"/>
                    <a:pt x="6496" y="4233"/>
                    <a:pt x="6283" y="3900"/>
                  </a:cubicBezTo>
                  <a:cubicBezTo>
                    <a:pt x="6361" y="3828"/>
                    <a:pt x="6449" y="3755"/>
                    <a:pt x="6532" y="3693"/>
                  </a:cubicBezTo>
                  <a:close/>
                  <a:moveTo>
                    <a:pt x="4107" y="3994"/>
                  </a:moveTo>
                  <a:cubicBezTo>
                    <a:pt x="4175" y="4009"/>
                    <a:pt x="4248" y="4025"/>
                    <a:pt x="4320" y="4046"/>
                  </a:cubicBezTo>
                  <a:cubicBezTo>
                    <a:pt x="4440" y="4087"/>
                    <a:pt x="4564" y="4129"/>
                    <a:pt x="4684" y="4170"/>
                  </a:cubicBezTo>
                  <a:cubicBezTo>
                    <a:pt x="4824" y="4300"/>
                    <a:pt x="4803" y="4502"/>
                    <a:pt x="4756" y="4700"/>
                  </a:cubicBezTo>
                  <a:cubicBezTo>
                    <a:pt x="4751" y="4715"/>
                    <a:pt x="4746" y="4731"/>
                    <a:pt x="4746" y="4747"/>
                  </a:cubicBezTo>
                  <a:cubicBezTo>
                    <a:pt x="4699" y="4793"/>
                    <a:pt x="4658" y="4845"/>
                    <a:pt x="4621" y="4897"/>
                  </a:cubicBezTo>
                  <a:cubicBezTo>
                    <a:pt x="4466" y="4715"/>
                    <a:pt x="4300" y="4539"/>
                    <a:pt x="4118" y="4378"/>
                  </a:cubicBezTo>
                  <a:cubicBezTo>
                    <a:pt x="4227" y="4279"/>
                    <a:pt x="4237" y="4072"/>
                    <a:pt x="4082" y="3994"/>
                  </a:cubicBezTo>
                  <a:close/>
                  <a:moveTo>
                    <a:pt x="7036" y="4980"/>
                  </a:moveTo>
                  <a:lnTo>
                    <a:pt x="7036" y="4980"/>
                  </a:lnTo>
                  <a:cubicBezTo>
                    <a:pt x="7134" y="5157"/>
                    <a:pt x="7233" y="5328"/>
                    <a:pt x="7331" y="5499"/>
                  </a:cubicBezTo>
                  <a:cubicBezTo>
                    <a:pt x="7389" y="5598"/>
                    <a:pt x="7451" y="5697"/>
                    <a:pt x="7508" y="5795"/>
                  </a:cubicBezTo>
                  <a:cubicBezTo>
                    <a:pt x="7259" y="5619"/>
                    <a:pt x="7004" y="5442"/>
                    <a:pt x="6755" y="5260"/>
                  </a:cubicBezTo>
                  <a:lnTo>
                    <a:pt x="6755" y="5260"/>
                  </a:lnTo>
                  <a:cubicBezTo>
                    <a:pt x="6774" y="5266"/>
                    <a:pt x="6794" y="5269"/>
                    <a:pt x="6814" y="5269"/>
                  </a:cubicBezTo>
                  <a:cubicBezTo>
                    <a:pt x="6885" y="5269"/>
                    <a:pt x="6955" y="5234"/>
                    <a:pt x="6999" y="5177"/>
                  </a:cubicBezTo>
                  <a:cubicBezTo>
                    <a:pt x="7046" y="5115"/>
                    <a:pt x="7056" y="5048"/>
                    <a:pt x="7036" y="4980"/>
                  </a:cubicBezTo>
                  <a:close/>
                  <a:moveTo>
                    <a:pt x="4123" y="5032"/>
                  </a:moveTo>
                  <a:lnTo>
                    <a:pt x="4123" y="5032"/>
                  </a:lnTo>
                  <a:cubicBezTo>
                    <a:pt x="4320" y="5240"/>
                    <a:pt x="4497" y="5463"/>
                    <a:pt x="4658" y="5702"/>
                  </a:cubicBezTo>
                  <a:lnTo>
                    <a:pt x="4653" y="5702"/>
                  </a:lnTo>
                  <a:cubicBezTo>
                    <a:pt x="4668" y="5723"/>
                    <a:pt x="4684" y="5738"/>
                    <a:pt x="4699" y="5754"/>
                  </a:cubicBezTo>
                  <a:cubicBezTo>
                    <a:pt x="4601" y="5987"/>
                    <a:pt x="4497" y="6216"/>
                    <a:pt x="4388" y="6444"/>
                  </a:cubicBezTo>
                  <a:cubicBezTo>
                    <a:pt x="4274" y="5977"/>
                    <a:pt x="4185" y="5504"/>
                    <a:pt x="4123" y="5032"/>
                  </a:cubicBezTo>
                  <a:close/>
                  <a:moveTo>
                    <a:pt x="5143" y="0"/>
                  </a:moveTo>
                  <a:cubicBezTo>
                    <a:pt x="5040" y="0"/>
                    <a:pt x="4931" y="61"/>
                    <a:pt x="4912" y="167"/>
                  </a:cubicBezTo>
                  <a:cubicBezTo>
                    <a:pt x="4756" y="1045"/>
                    <a:pt x="4601" y="1917"/>
                    <a:pt x="4445" y="2789"/>
                  </a:cubicBezTo>
                  <a:cubicBezTo>
                    <a:pt x="3281" y="2665"/>
                    <a:pt x="2114" y="2602"/>
                    <a:pt x="946" y="2602"/>
                  </a:cubicBezTo>
                  <a:cubicBezTo>
                    <a:pt x="743" y="2602"/>
                    <a:pt x="541" y="2604"/>
                    <a:pt x="338" y="2608"/>
                  </a:cubicBezTo>
                  <a:cubicBezTo>
                    <a:pt x="120" y="2613"/>
                    <a:pt x="1" y="2940"/>
                    <a:pt x="219" y="3038"/>
                  </a:cubicBezTo>
                  <a:cubicBezTo>
                    <a:pt x="1314" y="3547"/>
                    <a:pt x="2446" y="3978"/>
                    <a:pt x="3599" y="4331"/>
                  </a:cubicBezTo>
                  <a:cubicBezTo>
                    <a:pt x="3588" y="4357"/>
                    <a:pt x="3583" y="4388"/>
                    <a:pt x="3583" y="4425"/>
                  </a:cubicBezTo>
                  <a:cubicBezTo>
                    <a:pt x="3671" y="5349"/>
                    <a:pt x="3837" y="6262"/>
                    <a:pt x="4087" y="7150"/>
                  </a:cubicBezTo>
                  <a:cubicBezTo>
                    <a:pt x="4119" y="7257"/>
                    <a:pt x="4221" y="7318"/>
                    <a:pt x="4321" y="7318"/>
                  </a:cubicBezTo>
                  <a:cubicBezTo>
                    <a:pt x="4396" y="7318"/>
                    <a:pt x="4470" y="7283"/>
                    <a:pt x="4512" y="7207"/>
                  </a:cubicBezTo>
                  <a:cubicBezTo>
                    <a:pt x="4912" y="6481"/>
                    <a:pt x="5239" y="5723"/>
                    <a:pt x="5494" y="4933"/>
                  </a:cubicBezTo>
                  <a:cubicBezTo>
                    <a:pt x="6407" y="5582"/>
                    <a:pt x="7321" y="6237"/>
                    <a:pt x="8240" y="6885"/>
                  </a:cubicBezTo>
                  <a:cubicBezTo>
                    <a:pt x="8276" y="6911"/>
                    <a:pt x="8314" y="6922"/>
                    <a:pt x="8352" y="6922"/>
                  </a:cubicBezTo>
                  <a:cubicBezTo>
                    <a:pt x="8512" y="6922"/>
                    <a:pt x="8662" y="6720"/>
                    <a:pt x="8557" y="6569"/>
                  </a:cubicBezTo>
                  <a:cubicBezTo>
                    <a:pt x="8074" y="5863"/>
                    <a:pt x="7633" y="5131"/>
                    <a:pt x="7233" y="4373"/>
                  </a:cubicBezTo>
                  <a:cubicBezTo>
                    <a:pt x="7181" y="4279"/>
                    <a:pt x="7134" y="4181"/>
                    <a:pt x="7082" y="4082"/>
                  </a:cubicBezTo>
                  <a:cubicBezTo>
                    <a:pt x="7056" y="4030"/>
                    <a:pt x="6963" y="3905"/>
                    <a:pt x="6973" y="3838"/>
                  </a:cubicBezTo>
                  <a:cubicBezTo>
                    <a:pt x="6973" y="3838"/>
                    <a:pt x="6973" y="3838"/>
                    <a:pt x="6978" y="3833"/>
                  </a:cubicBezTo>
                  <a:cubicBezTo>
                    <a:pt x="6999" y="3812"/>
                    <a:pt x="7041" y="3796"/>
                    <a:pt x="7067" y="3781"/>
                  </a:cubicBezTo>
                  <a:cubicBezTo>
                    <a:pt x="7155" y="3739"/>
                    <a:pt x="7248" y="3708"/>
                    <a:pt x="7337" y="3661"/>
                  </a:cubicBezTo>
                  <a:cubicBezTo>
                    <a:pt x="7679" y="3501"/>
                    <a:pt x="8001" y="3293"/>
                    <a:pt x="8297" y="3054"/>
                  </a:cubicBezTo>
                  <a:cubicBezTo>
                    <a:pt x="8635" y="2784"/>
                    <a:pt x="8925" y="2473"/>
                    <a:pt x="9185" y="2125"/>
                  </a:cubicBezTo>
                  <a:cubicBezTo>
                    <a:pt x="9297" y="1975"/>
                    <a:pt x="9140" y="1775"/>
                    <a:pt x="8974" y="1775"/>
                  </a:cubicBezTo>
                  <a:cubicBezTo>
                    <a:pt x="8956" y="1775"/>
                    <a:pt x="8938" y="1777"/>
                    <a:pt x="8920" y="1782"/>
                  </a:cubicBezTo>
                  <a:lnTo>
                    <a:pt x="8925" y="1782"/>
                  </a:lnTo>
                  <a:cubicBezTo>
                    <a:pt x="8157" y="2005"/>
                    <a:pt x="7389" y="2229"/>
                    <a:pt x="6620" y="2452"/>
                  </a:cubicBezTo>
                  <a:lnTo>
                    <a:pt x="6070" y="2613"/>
                  </a:lnTo>
                  <a:cubicBezTo>
                    <a:pt x="5987" y="2633"/>
                    <a:pt x="5904" y="2665"/>
                    <a:pt x="5821" y="2680"/>
                  </a:cubicBezTo>
                  <a:cubicBezTo>
                    <a:pt x="5809" y="2684"/>
                    <a:pt x="5802" y="2686"/>
                    <a:pt x="5796" y="2686"/>
                  </a:cubicBezTo>
                  <a:cubicBezTo>
                    <a:pt x="5785" y="2686"/>
                    <a:pt x="5783" y="2676"/>
                    <a:pt x="5769" y="2644"/>
                  </a:cubicBezTo>
                  <a:cubicBezTo>
                    <a:pt x="5706" y="2473"/>
                    <a:pt x="5675" y="2280"/>
                    <a:pt x="5639" y="2109"/>
                  </a:cubicBezTo>
                  <a:cubicBezTo>
                    <a:pt x="5597" y="1917"/>
                    <a:pt x="5561" y="1725"/>
                    <a:pt x="5525" y="1533"/>
                  </a:cubicBezTo>
                  <a:cubicBezTo>
                    <a:pt x="5447" y="1102"/>
                    <a:pt x="5395" y="666"/>
                    <a:pt x="5364" y="230"/>
                  </a:cubicBezTo>
                  <a:cubicBezTo>
                    <a:pt x="5359" y="116"/>
                    <a:pt x="5286" y="17"/>
                    <a:pt x="5167" y="1"/>
                  </a:cubicBezTo>
                  <a:cubicBezTo>
                    <a:pt x="5159" y="1"/>
                    <a:pt x="5151" y="0"/>
                    <a:pt x="51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4934125" y="3713000"/>
              <a:ext cx="128375" cy="124325"/>
            </a:xfrm>
            <a:custGeom>
              <a:avLst/>
              <a:gdLst/>
              <a:ahLst/>
              <a:cxnLst/>
              <a:rect l="l" t="t" r="r" b="b"/>
              <a:pathLst>
                <a:path w="5135" h="4973" extrusionOk="0">
                  <a:moveTo>
                    <a:pt x="2804" y="1483"/>
                  </a:moveTo>
                  <a:lnTo>
                    <a:pt x="2804" y="1483"/>
                  </a:lnTo>
                  <a:cubicBezTo>
                    <a:pt x="2793" y="1550"/>
                    <a:pt x="2778" y="1618"/>
                    <a:pt x="2762" y="1685"/>
                  </a:cubicBezTo>
                  <a:cubicBezTo>
                    <a:pt x="2757" y="1670"/>
                    <a:pt x="2752" y="1659"/>
                    <a:pt x="2747" y="1649"/>
                  </a:cubicBezTo>
                  <a:cubicBezTo>
                    <a:pt x="2726" y="1618"/>
                    <a:pt x="2705" y="1592"/>
                    <a:pt x="2679" y="1571"/>
                  </a:cubicBezTo>
                  <a:cubicBezTo>
                    <a:pt x="2721" y="1540"/>
                    <a:pt x="2762" y="1514"/>
                    <a:pt x="2804" y="1483"/>
                  </a:cubicBezTo>
                  <a:close/>
                  <a:moveTo>
                    <a:pt x="1080" y="1109"/>
                  </a:moveTo>
                  <a:lnTo>
                    <a:pt x="1080" y="1109"/>
                  </a:lnTo>
                  <a:cubicBezTo>
                    <a:pt x="1303" y="1306"/>
                    <a:pt x="1511" y="1524"/>
                    <a:pt x="1703" y="1753"/>
                  </a:cubicBezTo>
                  <a:cubicBezTo>
                    <a:pt x="1682" y="1773"/>
                    <a:pt x="1667" y="1794"/>
                    <a:pt x="1656" y="1820"/>
                  </a:cubicBezTo>
                  <a:cubicBezTo>
                    <a:pt x="1573" y="1768"/>
                    <a:pt x="1495" y="1721"/>
                    <a:pt x="1412" y="1675"/>
                  </a:cubicBezTo>
                  <a:lnTo>
                    <a:pt x="1080" y="1109"/>
                  </a:lnTo>
                  <a:close/>
                  <a:moveTo>
                    <a:pt x="2326" y="1841"/>
                  </a:moveTo>
                  <a:cubicBezTo>
                    <a:pt x="2331" y="1851"/>
                    <a:pt x="2336" y="1867"/>
                    <a:pt x="2347" y="1882"/>
                  </a:cubicBezTo>
                  <a:lnTo>
                    <a:pt x="2342" y="1882"/>
                  </a:lnTo>
                  <a:cubicBezTo>
                    <a:pt x="2388" y="1955"/>
                    <a:pt x="2419" y="2033"/>
                    <a:pt x="2445" y="2111"/>
                  </a:cubicBezTo>
                  <a:cubicBezTo>
                    <a:pt x="2373" y="2049"/>
                    <a:pt x="2295" y="1981"/>
                    <a:pt x="2222" y="1919"/>
                  </a:cubicBezTo>
                  <a:cubicBezTo>
                    <a:pt x="2259" y="1893"/>
                    <a:pt x="2290" y="1867"/>
                    <a:pt x="2326" y="1841"/>
                  </a:cubicBezTo>
                  <a:close/>
                  <a:moveTo>
                    <a:pt x="2949" y="3777"/>
                  </a:moveTo>
                  <a:cubicBezTo>
                    <a:pt x="2980" y="3907"/>
                    <a:pt x="3006" y="4037"/>
                    <a:pt x="3027" y="4172"/>
                  </a:cubicBezTo>
                  <a:cubicBezTo>
                    <a:pt x="2933" y="4079"/>
                    <a:pt x="2845" y="3985"/>
                    <a:pt x="2762" y="3886"/>
                  </a:cubicBezTo>
                  <a:cubicBezTo>
                    <a:pt x="2835" y="3881"/>
                    <a:pt x="2902" y="3840"/>
                    <a:pt x="2949" y="3777"/>
                  </a:cubicBezTo>
                  <a:close/>
                  <a:moveTo>
                    <a:pt x="300" y="0"/>
                  </a:moveTo>
                  <a:cubicBezTo>
                    <a:pt x="137" y="0"/>
                    <a:pt x="1" y="191"/>
                    <a:pt x="94" y="351"/>
                  </a:cubicBezTo>
                  <a:cubicBezTo>
                    <a:pt x="332" y="756"/>
                    <a:pt x="571" y="1166"/>
                    <a:pt x="810" y="1571"/>
                  </a:cubicBezTo>
                  <a:cubicBezTo>
                    <a:pt x="753" y="1654"/>
                    <a:pt x="748" y="1773"/>
                    <a:pt x="831" y="1867"/>
                  </a:cubicBezTo>
                  <a:cubicBezTo>
                    <a:pt x="971" y="2028"/>
                    <a:pt x="1116" y="2189"/>
                    <a:pt x="1262" y="2344"/>
                  </a:cubicBezTo>
                  <a:cubicBezTo>
                    <a:pt x="1277" y="2365"/>
                    <a:pt x="1288" y="2386"/>
                    <a:pt x="1298" y="2407"/>
                  </a:cubicBezTo>
                  <a:cubicBezTo>
                    <a:pt x="1090" y="2428"/>
                    <a:pt x="919" y="2568"/>
                    <a:pt x="784" y="2723"/>
                  </a:cubicBezTo>
                  <a:cubicBezTo>
                    <a:pt x="696" y="2822"/>
                    <a:pt x="623" y="2926"/>
                    <a:pt x="535" y="3014"/>
                  </a:cubicBezTo>
                  <a:cubicBezTo>
                    <a:pt x="524" y="3025"/>
                    <a:pt x="519" y="3035"/>
                    <a:pt x="509" y="3040"/>
                  </a:cubicBezTo>
                  <a:cubicBezTo>
                    <a:pt x="410" y="3097"/>
                    <a:pt x="312" y="3149"/>
                    <a:pt x="213" y="3196"/>
                  </a:cubicBezTo>
                  <a:cubicBezTo>
                    <a:pt x="24" y="3291"/>
                    <a:pt x="93" y="3634"/>
                    <a:pt x="305" y="3634"/>
                  </a:cubicBezTo>
                  <a:cubicBezTo>
                    <a:pt x="314" y="3634"/>
                    <a:pt x="323" y="3633"/>
                    <a:pt x="332" y="3632"/>
                  </a:cubicBezTo>
                  <a:cubicBezTo>
                    <a:pt x="509" y="3606"/>
                    <a:pt x="654" y="3533"/>
                    <a:pt x="779" y="3424"/>
                  </a:cubicBezTo>
                  <a:cubicBezTo>
                    <a:pt x="914" y="3346"/>
                    <a:pt x="1044" y="3269"/>
                    <a:pt x="1179" y="3186"/>
                  </a:cubicBezTo>
                  <a:cubicBezTo>
                    <a:pt x="1288" y="3108"/>
                    <a:pt x="1407" y="3035"/>
                    <a:pt x="1521" y="2952"/>
                  </a:cubicBezTo>
                  <a:cubicBezTo>
                    <a:pt x="1610" y="3045"/>
                    <a:pt x="1667" y="3160"/>
                    <a:pt x="1734" y="3269"/>
                  </a:cubicBezTo>
                  <a:cubicBezTo>
                    <a:pt x="1911" y="3565"/>
                    <a:pt x="2113" y="3845"/>
                    <a:pt x="2336" y="4110"/>
                  </a:cubicBezTo>
                  <a:cubicBezTo>
                    <a:pt x="2586" y="4400"/>
                    <a:pt x="2861" y="4670"/>
                    <a:pt x="3157" y="4914"/>
                  </a:cubicBezTo>
                  <a:cubicBezTo>
                    <a:pt x="3205" y="4954"/>
                    <a:pt x="3265" y="4973"/>
                    <a:pt x="3324" y="4973"/>
                  </a:cubicBezTo>
                  <a:cubicBezTo>
                    <a:pt x="3444" y="4973"/>
                    <a:pt x="3558" y="4894"/>
                    <a:pt x="3551" y="4748"/>
                  </a:cubicBezTo>
                  <a:cubicBezTo>
                    <a:pt x="3525" y="4084"/>
                    <a:pt x="3375" y="3430"/>
                    <a:pt x="3110" y="2817"/>
                  </a:cubicBezTo>
                  <a:lnTo>
                    <a:pt x="3110" y="2817"/>
                  </a:lnTo>
                  <a:cubicBezTo>
                    <a:pt x="3432" y="2848"/>
                    <a:pt x="3754" y="2973"/>
                    <a:pt x="4070" y="2988"/>
                  </a:cubicBezTo>
                  <a:cubicBezTo>
                    <a:pt x="4093" y="2989"/>
                    <a:pt x="4116" y="2990"/>
                    <a:pt x="4138" y="2990"/>
                  </a:cubicBezTo>
                  <a:cubicBezTo>
                    <a:pt x="4497" y="2990"/>
                    <a:pt x="4827" y="2871"/>
                    <a:pt x="5052" y="2578"/>
                  </a:cubicBezTo>
                  <a:cubicBezTo>
                    <a:pt x="5135" y="2469"/>
                    <a:pt x="5052" y="2256"/>
                    <a:pt x="4911" y="2235"/>
                  </a:cubicBezTo>
                  <a:cubicBezTo>
                    <a:pt x="4335" y="2152"/>
                    <a:pt x="3754" y="2069"/>
                    <a:pt x="3172" y="1981"/>
                  </a:cubicBezTo>
                  <a:cubicBezTo>
                    <a:pt x="3250" y="1644"/>
                    <a:pt x="3307" y="1306"/>
                    <a:pt x="3338" y="964"/>
                  </a:cubicBezTo>
                  <a:cubicBezTo>
                    <a:pt x="3354" y="837"/>
                    <a:pt x="3222" y="725"/>
                    <a:pt x="3099" y="725"/>
                  </a:cubicBezTo>
                  <a:cubicBezTo>
                    <a:pt x="3060" y="725"/>
                    <a:pt x="3023" y="736"/>
                    <a:pt x="2991" y="761"/>
                  </a:cubicBezTo>
                  <a:cubicBezTo>
                    <a:pt x="2679" y="995"/>
                    <a:pt x="2373" y="1228"/>
                    <a:pt x="2061" y="1462"/>
                  </a:cubicBezTo>
                  <a:cubicBezTo>
                    <a:pt x="1594" y="901"/>
                    <a:pt x="1033" y="418"/>
                    <a:pt x="415" y="34"/>
                  </a:cubicBezTo>
                  <a:cubicBezTo>
                    <a:pt x="377" y="11"/>
                    <a:pt x="338" y="0"/>
                    <a:pt x="30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4490100" y="4012475"/>
              <a:ext cx="97500" cy="89600"/>
            </a:xfrm>
            <a:custGeom>
              <a:avLst/>
              <a:gdLst/>
              <a:ahLst/>
              <a:cxnLst/>
              <a:rect l="l" t="t" r="r" b="b"/>
              <a:pathLst>
                <a:path w="3900" h="3584" extrusionOk="0">
                  <a:moveTo>
                    <a:pt x="1340" y="0"/>
                  </a:moveTo>
                  <a:cubicBezTo>
                    <a:pt x="1275" y="0"/>
                    <a:pt x="1209" y="25"/>
                    <a:pt x="1169" y="69"/>
                  </a:cubicBezTo>
                  <a:cubicBezTo>
                    <a:pt x="1070" y="167"/>
                    <a:pt x="1091" y="297"/>
                    <a:pt x="1169" y="396"/>
                  </a:cubicBezTo>
                  <a:cubicBezTo>
                    <a:pt x="1459" y="775"/>
                    <a:pt x="1755" y="1149"/>
                    <a:pt x="2046" y="1528"/>
                  </a:cubicBezTo>
                  <a:cubicBezTo>
                    <a:pt x="1444" y="1465"/>
                    <a:pt x="836" y="1408"/>
                    <a:pt x="234" y="1346"/>
                  </a:cubicBezTo>
                  <a:cubicBezTo>
                    <a:pt x="229" y="1345"/>
                    <a:pt x="224" y="1345"/>
                    <a:pt x="219" y="1345"/>
                  </a:cubicBezTo>
                  <a:cubicBezTo>
                    <a:pt x="97" y="1345"/>
                    <a:pt x="0" y="1470"/>
                    <a:pt x="0" y="1580"/>
                  </a:cubicBezTo>
                  <a:cubicBezTo>
                    <a:pt x="0" y="1714"/>
                    <a:pt x="104" y="1803"/>
                    <a:pt x="234" y="1813"/>
                  </a:cubicBezTo>
                  <a:cubicBezTo>
                    <a:pt x="727" y="1860"/>
                    <a:pt x="1215" y="1907"/>
                    <a:pt x="1708" y="1959"/>
                  </a:cubicBezTo>
                  <a:cubicBezTo>
                    <a:pt x="1480" y="2130"/>
                    <a:pt x="1246" y="2306"/>
                    <a:pt x="1013" y="2478"/>
                  </a:cubicBezTo>
                  <a:cubicBezTo>
                    <a:pt x="914" y="2550"/>
                    <a:pt x="862" y="2680"/>
                    <a:pt x="930" y="2794"/>
                  </a:cubicBezTo>
                  <a:cubicBezTo>
                    <a:pt x="969" y="2862"/>
                    <a:pt x="1057" y="2913"/>
                    <a:pt x="1140" y="2913"/>
                  </a:cubicBezTo>
                  <a:cubicBezTo>
                    <a:pt x="1178" y="2913"/>
                    <a:pt x="1215" y="2902"/>
                    <a:pt x="1246" y="2877"/>
                  </a:cubicBezTo>
                  <a:cubicBezTo>
                    <a:pt x="1511" y="2680"/>
                    <a:pt x="1776" y="2483"/>
                    <a:pt x="2041" y="2286"/>
                  </a:cubicBezTo>
                  <a:lnTo>
                    <a:pt x="2041" y="2286"/>
                  </a:lnTo>
                  <a:lnTo>
                    <a:pt x="1911" y="3355"/>
                  </a:lnTo>
                  <a:cubicBezTo>
                    <a:pt x="1895" y="3480"/>
                    <a:pt x="2025" y="3583"/>
                    <a:pt x="2139" y="3583"/>
                  </a:cubicBezTo>
                  <a:cubicBezTo>
                    <a:pt x="2280" y="3583"/>
                    <a:pt x="2357" y="3480"/>
                    <a:pt x="2373" y="3355"/>
                  </a:cubicBezTo>
                  <a:cubicBezTo>
                    <a:pt x="2425" y="2950"/>
                    <a:pt x="2472" y="2545"/>
                    <a:pt x="2524" y="2140"/>
                  </a:cubicBezTo>
                  <a:cubicBezTo>
                    <a:pt x="2762" y="2447"/>
                    <a:pt x="2996" y="2748"/>
                    <a:pt x="3235" y="3049"/>
                  </a:cubicBezTo>
                  <a:cubicBezTo>
                    <a:pt x="3269" y="3098"/>
                    <a:pt x="3326" y="3119"/>
                    <a:pt x="3384" y="3119"/>
                  </a:cubicBezTo>
                  <a:cubicBezTo>
                    <a:pt x="3450" y="3119"/>
                    <a:pt x="3518" y="3093"/>
                    <a:pt x="3562" y="3049"/>
                  </a:cubicBezTo>
                  <a:cubicBezTo>
                    <a:pt x="3661" y="2955"/>
                    <a:pt x="3640" y="2820"/>
                    <a:pt x="3562" y="2722"/>
                  </a:cubicBezTo>
                  <a:cubicBezTo>
                    <a:pt x="3396" y="2514"/>
                    <a:pt x="3235" y="2301"/>
                    <a:pt x="3069" y="2093"/>
                  </a:cubicBezTo>
                  <a:lnTo>
                    <a:pt x="3069" y="2093"/>
                  </a:lnTo>
                  <a:lnTo>
                    <a:pt x="3598" y="2145"/>
                  </a:lnTo>
                  <a:cubicBezTo>
                    <a:pt x="3603" y="2146"/>
                    <a:pt x="3608" y="2146"/>
                    <a:pt x="3612" y="2146"/>
                  </a:cubicBezTo>
                  <a:cubicBezTo>
                    <a:pt x="3731" y="2146"/>
                    <a:pt x="3827" y="2022"/>
                    <a:pt x="3827" y="1912"/>
                  </a:cubicBezTo>
                  <a:cubicBezTo>
                    <a:pt x="3827" y="1777"/>
                    <a:pt x="3723" y="1694"/>
                    <a:pt x="3598" y="1678"/>
                  </a:cubicBezTo>
                  <a:cubicBezTo>
                    <a:pt x="3380" y="1657"/>
                    <a:pt x="3162" y="1637"/>
                    <a:pt x="2944" y="1616"/>
                  </a:cubicBezTo>
                  <a:cubicBezTo>
                    <a:pt x="3214" y="1413"/>
                    <a:pt x="3479" y="1216"/>
                    <a:pt x="3749" y="1014"/>
                  </a:cubicBezTo>
                  <a:cubicBezTo>
                    <a:pt x="3847" y="941"/>
                    <a:pt x="3899" y="816"/>
                    <a:pt x="3832" y="697"/>
                  </a:cubicBezTo>
                  <a:cubicBezTo>
                    <a:pt x="3793" y="629"/>
                    <a:pt x="3705" y="579"/>
                    <a:pt x="3620" y="579"/>
                  </a:cubicBezTo>
                  <a:cubicBezTo>
                    <a:pt x="3581" y="579"/>
                    <a:pt x="3543" y="589"/>
                    <a:pt x="3510" y="614"/>
                  </a:cubicBezTo>
                  <a:lnTo>
                    <a:pt x="2633" y="1268"/>
                  </a:lnTo>
                  <a:lnTo>
                    <a:pt x="2736" y="443"/>
                  </a:lnTo>
                  <a:cubicBezTo>
                    <a:pt x="2752" y="318"/>
                    <a:pt x="2617" y="209"/>
                    <a:pt x="2503" y="209"/>
                  </a:cubicBezTo>
                  <a:cubicBezTo>
                    <a:pt x="2368" y="209"/>
                    <a:pt x="2290" y="318"/>
                    <a:pt x="2274" y="443"/>
                  </a:cubicBezTo>
                  <a:lnTo>
                    <a:pt x="2207" y="977"/>
                  </a:lnTo>
                  <a:cubicBezTo>
                    <a:pt x="1968" y="676"/>
                    <a:pt x="1729" y="370"/>
                    <a:pt x="1496" y="69"/>
                  </a:cubicBezTo>
                  <a:cubicBezTo>
                    <a:pt x="1458" y="22"/>
                    <a:pt x="1400" y="0"/>
                    <a:pt x="1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4521250" y="3062150"/>
              <a:ext cx="576175" cy="638600"/>
            </a:xfrm>
            <a:custGeom>
              <a:avLst/>
              <a:gdLst/>
              <a:ahLst/>
              <a:cxnLst/>
              <a:rect l="l" t="t" r="r" b="b"/>
              <a:pathLst>
                <a:path w="23047" h="25544" extrusionOk="0">
                  <a:moveTo>
                    <a:pt x="13221" y="1"/>
                  </a:moveTo>
                  <a:cubicBezTo>
                    <a:pt x="12904" y="1"/>
                    <a:pt x="12582" y="66"/>
                    <a:pt x="12274" y="203"/>
                  </a:cubicBezTo>
                  <a:lnTo>
                    <a:pt x="1708" y="4881"/>
                  </a:lnTo>
                  <a:cubicBezTo>
                    <a:pt x="530" y="5405"/>
                    <a:pt x="0" y="6776"/>
                    <a:pt x="520" y="7954"/>
                  </a:cubicBezTo>
                  <a:lnTo>
                    <a:pt x="7694" y="24152"/>
                  </a:lnTo>
                  <a:cubicBezTo>
                    <a:pt x="8082" y="25026"/>
                    <a:pt x="8930" y="25544"/>
                    <a:pt x="9824" y="25544"/>
                  </a:cubicBezTo>
                  <a:cubicBezTo>
                    <a:pt x="10141" y="25544"/>
                    <a:pt x="10463" y="25479"/>
                    <a:pt x="10773" y="25341"/>
                  </a:cubicBezTo>
                  <a:lnTo>
                    <a:pt x="21338" y="20664"/>
                  </a:lnTo>
                  <a:cubicBezTo>
                    <a:pt x="22517" y="20139"/>
                    <a:pt x="23046" y="18769"/>
                    <a:pt x="22522" y="17585"/>
                  </a:cubicBezTo>
                  <a:lnTo>
                    <a:pt x="15347" y="1387"/>
                  </a:lnTo>
                  <a:cubicBezTo>
                    <a:pt x="14964" y="517"/>
                    <a:pt x="14114" y="1"/>
                    <a:pt x="1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4628575" y="3374750"/>
              <a:ext cx="429650" cy="390450"/>
            </a:xfrm>
            <a:custGeom>
              <a:avLst/>
              <a:gdLst/>
              <a:ahLst/>
              <a:cxnLst/>
              <a:rect l="l" t="t" r="r" b="b"/>
              <a:pathLst>
                <a:path w="17186" h="15618" extrusionOk="0">
                  <a:moveTo>
                    <a:pt x="15194" y="1"/>
                  </a:moveTo>
                  <a:cubicBezTo>
                    <a:pt x="14952" y="1"/>
                    <a:pt x="14708" y="69"/>
                    <a:pt x="14491" y="211"/>
                  </a:cubicBezTo>
                  <a:lnTo>
                    <a:pt x="2368" y="8258"/>
                  </a:lnTo>
                  <a:cubicBezTo>
                    <a:pt x="525" y="9463"/>
                    <a:pt x="1" y="11955"/>
                    <a:pt x="1205" y="13798"/>
                  </a:cubicBezTo>
                  <a:cubicBezTo>
                    <a:pt x="1974" y="14976"/>
                    <a:pt x="3268" y="15617"/>
                    <a:pt x="4584" y="15617"/>
                  </a:cubicBezTo>
                  <a:cubicBezTo>
                    <a:pt x="5339" y="15617"/>
                    <a:pt x="6101" y="15407"/>
                    <a:pt x="6776" y="14966"/>
                  </a:cubicBezTo>
                  <a:lnTo>
                    <a:pt x="13546" y="10548"/>
                  </a:lnTo>
                  <a:cubicBezTo>
                    <a:pt x="13567" y="10532"/>
                    <a:pt x="13588" y="10517"/>
                    <a:pt x="13619" y="10501"/>
                  </a:cubicBezTo>
                  <a:lnTo>
                    <a:pt x="15072" y="9551"/>
                  </a:lnTo>
                  <a:cubicBezTo>
                    <a:pt x="16074" y="8617"/>
                    <a:pt x="16682" y="7308"/>
                    <a:pt x="16957" y="5922"/>
                  </a:cubicBezTo>
                  <a:cubicBezTo>
                    <a:pt x="17149" y="4956"/>
                    <a:pt x="17185" y="3939"/>
                    <a:pt x="17056" y="2963"/>
                  </a:cubicBezTo>
                  <a:cubicBezTo>
                    <a:pt x="17009" y="2615"/>
                    <a:pt x="16941" y="2272"/>
                    <a:pt x="16853" y="1935"/>
                  </a:cubicBezTo>
                  <a:lnTo>
                    <a:pt x="16266" y="585"/>
                  </a:lnTo>
                  <a:cubicBezTo>
                    <a:pt x="16266" y="585"/>
                    <a:pt x="16266" y="580"/>
                    <a:pt x="16266" y="580"/>
                  </a:cubicBezTo>
                  <a:cubicBezTo>
                    <a:pt x="16023" y="205"/>
                    <a:pt x="15613" y="1"/>
                    <a:pt x="15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4616900" y="3547600"/>
              <a:ext cx="381350" cy="455400"/>
            </a:xfrm>
            <a:custGeom>
              <a:avLst/>
              <a:gdLst/>
              <a:ahLst/>
              <a:cxnLst/>
              <a:rect l="l" t="t" r="r" b="b"/>
              <a:pathLst>
                <a:path w="15254" h="18216" extrusionOk="0">
                  <a:moveTo>
                    <a:pt x="6147" y="0"/>
                  </a:moveTo>
                  <a:cubicBezTo>
                    <a:pt x="5916" y="0"/>
                    <a:pt x="5682" y="59"/>
                    <a:pt x="5468" y="181"/>
                  </a:cubicBezTo>
                  <a:lnTo>
                    <a:pt x="873" y="2840"/>
                  </a:lnTo>
                  <a:cubicBezTo>
                    <a:pt x="224" y="3213"/>
                    <a:pt x="1" y="4044"/>
                    <a:pt x="374" y="4693"/>
                  </a:cubicBezTo>
                  <a:lnTo>
                    <a:pt x="7887" y="17698"/>
                  </a:lnTo>
                  <a:cubicBezTo>
                    <a:pt x="8075" y="18029"/>
                    <a:pt x="8423" y="18215"/>
                    <a:pt x="8782" y="18215"/>
                  </a:cubicBezTo>
                  <a:cubicBezTo>
                    <a:pt x="8957" y="18215"/>
                    <a:pt x="9135" y="18171"/>
                    <a:pt x="9299" y="18077"/>
                  </a:cubicBezTo>
                  <a:lnTo>
                    <a:pt x="14973" y="14801"/>
                  </a:lnTo>
                  <a:cubicBezTo>
                    <a:pt x="15181" y="14677"/>
                    <a:pt x="15254" y="14412"/>
                    <a:pt x="15134" y="14204"/>
                  </a:cubicBezTo>
                  <a:lnTo>
                    <a:pt x="7326" y="680"/>
                  </a:lnTo>
                  <a:cubicBezTo>
                    <a:pt x="7075" y="244"/>
                    <a:pt x="6618" y="0"/>
                    <a:pt x="6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4728000" y="3829100"/>
              <a:ext cx="316850" cy="322025"/>
            </a:xfrm>
            <a:custGeom>
              <a:avLst/>
              <a:gdLst/>
              <a:ahLst/>
              <a:cxnLst/>
              <a:rect l="l" t="t" r="r" b="b"/>
              <a:pathLst>
                <a:path w="12674" h="12881" extrusionOk="0">
                  <a:moveTo>
                    <a:pt x="9081" y="0"/>
                  </a:moveTo>
                  <a:lnTo>
                    <a:pt x="1854" y="3894"/>
                  </a:lnTo>
                  <a:lnTo>
                    <a:pt x="3059" y="7134"/>
                  </a:lnTo>
                  <a:cubicBezTo>
                    <a:pt x="1" y="9917"/>
                    <a:pt x="1299" y="12881"/>
                    <a:pt x="1299" y="12881"/>
                  </a:cubicBezTo>
                  <a:lnTo>
                    <a:pt x="12674" y="6147"/>
                  </a:lnTo>
                  <a:lnTo>
                    <a:pt x="90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4653375" y="3358350"/>
              <a:ext cx="395375" cy="239875"/>
            </a:xfrm>
            <a:custGeom>
              <a:avLst/>
              <a:gdLst/>
              <a:ahLst/>
              <a:cxnLst/>
              <a:rect l="l" t="t" r="r" b="b"/>
              <a:pathLst>
                <a:path w="15815" h="9595" extrusionOk="0">
                  <a:moveTo>
                    <a:pt x="14703" y="0"/>
                  </a:moveTo>
                  <a:lnTo>
                    <a:pt x="1" y="7004"/>
                  </a:lnTo>
                  <a:lnTo>
                    <a:pt x="1319" y="9594"/>
                  </a:lnTo>
                  <a:lnTo>
                    <a:pt x="15814" y="3048"/>
                  </a:lnTo>
                  <a:lnTo>
                    <a:pt x="15274" y="1236"/>
                  </a:lnTo>
                  <a:lnTo>
                    <a:pt x="14703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4462575" y="3167950"/>
              <a:ext cx="461300" cy="400850"/>
            </a:xfrm>
            <a:custGeom>
              <a:avLst/>
              <a:gdLst/>
              <a:ahLst/>
              <a:cxnLst/>
              <a:rect l="l" t="t" r="r" b="b"/>
              <a:pathLst>
                <a:path w="18452" h="16034" extrusionOk="0">
                  <a:moveTo>
                    <a:pt x="14757" y="0"/>
                  </a:moveTo>
                  <a:cubicBezTo>
                    <a:pt x="14501" y="0"/>
                    <a:pt x="14242" y="76"/>
                    <a:pt x="14018" y="234"/>
                  </a:cubicBezTo>
                  <a:lnTo>
                    <a:pt x="2223" y="8753"/>
                  </a:lnTo>
                  <a:cubicBezTo>
                    <a:pt x="426" y="10025"/>
                    <a:pt x="1" y="12538"/>
                    <a:pt x="1278" y="14334"/>
                  </a:cubicBezTo>
                  <a:lnTo>
                    <a:pt x="1288" y="14355"/>
                  </a:lnTo>
                  <a:cubicBezTo>
                    <a:pt x="2068" y="15449"/>
                    <a:pt x="3306" y="16033"/>
                    <a:pt x="4562" y="16033"/>
                  </a:cubicBezTo>
                  <a:cubicBezTo>
                    <a:pt x="5362" y="16033"/>
                    <a:pt x="6170" y="15795"/>
                    <a:pt x="6869" y="15300"/>
                  </a:cubicBezTo>
                  <a:lnTo>
                    <a:pt x="16765" y="8270"/>
                  </a:lnTo>
                  <a:cubicBezTo>
                    <a:pt x="18130" y="7299"/>
                    <a:pt x="18452" y="5394"/>
                    <a:pt x="17486" y="4029"/>
                  </a:cubicBezTo>
                  <a:lnTo>
                    <a:pt x="15809" y="540"/>
                  </a:lnTo>
                  <a:cubicBezTo>
                    <a:pt x="15559" y="188"/>
                    <a:pt x="15161" y="0"/>
                    <a:pt x="14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4367975" y="3405375"/>
              <a:ext cx="233775" cy="232775"/>
            </a:xfrm>
            <a:custGeom>
              <a:avLst/>
              <a:gdLst/>
              <a:ahLst/>
              <a:cxnLst/>
              <a:rect l="l" t="t" r="r" b="b"/>
              <a:pathLst>
                <a:path w="9351" h="9311" extrusionOk="0">
                  <a:moveTo>
                    <a:pt x="5469" y="1"/>
                  </a:moveTo>
                  <a:cubicBezTo>
                    <a:pt x="5447" y="1"/>
                    <a:pt x="5424" y="5"/>
                    <a:pt x="5399" y="14"/>
                  </a:cubicBezTo>
                  <a:cubicBezTo>
                    <a:pt x="4818" y="211"/>
                    <a:pt x="4236" y="409"/>
                    <a:pt x="3655" y="606"/>
                  </a:cubicBezTo>
                  <a:cubicBezTo>
                    <a:pt x="3105" y="793"/>
                    <a:pt x="2544" y="954"/>
                    <a:pt x="2004" y="1177"/>
                  </a:cubicBezTo>
                  <a:cubicBezTo>
                    <a:pt x="1537" y="1364"/>
                    <a:pt x="1095" y="1655"/>
                    <a:pt x="935" y="2158"/>
                  </a:cubicBezTo>
                  <a:cubicBezTo>
                    <a:pt x="784" y="2610"/>
                    <a:pt x="935" y="3134"/>
                    <a:pt x="1391" y="3337"/>
                  </a:cubicBezTo>
                  <a:cubicBezTo>
                    <a:pt x="1590" y="3428"/>
                    <a:pt x="1808" y="3456"/>
                    <a:pt x="2024" y="3456"/>
                  </a:cubicBezTo>
                  <a:cubicBezTo>
                    <a:pt x="2080" y="3456"/>
                    <a:pt x="2136" y="3454"/>
                    <a:pt x="2191" y="3451"/>
                  </a:cubicBezTo>
                  <a:cubicBezTo>
                    <a:pt x="2362" y="3441"/>
                    <a:pt x="2534" y="3420"/>
                    <a:pt x="2700" y="3394"/>
                  </a:cubicBezTo>
                  <a:lnTo>
                    <a:pt x="2700" y="3394"/>
                  </a:lnTo>
                  <a:cubicBezTo>
                    <a:pt x="2331" y="3705"/>
                    <a:pt x="1957" y="4022"/>
                    <a:pt x="1583" y="4334"/>
                  </a:cubicBezTo>
                  <a:cubicBezTo>
                    <a:pt x="1158" y="4692"/>
                    <a:pt x="696" y="5035"/>
                    <a:pt x="389" y="5507"/>
                  </a:cubicBezTo>
                  <a:cubicBezTo>
                    <a:pt x="93" y="5974"/>
                    <a:pt x="0" y="6639"/>
                    <a:pt x="530" y="6976"/>
                  </a:cubicBezTo>
                  <a:cubicBezTo>
                    <a:pt x="698" y="7083"/>
                    <a:pt x="876" y="7125"/>
                    <a:pt x="1059" y="7125"/>
                  </a:cubicBezTo>
                  <a:cubicBezTo>
                    <a:pt x="1107" y="7125"/>
                    <a:pt x="1156" y="7122"/>
                    <a:pt x="1205" y="7116"/>
                  </a:cubicBezTo>
                  <a:lnTo>
                    <a:pt x="1205" y="7116"/>
                  </a:lnTo>
                  <a:cubicBezTo>
                    <a:pt x="1147" y="7277"/>
                    <a:pt x="1137" y="7454"/>
                    <a:pt x="1189" y="7625"/>
                  </a:cubicBezTo>
                  <a:cubicBezTo>
                    <a:pt x="1282" y="7968"/>
                    <a:pt x="1583" y="8207"/>
                    <a:pt x="1926" y="8269"/>
                  </a:cubicBezTo>
                  <a:cubicBezTo>
                    <a:pt x="2008" y="8283"/>
                    <a:pt x="2088" y="8289"/>
                    <a:pt x="2166" y="8289"/>
                  </a:cubicBezTo>
                  <a:cubicBezTo>
                    <a:pt x="2325" y="8289"/>
                    <a:pt x="2477" y="8262"/>
                    <a:pt x="2627" y="8217"/>
                  </a:cubicBezTo>
                  <a:cubicBezTo>
                    <a:pt x="2658" y="8627"/>
                    <a:pt x="2970" y="8991"/>
                    <a:pt x="3338" y="9167"/>
                  </a:cubicBezTo>
                  <a:cubicBezTo>
                    <a:pt x="3547" y="9268"/>
                    <a:pt x="3766" y="9311"/>
                    <a:pt x="3987" y="9311"/>
                  </a:cubicBezTo>
                  <a:cubicBezTo>
                    <a:pt x="4287" y="9311"/>
                    <a:pt x="4591" y="9232"/>
                    <a:pt x="4875" y="9115"/>
                  </a:cubicBezTo>
                  <a:cubicBezTo>
                    <a:pt x="5389" y="8897"/>
                    <a:pt x="5872" y="8591"/>
                    <a:pt x="6339" y="8284"/>
                  </a:cubicBezTo>
                  <a:cubicBezTo>
                    <a:pt x="6806" y="7983"/>
                    <a:pt x="7258" y="7651"/>
                    <a:pt x="7699" y="7303"/>
                  </a:cubicBezTo>
                  <a:cubicBezTo>
                    <a:pt x="8182" y="6919"/>
                    <a:pt x="8649" y="6504"/>
                    <a:pt x="9091" y="6062"/>
                  </a:cubicBezTo>
                  <a:cubicBezTo>
                    <a:pt x="9096" y="6057"/>
                    <a:pt x="9101" y="6052"/>
                    <a:pt x="9101" y="6047"/>
                  </a:cubicBezTo>
                  <a:cubicBezTo>
                    <a:pt x="9236" y="6026"/>
                    <a:pt x="9350" y="5886"/>
                    <a:pt x="9262" y="5741"/>
                  </a:cubicBezTo>
                  <a:cubicBezTo>
                    <a:pt x="8359" y="4292"/>
                    <a:pt x="7455" y="2849"/>
                    <a:pt x="6552" y="1400"/>
                  </a:cubicBezTo>
                  <a:cubicBezTo>
                    <a:pt x="6292" y="985"/>
                    <a:pt x="6033" y="570"/>
                    <a:pt x="5773" y="160"/>
                  </a:cubicBezTo>
                  <a:cubicBezTo>
                    <a:pt x="5735" y="92"/>
                    <a:pt x="5674" y="60"/>
                    <a:pt x="5611" y="60"/>
                  </a:cubicBezTo>
                  <a:cubicBezTo>
                    <a:pt x="5606" y="60"/>
                    <a:pt x="5601" y="61"/>
                    <a:pt x="5597" y="61"/>
                  </a:cubicBezTo>
                  <a:cubicBezTo>
                    <a:pt x="5564" y="24"/>
                    <a:pt x="5521" y="1"/>
                    <a:pt x="5469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4393525" y="3513000"/>
              <a:ext cx="95950" cy="73625"/>
            </a:xfrm>
            <a:custGeom>
              <a:avLst/>
              <a:gdLst/>
              <a:ahLst/>
              <a:cxnLst/>
              <a:rect l="l" t="t" r="r" b="b"/>
              <a:pathLst>
                <a:path w="3838" h="2945" extrusionOk="0">
                  <a:moveTo>
                    <a:pt x="3587" y="0"/>
                  </a:moveTo>
                  <a:cubicBezTo>
                    <a:pt x="3553" y="0"/>
                    <a:pt x="3519" y="9"/>
                    <a:pt x="3490" y="29"/>
                  </a:cubicBezTo>
                  <a:cubicBezTo>
                    <a:pt x="2316" y="833"/>
                    <a:pt x="1184" y="1685"/>
                    <a:pt x="89" y="2588"/>
                  </a:cubicBezTo>
                  <a:cubicBezTo>
                    <a:pt x="1" y="2661"/>
                    <a:pt x="16" y="2806"/>
                    <a:pt x="89" y="2884"/>
                  </a:cubicBezTo>
                  <a:cubicBezTo>
                    <a:pt x="131" y="2926"/>
                    <a:pt x="180" y="2945"/>
                    <a:pt x="230" y="2945"/>
                  </a:cubicBezTo>
                  <a:cubicBezTo>
                    <a:pt x="284" y="2945"/>
                    <a:pt x="339" y="2922"/>
                    <a:pt x="385" y="2884"/>
                  </a:cubicBezTo>
                  <a:cubicBezTo>
                    <a:pt x="1454" y="2007"/>
                    <a:pt x="2560" y="1176"/>
                    <a:pt x="3702" y="392"/>
                  </a:cubicBezTo>
                  <a:cubicBezTo>
                    <a:pt x="3796" y="330"/>
                    <a:pt x="3837" y="210"/>
                    <a:pt x="3775" y="107"/>
                  </a:cubicBezTo>
                  <a:cubicBezTo>
                    <a:pt x="3740" y="42"/>
                    <a:pt x="3662" y="0"/>
                    <a:pt x="358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4432350" y="3555350"/>
              <a:ext cx="77250" cy="56200"/>
            </a:xfrm>
            <a:custGeom>
              <a:avLst/>
              <a:gdLst/>
              <a:ahLst/>
              <a:cxnLst/>
              <a:rect l="l" t="t" r="r" b="b"/>
              <a:pathLst>
                <a:path w="3090" h="2248" extrusionOk="0">
                  <a:moveTo>
                    <a:pt x="2789" y="1"/>
                  </a:moveTo>
                  <a:cubicBezTo>
                    <a:pt x="2756" y="1"/>
                    <a:pt x="2720" y="10"/>
                    <a:pt x="2684" y="32"/>
                  </a:cubicBezTo>
                  <a:cubicBezTo>
                    <a:pt x="1781" y="598"/>
                    <a:pt x="919" y="1221"/>
                    <a:pt x="88" y="1891"/>
                  </a:cubicBezTo>
                  <a:cubicBezTo>
                    <a:pt x="0" y="1958"/>
                    <a:pt x="16" y="2109"/>
                    <a:pt x="88" y="2187"/>
                  </a:cubicBezTo>
                  <a:cubicBezTo>
                    <a:pt x="130" y="2229"/>
                    <a:pt x="179" y="2247"/>
                    <a:pt x="229" y="2247"/>
                  </a:cubicBezTo>
                  <a:cubicBezTo>
                    <a:pt x="284" y="2247"/>
                    <a:pt x="341" y="2225"/>
                    <a:pt x="389" y="2187"/>
                  </a:cubicBezTo>
                  <a:cubicBezTo>
                    <a:pt x="1189" y="1538"/>
                    <a:pt x="2025" y="941"/>
                    <a:pt x="2897" y="396"/>
                  </a:cubicBezTo>
                  <a:cubicBezTo>
                    <a:pt x="3090" y="278"/>
                    <a:pt x="2969" y="1"/>
                    <a:pt x="278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4494900" y="3219500"/>
              <a:ext cx="257400" cy="183725"/>
            </a:xfrm>
            <a:custGeom>
              <a:avLst/>
              <a:gdLst/>
              <a:ahLst/>
              <a:cxnLst/>
              <a:rect l="l" t="t" r="r" b="b"/>
              <a:pathLst>
                <a:path w="10296" h="7349" extrusionOk="0">
                  <a:moveTo>
                    <a:pt x="10018" y="0"/>
                  </a:moveTo>
                  <a:cubicBezTo>
                    <a:pt x="9980" y="0"/>
                    <a:pt x="9942" y="11"/>
                    <a:pt x="9911" y="35"/>
                  </a:cubicBezTo>
                  <a:cubicBezTo>
                    <a:pt x="8676" y="970"/>
                    <a:pt x="7430" y="1889"/>
                    <a:pt x="6173" y="2792"/>
                  </a:cubicBezTo>
                  <a:cubicBezTo>
                    <a:pt x="4917" y="3690"/>
                    <a:pt x="3650" y="4578"/>
                    <a:pt x="2373" y="5450"/>
                  </a:cubicBezTo>
                  <a:cubicBezTo>
                    <a:pt x="1657" y="5944"/>
                    <a:pt x="930" y="6432"/>
                    <a:pt x="208" y="6909"/>
                  </a:cubicBezTo>
                  <a:cubicBezTo>
                    <a:pt x="0" y="7048"/>
                    <a:pt x="128" y="7349"/>
                    <a:pt x="321" y="7349"/>
                  </a:cubicBezTo>
                  <a:cubicBezTo>
                    <a:pt x="359" y="7349"/>
                    <a:pt x="400" y="7337"/>
                    <a:pt x="442" y="7309"/>
                  </a:cubicBezTo>
                  <a:cubicBezTo>
                    <a:pt x="1729" y="6458"/>
                    <a:pt x="3006" y="5585"/>
                    <a:pt x="4278" y="4703"/>
                  </a:cubicBezTo>
                  <a:cubicBezTo>
                    <a:pt x="5545" y="3815"/>
                    <a:pt x="6802" y="2917"/>
                    <a:pt x="8048" y="1998"/>
                  </a:cubicBezTo>
                  <a:cubicBezTo>
                    <a:pt x="8754" y="1484"/>
                    <a:pt x="9449" y="965"/>
                    <a:pt x="10145" y="435"/>
                  </a:cubicBezTo>
                  <a:cubicBezTo>
                    <a:pt x="10244" y="363"/>
                    <a:pt x="10296" y="238"/>
                    <a:pt x="10228" y="118"/>
                  </a:cubicBezTo>
                  <a:cubicBezTo>
                    <a:pt x="10189" y="51"/>
                    <a:pt x="10101" y="0"/>
                    <a:pt x="100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4596525" y="3330075"/>
              <a:ext cx="301400" cy="238200"/>
            </a:xfrm>
            <a:custGeom>
              <a:avLst/>
              <a:gdLst/>
              <a:ahLst/>
              <a:cxnLst/>
              <a:rect l="l" t="t" r="r" b="b"/>
              <a:pathLst>
                <a:path w="12056" h="9528" extrusionOk="0">
                  <a:moveTo>
                    <a:pt x="11804" y="1"/>
                  </a:moveTo>
                  <a:cubicBezTo>
                    <a:pt x="11744" y="1"/>
                    <a:pt x="11683" y="24"/>
                    <a:pt x="11635" y="67"/>
                  </a:cubicBezTo>
                  <a:cubicBezTo>
                    <a:pt x="10197" y="1323"/>
                    <a:pt x="8743" y="2559"/>
                    <a:pt x="7264" y="3774"/>
                  </a:cubicBezTo>
                  <a:cubicBezTo>
                    <a:pt x="5789" y="4983"/>
                    <a:pt x="4299" y="6167"/>
                    <a:pt x="2783" y="7325"/>
                  </a:cubicBezTo>
                  <a:cubicBezTo>
                    <a:pt x="2358" y="7652"/>
                    <a:pt x="1932" y="7979"/>
                    <a:pt x="1501" y="8301"/>
                  </a:cubicBezTo>
                  <a:cubicBezTo>
                    <a:pt x="1117" y="8592"/>
                    <a:pt x="727" y="8924"/>
                    <a:pt x="260" y="9069"/>
                  </a:cubicBezTo>
                  <a:cubicBezTo>
                    <a:pt x="0" y="9150"/>
                    <a:pt x="76" y="9527"/>
                    <a:pt x="307" y="9527"/>
                  </a:cubicBezTo>
                  <a:cubicBezTo>
                    <a:pt x="330" y="9527"/>
                    <a:pt x="354" y="9524"/>
                    <a:pt x="380" y="9516"/>
                  </a:cubicBezTo>
                  <a:cubicBezTo>
                    <a:pt x="816" y="9386"/>
                    <a:pt x="1179" y="9121"/>
                    <a:pt x="1537" y="8851"/>
                  </a:cubicBezTo>
                  <a:cubicBezTo>
                    <a:pt x="1927" y="8560"/>
                    <a:pt x="2311" y="8265"/>
                    <a:pt x="2700" y="7969"/>
                  </a:cubicBezTo>
                  <a:cubicBezTo>
                    <a:pt x="3469" y="7382"/>
                    <a:pt x="4232" y="6790"/>
                    <a:pt x="4995" y="6193"/>
                  </a:cubicBezTo>
                  <a:cubicBezTo>
                    <a:pt x="6511" y="4994"/>
                    <a:pt x="8006" y="3774"/>
                    <a:pt x="9486" y="2523"/>
                  </a:cubicBezTo>
                  <a:cubicBezTo>
                    <a:pt x="10316" y="1822"/>
                    <a:pt x="11142" y="1110"/>
                    <a:pt x="11962" y="394"/>
                  </a:cubicBezTo>
                  <a:cubicBezTo>
                    <a:pt x="12056" y="311"/>
                    <a:pt x="12045" y="150"/>
                    <a:pt x="11962" y="62"/>
                  </a:cubicBezTo>
                  <a:lnTo>
                    <a:pt x="11962" y="67"/>
                  </a:lnTo>
                  <a:cubicBezTo>
                    <a:pt x="11917" y="22"/>
                    <a:pt x="11860" y="1"/>
                    <a:pt x="118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4837300" y="3643275"/>
              <a:ext cx="43875" cy="57900"/>
            </a:xfrm>
            <a:custGeom>
              <a:avLst/>
              <a:gdLst/>
              <a:ahLst/>
              <a:cxnLst/>
              <a:rect l="l" t="t" r="r" b="b"/>
              <a:pathLst>
                <a:path w="1755" h="2316" extrusionOk="0">
                  <a:moveTo>
                    <a:pt x="264" y="1"/>
                  </a:moveTo>
                  <a:cubicBezTo>
                    <a:pt x="226" y="1"/>
                    <a:pt x="187" y="10"/>
                    <a:pt x="151" y="30"/>
                  </a:cubicBezTo>
                  <a:cubicBezTo>
                    <a:pt x="47" y="92"/>
                    <a:pt x="0" y="243"/>
                    <a:pt x="68" y="352"/>
                  </a:cubicBezTo>
                  <a:cubicBezTo>
                    <a:pt x="478" y="970"/>
                    <a:pt x="883" y="1582"/>
                    <a:pt x="1288" y="2200"/>
                  </a:cubicBezTo>
                  <a:cubicBezTo>
                    <a:pt x="1333" y="2273"/>
                    <a:pt x="1411" y="2316"/>
                    <a:pt x="1490" y="2316"/>
                  </a:cubicBezTo>
                  <a:cubicBezTo>
                    <a:pt x="1529" y="2316"/>
                    <a:pt x="1568" y="2306"/>
                    <a:pt x="1604" y="2283"/>
                  </a:cubicBezTo>
                  <a:cubicBezTo>
                    <a:pt x="1708" y="2226"/>
                    <a:pt x="1755" y="2076"/>
                    <a:pt x="1687" y="1967"/>
                  </a:cubicBezTo>
                  <a:cubicBezTo>
                    <a:pt x="1282" y="1349"/>
                    <a:pt x="878" y="731"/>
                    <a:pt x="473" y="113"/>
                  </a:cubicBezTo>
                  <a:cubicBezTo>
                    <a:pt x="423" y="43"/>
                    <a:pt x="345" y="1"/>
                    <a:pt x="26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4184575" y="2514175"/>
              <a:ext cx="808625" cy="736725"/>
            </a:xfrm>
            <a:custGeom>
              <a:avLst/>
              <a:gdLst/>
              <a:ahLst/>
              <a:cxnLst/>
              <a:rect l="l" t="t" r="r" b="b"/>
              <a:pathLst>
                <a:path w="32345" h="29469" extrusionOk="0">
                  <a:moveTo>
                    <a:pt x="16170" y="1"/>
                  </a:moveTo>
                  <a:cubicBezTo>
                    <a:pt x="12399" y="1"/>
                    <a:pt x="8629" y="1439"/>
                    <a:pt x="5753" y="4315"/>
                  </a:cubicBezTo>
                  <a:cubicBezTo>
                    <a:pt x="0" y="10072"/>
                    <a:pt x="0" y="19402"/>
                    <a:pt x="5753" y="25154"/>
                  </a:cubicBezTo>
                  <a:cubicBezTo>
                    <a:pt x="8629" y="28030"/>
                    <a:pt x="12399" y="29468"/>
                    <a:pt x="16170" y="29468"/>
                  </a:cubicBezTo>
                  <a:cubicBezTo>
                    <a:pt x="19941" y="29468"/>
                    <a:pt x="23713" y="28030"/>
                    <a:pt x="26592" y="25154"/>
                  </a:cubicBezTo>
                  <a:cubicBezTo>
                    <a:pt x="32344" y="19402"/>
                    <a:pt x="32344" y="10072"/>
                    <a:pt x="26592" y="4315"/>
                  </a:cubicBezTo>
                  <a:cubicBezTo>
                    <a:pt x="23713" y="1439"/>
                    <a:pt x="19941" y="1"/>
                    <a:pt x="16170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4567075" y="2748675"/>
              <a:ext cx="247000" cy="216325"/>
            </a:xfrm>
            <a:custGeom>
              <a:avLst/>
              <a:gdLst/>
              <a:ahLst/>
              <a:cxnLst/>
              <a:rect l="l" t="t" r="r" b="b"/>
              <a:pathLst>
                <a:path w="9880" h="8653" extrusionOk="0">
                  <a:moveTo>
                    <a:pt x="4942" y="0"/>
                  </a:moveTo>
                  <a:cubicBezTo>
                    <a:pt x="3464" y="0"/>
                    <a:pt x="2024" y="756"/>
                    <a:pt x="1215" y="2120"/>
                  </a:cubicBezTo>
                  <a:cubicBezTo>
                    <a:pt x="0" y="4176"/>
                    <a:pt x="680" y="6829"/>
                    <a:pt x="2736" y="8049"/>
                  </a:cubicBezTo>
                  <a:cubicBezTo>
                    <a:pt x="3428" y="8458"/>
                    <a:pt x="4188" y="8653"/>
                    <a:pt x="4938" y="8653"/>
                  </a:cubicBezTo>
                  <a:cubicBezTo>
                    <a:pt x="6415" y="8653"/>
                    <a:pt x="7854" y="7897"/>
                    <a:pt x="8660" y="6533"/>
                  </a:cubicBezTo>
                  <a:cubicBezTo>
                    <a:pt x="9880" y="4477"/>
                    <a:pt x="9200" y="1824"/>
                    <a:pt x="7144" y="604"/>
                  </a:cubicBezTo>
                  <a:cubicBezTo>
                    <a:pt x="6452" y="195"/>
                    <a:pt x="5692" y="0"/>
                    <a:pt x="494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4570950" y="2749100"/>
              <a:ext cx="200300" cy="216200"/>
            </a:xfrm>
            <a:custGeom>
              <a:avLst/>
              <a:gdLst/>
              <a:ahLst/>
              <a:cxnLst/>
              <a:rect l="l" t="t" r="r" b="b"/>
              <a:pathLst>
                <a:path w="8012" h="8648" extrusionOk="0">
                  <a:moveTo>
                    <a:pt x="4627" y="0"/>
                  </a:moveTo>
                  <a:lnTo>
                    <a:pt x="4627" y="0"/>
                  </a:lnTo>
                  <a:cubicBezTo>
                    <a:pt x="4320" y="11"/>
                    <a:pt x="4009" y="58"/>
                    <a:pt x="3697" y="135"/>
                  </a:cubicBezTo>
                  <a:cubicBezTo>
                    <a:pt x="1382" y="743"/>
                    <a:pt x="1" y="3110"/>
                    <a:pt x="608" y="5421"/>
                  </a:cubicBezTo>
                  <a:cubicBezTo>
                    <a:pt x="1119" y="7362"/>
                    <a:pt x="2873" y="8648"/>
                    <a:pt x="4791" y="8648"/>
                  </a:cubicBezTo>
                  <a:cubicBezTo>
                    <a:pt x="5155" y="8648"/>
                    <a:pt x="5525" y="8601"/>
                    <a:pt x="5893" y="8504"/>
                  </a:cubicBezTo>
                  <a:cubicBezTo>
                    <a:pt x="6745" y="8281"/>
                    <a:pt x="7466" y="7819"/>
                    <a:pt x="8012" y="7212"/>
                  </a:cubicBezTo>
                  <a:lnTo>
                    <a:pt x="8012" y="7212"/>
                  </a:lnTo>
                  <a:cubicBezTo>
                    <a:pt x="7955" y="7214"/>
                    <a:pt x="7899" y="7215"/>
                    <a:pt x="7843" y="7215"/>
                  </a:cubicBezTo>
                  <a:cubicBezTo>
                    <a:pt x="5925" y="7215"/>
                    <a:pt x="4170" y="5930"/>
                    <a:pt x="3661" y="3988"/>
                  </a:cubicBezTo>
                  <a:cubicBezTo>
                    <a:pt x="3282" y="2524"/>
                    <a:pt x="3692" y="1044"/>
                    <a:pt x="4627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4647275" y="28404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2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4578625" y="2749325"/>
              <a:ext cx="145250" cy="177750"/>
            </a:xfrm>
            <a:custGeom>
              <a:avLst/>
              <a:gdLst/>
              <a:ahLst/>
              <a:cxnLst/>
              <a:rect l="l" t="t" r="r" b="b"/>
              <a:pathLst>
                <a:path w="5810" h="7110" extrusionOk="0">
                  <a:moveTo>
                    <a:pt x="4113" y="1"/>
                  </a:moveTo>
                  <a:cubicBezTo>
                    <a:pt x="3905" y="1"/>
                    <a:pt x="3696" y="19"/>
                    <a:pt x="3489" y="54"/>
                  </a:cubicBezTo>
                  <a:cubicBezTo>
                    <a:pt x="2757" y="178"/>
                    <a:pt x="2077" y="547"/>
                    <a:pt x="1532" y="1045"/>
                  </a:cubicBezTo>
                  <a:cubicBezTo>
                    <a:pt x="504" y="2001"/>
                    <a:pt x="0" y="3428"/>
                    <a:pt x="130" y="4820"/>
                  </a:cubicBezTo>
                  <a:cubicBezTo>
                    <a:pt x="203" y="5593"/>
                    <a:pt x="452" y="6341"/>
                    <a:pt x="883" y="6990"/>
                  </a:cubicBezTo>
                  <a:cubicBezTo>
                    <a:pt x="936" y="7064"/>
                    <a:pt x="1018" y="7109"/>
                    <a:pt x="1102" y="7109"/>
                  </a:cubicBezTo>
                  <a:cubicBezTo>
                    <a:pt x="1142" y="7109"/>
                    <a:pt x="1182" y="7100"/>
                    <a:pt x="1220" y="7078"/>
                  </a:cubicBezTo>
                  <a:cubicBezTo>
                    <a:pt x="1329" y="7016"/>
                    <a:pt x="1386" y="6850"/>
                    <a:pt x="1314" y="6741"/>
                  </a:cubicBezTo>
                  <a:cubicBezTo>
                    <a:pt x="628" y="5728"/>
                    <a:pt x="431" y="4441"/>
                    <a:pt x="753" y="3262"/>
                  </a:cubicBezTo>
                  <a:cubicBezTo>
                    <a:pt x="1085" y="2032"/>
                    <a:pt x="2035" y="947"/>
                    <a:pt x="3286" y="604"/>
                  </a:cubicBezTo>
                  <a:cubicBezTo>
                    <a:pt x="3559" y="529"/>
                    <a:pt x="3842" y="491"/>
                    <a:pt x="4124" y="491"/>
                  </a:cubicBezTo>
                  <a:cubicBezTo>
                    <a:pt x="4567" y="491"/>
                    <a:pt x="5008" y="586"/>
                    <a:pt x="5405" y="786"/>
                  </a:cubicBezTo>
                  <a:cubicBezTo>
                    <a:pt x="5445" y="805"/>
                    <a:pt x="5489" y="815"/>
                    <a:pt x="5532" y="815"/>
                  </a:cubicBezTo>
                  <a:cubicBezTo>
                    <a:pt x="5616" y="815"/>
                    <a:pt x="5697" y="777"/>
                    <a:pt x="5742" y="698"/>
                  </a:cubicBezTo>
                  <a:cubicBezTo>
                    <a:pt x="5810" y="588"/>
                    <a:pt x="5773" y="417"/>
                    <a:pt x="5654" y="360"/>
                  </a:cubicBezTo>
                  <a:cubicBezTo>
                    <a:pt x="5172" y="117"/>
                    <a:pt x="4645" y="1"/>
                    <a:pt x="411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4258675" y="2833400"/>
              <a:ext cx="246625" cy="216350"/>
            </a:xfrm>
            <a:custGeom>
              <a:avLst/>
              <a:gdLst/>
              <a:ahLst/>
              <a:cxnLst/>
              <a:rect l="l" t="t" r="r" b="b"/>
              <a:pathLst>
                <a:path w="9865" h="8654" extrusionOk="0">
                  <a:moveTo>
                    <a:pt x="4939" y="1"/>
                  </a:moveTo>
                  <a:cubicBezTo>
                    <a:pt x="3506" y="1"/>
                    <a:pt x="2105" y="710"/>
                    <a:pt x="1283" y="2007"/>
                  </a:cubicBezTo>
                  <a:cubicBezTo>
                    <a:pt x="1" y="4027"/>
                    <a:pt x="598" y="6700"/>
                    <a:pt x="2612" y="7977"/>
                  </a:cubicBezTo>
                  <a:cubicBezTo>
                    <a:pt x="3333" y="8435"/>
                    <a:pt x="4137" y="8653"/>
                    <a:pt x="4931" y="8653"/>
                  </a:cubicBezTo>
                  <a:cubicBezTo>
                    <a:pt x="6362" y="8653"/>
                    <a:pt x="7761" y="7944"/>
                    <a:pt x="8582" y="6648"/>
                  </a:cubicBezTo>
                  <a:cubicBezTo>
                    <a:pt x="9865" y="4629"/>
                    <a:pt x="9268" y="1955"/>
                    <a:pt x="7253" y="673"/>
                  </a:cubicBezTo>
                  <a:cubicBezTo>
                    <a:pt x="6534" y="218"/>
                    <a:pt x="5732" y="1"/>
                    <a:pt x="493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4262325" y="2833600"/>
              <a:ext cx="200150" cy="216275"/>
            </a:xfrm>
            <a:custGeom>
              <a:avLst/>
              <a:gdLst/>
              <a:ahLst/>
              <a:cxnLst/>
              <a:rect l="l" t="t" r="r" b="b"/>
              <a:pathLst>
                <a:path w="8006" h="8651" extrusionOk="0">
                  <a:moveTo>
                    <a:pt x="4626" y="0"/>
                  </a:moveTo>
                  <a:cubicBezTo>
                    <a:pt x="4314" y="11"/>
                    <a:pt x="4003" y="57"/>
                    <a:pt x="3691" y="140"/>
                  </a:cubicBezTo>
                  <a:cubicBezTo>
                    <a:pt x="1381" y="748"/>
                    <a:pt x="0" y="3110"/>
                    <a:pt x="602" y="5420"/>
                  </a:cubicBezTo>
                  <a:cubicBezTo>
                    <a:pt x="1113" y="7364"/>
                    <a:pt x="2871" y="8650"/>
                    <a:pt x="4792" y="8650"/>
                  </a:cubicBezTo>
                  <a:cubicBezTo>
                    <a:pt x="5154" y="8650"/>
                    <a:pt x="5521" y="8605"/>
                    <a:pt x="5887" y="8509"/>
                  </a:cubicBezTo>
                  <a:cubicBezTo>
                    <a:pt x="6739" y="8286"/>
                    <a:pt x="7460" y="7824"/>
                    <a:pt x="8006" y="7211"/>
                  </a:cubicBezTo>
                  <a:lnTo>
                    <a:pt x="8006" y="7211"/>
                  </a:lnTo>
                  <a:cubicBezTo>
                    <a:pt x="7949" y="7214"/>
                    <a:pt x="7893" y="7215"/>
                    <a:pt x="7837" y="7215"/>
                  </a:cubicBezTo>
                  <a:cubicBezTo>
                    <a:pt x="5919" y="7215"/>
                    <a:pt x="4170" y="5929"/>
                    <a:pt x="3660" y="3987"/>
                  </a:cubicBezTo>
                  <a:cubicBezTo>
                    <a:pt x="3276" y="2529"/>
                    <a:pt x="3686" y="1049"/>
                    <a:pt x="4626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4338500" y="29249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7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269850" y="2833900"/>
              <a:ext cx="145250" cy="177725"/>
            </a:xfrm>
            <a:custGeom>
              <a:avLst/>
              <a:gdLst/>
              <a:ahLst/>
              <a:cxnLst/>
              <a:rect l="l" t="t" r="r" b="b"/>
              <a:pathLst>
                <a:path w="5810" h="7109" extrusionOk="0">
                  <a:moveTo>
                    <a:pt x="4120" y="1"/>
                  </a:moveTo>
                  <a:cubicBezTo>
                    <a:pt x="3910" y="1"/>
                    <a:pt x="3699" y="19"/>
                    <a:pt x="3489" y="56"/>
                  </a:cubicBezTo>
                  <a:cubicBezTo>
                    <a:pt x="2757" y="180"/>
                    <a:pt x="2077" y="544"/>
                    <a:pt x="1537" y="1047"/>
                  </a:cubicBezTo>
                  <a:cubicBezTo>
                    <a:pt x="504" y="1997"/>
                    <a:pt x="0" y="3430"/>
                    <a:pt x="130" y="4816"/>
                  </a:cubicBezTo>
                  <a:cubicBezTo>
                    <a:pt x="203" y="5590"/>
                    <a:pt x="452" y="6343"/>
                    <a:pt x="888" y="6987"/>
                  </a:cubicBezTo>
                  <a:cubicBezTo>
                    <a:pt x="937" y="7061"/>
                    <a:pt x="1018" y="7109"/>
                    <a:pt x="1104" y="7109"/>
                  </a:cubicBezTo>
                  <a:cubicBezTo>
                    <a:pt x="1144" y="7109"/>
                    <a:pt x="1186" y="7098"/>
                    <a:pt x="1225" y="7075"/>
                  </a:cubicBezTo>
                  <a:cubicBezTo>
                    <a:pt x="1334" y="7013"/>
                    <a:pt x="1386" y="6852"/>
                    <a:pt x="1314" y="6737"/>
                  </a:cubicBezTo>
                  <a:cubicBezTo>
                    <a:pt x="634" y="5730"/>
                    <a:pt x="431" y="4438"/>
                    <a:pt x="753" y="3264"/>
                  </a:cubicBezTo>
                  <a:cubicBezTo>
                    <a:pt x="1085" y="2034"/>
                    <a:pt x="2035" y="944"/>
                    <a:pt x="3286" y="601"/>
                  </a:cubicBezTo>
                  <a:cubicBezTo>
                    <a:pt x="3557" y="527"/>
                    <a:pt x="3837" y="489"/>
                    <a:pt x="4117" y="489"/>
                  </a:cubicBezTo>
                  <a:cubicBezTo>
                    <a:pt x="4563" y="489"/>
                    <a:pt x="5008" y="585"/>
                    <a:pt x="5410" y="783"/>
                  </a:cubicBezTo>
                  <a:cubicBezTo>
                    <a:pt x="5450" y="802"/>
                    <a:pt x="5493" y="812"/>
                    <a:pt x="5536" y="812"/>
                  </a:cubicBezTo>
                  <a:cubicBezTo>
                    <a:pt x="5619" y="812"/>
                    <a:pt x="5699" y="774"/>
                    <a:pt x="5747" y="694"/>
                  </a:cubicBezTo>
                  <a:cubicBezTo>
                    <a:pt x="5810" y="585"/>
                    <a:pt x="5778" y="419"/>
                    <a:pt x="5659" y="357"/>
                  </a:cubicBezTo>
                  <a:lnTo>
                    <a:pt x="5654" y="357"/>
                  </a:lnTo>
                  <a:cubicBezTo>
                    <a:pt x="5174" y="119"/>
                    <a:pt x="4651" y="1"/>
                    <a:pt x="41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4500475" y="2915675"/>
              <a:ext cx="60000" cy="122450"/>
            </a:xfrm>
            <a:custGeom>
              <a:avLst/>
              <a:gdLst/>
              <a:ahLst/>
              <a:cxnLst/>
              <a:rect l="l" t="t" r="r" b="b"/>
              <a:pathLst>
                <a:path w="2400" h="4898" extrusionOk="0">
                  <a:moveTo>
                    <a:pt x="1077" y="1"/>
                  </a:moveTo>
                  <a:cubicBezTo>
                    <a:pt x="1065" y="1"/>
                    <a:pt x="1052" y="2"/>
                    <a:pt x="1039" y="4"/>
                  </a:cubicBezTo>
                  <a:cubicBezTo>
                    <a:pt x="920" y="24"/>
                    <a:pt x="795" y="165"/>
                    <a:pt x="837" y="289"/>
                  </a:cubicBezTo>
                  <a:lnTo>
                    <a:pt x="1158" y="1343"/>
                  </a:lnTo>
                  <a:cubicBezTo>
                    <a:pt x="1210" y="1525"/>
                    <a:pt x="1268" y="1701"/>
                    <a:pt x="1319" y="1883"/>
                  </a:cubicBezTo>
                  <a:cubicBezTo>
                    <a:pt x="1345" y="1961"/>
                    <a:pt x="1366" y="2039"/>
                    <a:pt x="1392" y="2117"/>
                  </a:cubicBezTo>
                  <a:cubicBezTo>
                    <a:pt x="1402" y="2143"/>
                    <a:pt x="1408" y="2168"/>
                    <a:pt x="1418" y="2194"/>
                  </a:cubicBezTo>
                  <a:cubicBezTo>
                    <a:pt x="1377" y="2194"/>
                    <a:pt x="1335" y="2194"/>
                    <a:pt x="1304" y="2200"/>
                  </a:cubicBezTo>
                  <a:cubicBezTo>
                    <a:pt x="1210" y="2210"/>
                    <a:pt x="1117" y="2231"/>
                    <a:pt x="1023" y="2257"/>
                  </a:cubicBezTo>
                  <a:cubicBezTo>
                    <a:pt x="821" y="2314"/>
                    <a:pt x="624" y="2397"/>
                    <a:pt x="463" y="2537"/>
                  </a:cubicBezTo>
                  <a:cubicBezTo>
                    <a:pt x="188" y="2766"/>
                    <a:pt x="1" y="3160"/>
                    <a:pt x="89" y="3518"/>
                  </a:cubicBezTo>
                  <a:lnTo>
                    <a:pt x="89" y="3524"/>
                  </a:lnTo>
                  <a:cubicBezTo>
                    <a:pt x="188" y="3949"/>
                    <a:pt x="608" y="4245"/>
                    <a:pt x="966" y="4453"/>
                  </a:cubicBezTo>
                  <a:cubicBezTo>
                    <a:pt x="1325" y="4666"/>
                    <a:pt x="1709" y="4811"/>
                    <a:pt x="2119" y="4894"/>
                  </a:cubicBezTo>
                  <a:cubicBezTo>
                    <a:pt x="2131" y="4896"/>
                    <a:pt x="2142" y="4897"/>
                    <a:pt x="2154" y="4897"/>
                  </a:cubicBezTo>
                  <a:cubicBezTo>
                    <a:pt x="2275" y="4897"/>
                    <a:pt x="2379" y="4780"/>
                    <a:pt x="2389" y="4671"/>
                  </a:cubicBezTo>
                  <a:cubicBezTo>
                    <a:pt x="2399" y="4526"/>
                    <a:pt x="2295" y="4427"/>
                    <a:pt x="2160" y="4401"/>
                  </a:cubicBezTo>
                  <a:cubicBezTo>
                    <a:pt x="1730" y="4313"/>
                    <a:pt x="1325" y="4126"/>
                    <a:pt x="966" y="3866"/>
                  </a:cubicBezTo>
                  <a:cubicBezTo>
                    <a:pt x="826" y="3762"/>
                    <a:pt x="639" y="3633"/>
                    <a:pt x="577" y="3456"/>
                  </a:cubicBezTo>
                  <a:cubicBezTo>
                    <a:pt x="541" y="3331"/>
                    <a:pt x="572" y="3196"/>
                    <a:pt x="634" y="3087"/>
                  </a:cubicBezTo>
                  <a:cubicBezTo>
                    <a:pt x="816" y="2766"/>
                    <a:pt x="1216" y="2693"/>
                    <a:pt x="1553" y="2667"/>
                  </a:cubicBezTo>
                  <a:cubicBezTo>
                    <a:pt x="1672" y="2662"/>
                    <a:pt x="1792" y="2651"/>
                    <a:pt x="1880" y="2553"/>
                  </a:cubicBezTo>
                  <a:cubicBezTo>
                    <a:pt x="1958" y="2464"/>
                    <a:pt x="1974" y="2355"/>
                    <a:pt x="1942" y="2241"/>
                  </a:cubicBezTo>
                  <a:cubicBezTo>
                    <a:pt x="1875" y="2018"/>
                    <a:pt x="1807" y="1790"/>
                    <a:pt x="1735" y="1566"/>
                  </a:cubicBezTo>
                  <a:cubicBezTo>
                    <a:pt x="1600" y="1109"/>
                    <a:pt x="1460" y="658"/>
                    <a:pt x="1325" y="206"/>
                  </a:cubicBezTo>
                  <a:cubicBezTo>
                    <a:pt x="1287" y="93"/>
                    <a:pt x="1202" y="1"/>
                    <a:pt x="107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4523975" y="3024375"/>
              <a:ext cx="84900" cy="56525"/>
            </a:xfrm>
            <a:custGeom>
              <a:avLst/>
              <a:gdLst/>
              <a:ahLst/>
              <a:cxnLst/>
              <a:rect l="l" t="t" r="r" b="b"/>
              <a:pathLst>
                <a:path w="3396" h="2261" extrusionOk="0">
                  <a:moveTo>
                    <a:pt x="3148" y="1"/>
                  </a:moveTo>
                  <a:cubicBezTo>
                    <a:pt x="3030" y="1"/>
                    <a:pt x="2892" y="98"/>
                    <a:pt x="2892" y="229"/>
                  </a:cubicBezTo>
                  <a:cubicBezTo>
                    <a:pt x="2897" y="801"/>
                    <a:pt x="2591" y="1361"/>
                    <a:pt x="2067" y="1621"/>
                  </a:cubicBezTo>
                  <a:cubicBezTo>
                    <a:pt x="1863" y="1720"/>
                    <a:pt x="1641" y="1769"/>
                    <a:pt x="1420" y="1769"/>
                  </a:cubicBezTo>
                  <a:cubicBezTo>
                    <a:pt x="1088" y="1769"/>
                    <a:pt x="756" y="1660"/>
                    <a:pt x="488" y="1455"/>
                  </a:cubicBezTo>
                  <a:cubicBezTo>
                    <a:pt x="442" y="1419"/>
                    <a:pt x="394" y="1404"/>
                    <a:pt x="349" y="1404"/>
                  </a:cubicBezTo>
                  <a:cubicBezTo>
                    <a:pt x="149" y="1404"/>
                    <a:pt x="0" y="1703"/>
                    <a:pt x="208" y="1860"/>
                  </a:cubicBezTo>
                  <a:cubicBezTo>
                    <a:pt x="555" y="2123"/>
                    <a:pt x="990" y="2260"/>
                    <a:pt x="1424" y="2260"/>
                  </a:cubicBezTo>
                  <a:cubicBezTo>
                    <a:pt x="1717" y="2260"/>
                    <a:pt x="2010" y="2197"/>
                    <a:pt x="2274" y="2067"/>
                  </a:cubicBezTo>
                  <a:cubicBezTo>
                    <a:pt x="2944" y="1740"/>
                    <a:pt x="3396" y="1013"/>
                    <a:pt x="3385" y="271"/>
                  </a:cubicBezTo>
                  <a:cubicBezTo>
                    <a:pt x="3380" y="136"/>
                    <a:pt x="3302" y="17"/>
                    <a:pt x="3157" y="1"/>
                  </a:cubicBezTo>
                  <a:cubicBezTo>
                    <a:pt x="3154" y="1"/>
                    <a:pt x="3151" y="1"/>
                    <a:pt x="314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4671550" y="2969275"/>
              <a:ext cx="116050" cy="103500"/>
            </a:xfrm>
            <a:custGeom>
              <a:avLst/>
              <a:gdLst/>
              <a:ahLst/>
              <a:cxnLst/>
              <a:rect l="l" t="t" r="r" b="b"/>
              <a:pathLst>
                <a:path w="4642" h="4140" extrusionOk="0">
                  <a:moveTo>
                    <a:pt x="2318" y="0"/>
                  </a:moveTo>
                  <a:cubicBezTo>
                    <a:pt x="1848" y="0"/>
                    <a:pt x="1376" y="160"/>
                    <a:pt x="987" y="487"/>
                  </a:cubicBezTo>
                  <a:cubicBezTo>
                    <a:pt x="115" y="1219"/>
                    <a:pt x="0" y="2527"/>
                    <a:pt x="732" y="3399"/>
                  </a:cubicBezTo>
                  <a:cubicBezTo>
                    <a:pt x="1143" y="3888"/>
                    <a:pt x="1729" y="4140"/>
                    <a:pt x="2319" y="4140"/>
                  </a:cubicBezTo>
                  <a:cubicBezTo>
                    <a:pt x="2789" y="4140"/>
                    <a:pt x="3261" y="3980"/>
                    <a:pt x="3650" y="3653"/>
                  </a:cubicBezTo>
                  <a:cubicBezTo>
                    <a:pt x="4522" y="2921"/>
                    <a:pt x="4642" y="1613"/>
                    <a:pt x="3905" y="741"/>
                  </a:cubicBezTo>
                  <a:cubicBezTo>
                    <a:pt x="3494" y="252"/>
                    <a:pt x="2908" y="0"/>
                    <a:pt x="2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4362775" y="3059600"/>
              <a:ext cx="116050" cy="103550"/>
            </a:xfrm>
            <a:custGeom>
              <a:avLst/>
              <a:gdLst/>
              <a:ahLst/>
              <a:cxnLst/>
              <a:rect l="l" t="t" r="r" b="b"/>
              <a:pathLst>
                <a:path w="4642" h="4142" extrusionOk="0">
                  <a:moveTo>
                    <a:pt x="2320" y="1"/>
                  </a:moveTo>
                  <a:cubicBezTo>
                    <a:pt x="1851" y="1"/>
                    <a:pt x="1378" y="160"/>
                    <a:pt x="992" y="487"/>
                  </a:cubicBezTo>
                  <a:cubicBezTo>
                    <a:pt x="115" y="1219"/>
                    <a:pt x="0" y="2527"/>
                    <a:pt x="738" y="3405"/>
                  </a:cubicBezTo>
                  <a:cubicBezTo>
                    <a:pt x="1146" y="3891"/>
                    <a:pt x="1732" y="4141"/>
                    <a:pt x="2323" y="4141"/>
                  </a:cubicBezTo>
                  <a:cubicBezTo>
                    <a:pt x="2792" y="4141"/>
                    <a:pt x="3264" y="3983"/>
                    <a:pt x="3650" y="3659"/>
                  </a:cubicBezTo>
                  <a:cubicBezTo>
                    <a:pt x="4528" y="2922"/>
                    <a:pt x="4642" y="1619"/>
                    <a:pt x="3905" y="741"/>
                  </a:cubicBezTo>
                  <a:cubicBezTo>
                    <a:pt x="3497" y="253"/>
                    <a:pt x="2910" y="1"/>
                    <a:pt x="2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4157825" y="2468750"/>
              <a:ext cx="784875" cy="407950"/>
            </a:xfrm>
            <a:custGeom>
              <a:avLst/>
              <a:gdLst/>
              <a:ahLst/>
              <a:cxnLst/>
              <a:rect l="l" t="t" r="r" b="b"/>
              <a:pathLst>
                <a:path w="31395" h="16318" extrusionOk="0">
                  <a:moveTo>
                    <a:pt x="18147" y="1"/>
                  </a:moveTo>
                  <a:cubicBezTo>
                    <a:pt x="16561" y="1"/>
                    <a:pt x="14821" y="218"/>
                    <a:pt x="12923" y="727"/>
                  </a:cubicBezTo>
                  <a:cubicBezTo>
                    <a:pt x="1" y="4195"/>
                    <a:pt x="1231" y="14153"/>
                    <a:pt x="1304" y="16318"/>
                  </a:cubicBezTo>
                  <a:cubicBezTo>
                    <a:pt x="1304" y="16318"/>
                    <a:pt x="3313" y="15742"/>
                    <a:pt x="6293" y="14890"/>
                  </a:cubicBezTo>
                  <a:lnTo>
                    <a:pt x="6495" y="9460"/>
                  </a:lnTo>
                  <a:lnTo>
                    <a:pt x="8344" y="14304"/>
                  </a:lnTo>
                  <a:cubicBezTo>
                    <a:pt x="11874" y="13286"/>
                    <a:pt x="16230" y="12035"/>
                    <a:pt x="20207" y="10877"/>
                  </a:cubicBezTo>
                  <a:lnTo>
                    <a:pt x="18691" y="5639"/>
                  </a:lnTo>
                  <a:lnTo>
                    <a:pt x="22076" y="10337"/>
                  </a:lnTo>
                  <a:cubicBezTo>
                    <a:pt x="22647" y="10166"/>
                    <a:pt x="23213" y="10005"/>
                    <a:pt x="23753" y="9844"/>
                  </a:cubicBezTo>
                  <a:lnTo>
                    <a:pt x="21577" y="6646"/>
                  </a:lnTo>
                  <a:lnTo>
                    <a:pt x="25196" y="9423"/>
                  </a:lnTo>
                  <a:cubicBezTo>
                    <a:pt x="28825" y="8354"/>
                    <a:pt x="31395" y="7575"/>
                    <a:pt x="31395" y="7513"/>
                  </a:cubicBezTo>
                  <a:cubicBezTo>
                    <a:pt x="31395" y="7327"/>
                    <a:pt x="27353" y="1"/>
                    <a:pt x="18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4261025" y="2479850"/>
              <a:ext cx="1193050" cy="1042050"/>
            </a:xfrm>
            <a:custGeom>
              <a:avLst/>
              <a:gdLst/>
              <a:ahLst/>
              <a:cxnLst/>
              <a:rect l="l" t="t" r="r" b="b"/>
              <a:pathLst>
                <a:path w="47722" h="41682" extrusionOk="0">
                  <a:moveTo>
                    <a:pt x="10901" y="0"/>
                  </a:moveTo>
                  <a:cubicBezTo>
                    <a:pt x="9614" y="0"/>
                    <a:pt x="8324" y="184"/>
                    <a:pt x="7097" y="564"/>
                  </a:cubicBezTo>
                  <a:cubicBezTo>
                    <a:pt x="6936" y="616"/>
                    <a:pt x="6775" y="667"/>
                    <a:pt x="6614" y="725"/>
                  </a:cubicBezTo>
                  <a:cubicBezTo>
                    <a:pt x="6521" y="756"/>
                    <a:pt x="6448" y="844"/>
                    <a:pt x="6448" y="943"/>
                  </a:cubicBezTo>
                  <a:cubicBezTo>
                    <a:pt x="6417" y="943"/>
                    <a:pt x="6386" y="953"/>
                    <a:pt x="6355" y="969"/>
                  </a:cubicBezTo>
                  <a:cubicBezTo>
                    <a:pt x="4610" y="1893"/>
                    <a:pt x="3110" y="3258"/>
                    <a:pt x="2014" y="4899"/>
                  </a:cubicBezTo>
                  <a:cubicBezTo>
                    <a:pt x="820" y="6685"/>
                    <a:pt x="151" y="8787"/>
                    <a:pt x="57" y="10931"/>
                  </a:cubicBezTo>
                  <a:cubicBezTo>
                    <a:pt x="0" y="12183"/>
                    <a:pt x="145" y="13449"/>
                    <a:pt x="488" y="14654"/>
                  </a:cubicBezTo>
                  <a:cubicBezTo>
                    <a:pt x="519" y="14769"/>
                    <a:pt x="608" y="14819"/>
                    <a:pt x="700" y="14819"/>
                  </a:cubicBezTo>
                  <a:cubicBezTo>
                    <a:pt x="838" y="14819"/>
                    <a:pt x="982" y="14704"/>
                    <a:pt x="935" y="14529"/>
                  </a:cubicBezTo>
                  <a:cubicBezTo>
                    <a:pt x="353" y="12453"/>
                    <a:pt x="374" y="10225"/>
                    <a:pt x="992" y="8159"/>
                  </a:cubicBezTo>
                  <a:cubicBezTo>
                    <a:pt x="1547" y="6290"/>
                    <a:pt x="2601" y="4592"/>
                    <a:pt x="4003" y="3237"/>
                  </a:cubicBezTo>
                  <a:cubicBezTo>
                    <a:pt x="4725" y="2547"/>
                    <a:pt x="5534" y="1955"/>
                    <a:pt x="6407" y="1472"/>
                  </a:cubicBezTo>
                  <a:lnTo>
                    <a:pt x="6407" y="1472"/>
                  </a:lnTo>
                  <a:cubicBezTo>
                    <a:pt x="5955" y="2713"/>
                    <a:pt x="5758" y="4037"/>
                    <a:pt x="5768" y="5366"/>
                  </a:cubicBezTo>
                  <a:cubicBezTo>
                    <a:pt x="5773" y="6929"/>
                    <a:pt x="6069" y="8481"/>
                    <a:pt x="6505" y="9976"/>
                  </a:cubicBezTo>
                  <a:cubicBezTo>
                    <a:pt x="6760" y="10833"/>
                    <a:pt x="7061" y="11674"/>
                    <a:pt x="7383" y="12504"/>
                  </a:cubicBezTo>
                  <a:cubicBezTo>
                    <a:pt x="7422" y="12600"/>
                    <a:pt x="7505" y="12674"/>
                    <a:pt x="7607" y="12674"/>
                  </a:cubicBezTo>
                  <a:cubicBezTo>
                    <a:pt x="7627" y="12674"/>
                    <a:pt x="7647" y="12671"/>
                    <a:pt x="7668" y="12665"/>
                  </a:cubicBezTo>
                  <a:cubicBezTo>
                    <a:pt x="7782" y="12634"/>
                    <a:pt x="7881" y="12499"/>
                    <a:pt x="7834" y="12380"/>
                  </a:cubicBezTo>
                  <a:cubicBezTo>
                    <a:pt x="7274" y="10947"/>
                    <a:pt x="6780" y="9478"/>
                    <a:pt x="6495" y="7962"/>
                  </a:cubicBezTo>
                  <a:cubicBezTo>
                    <a:pt x="6215" y="6503"/>
                    <a:pt x="6131" y="4992"/>
                    <a:pt x="6360" y="3523"/>
                  </a:cubicBezTo>
                  <a:cubicBezTo>
                    <a:pt x="6438" y="3009"/>
                    <a:pt x="6557" y="2500"/>
                    <a:pt x="6713" y="2002"/>
                  </a:cubicBezTo>
                  <a:cubicBezTo>
                    <a:pt x="6718" y="3144"/>
                    <a:pt x="6843" y="4286"/>
                    <a:pt x="7061" y="5407"/>
                  </a:cubicBezTo>
                  <a:cubicBezTo>
                    <a:pt x="7346" y="6897"/>
                    <a:pt x="7788" y="8351"/>
                    <a:pt x="8307" y="9774"/>
                  </a:cubicBezTo>
                  <a:cubicBezTo>
                    <a:pt x="8608" y="10589"/>
                    <a:pt x="8935" y="11388"/>
                    <a:pt x="9278" y="12188"/>
                  </a:cubicBezTo>
                  <a:cubicBezTo>
                    <a:pt x="9308" y="12263"/>
                    <a:pt x="9394" y="12300"/>
                    <a:pt x="9476" y="12300"/>
                  </a:cubicBezTo>
                  <a:cubicBezTo>
                    <a:pt x="9519" y="12300"/>
                    <a:pt x="9561" y="12290"/>
                    <a:pt x="9594" y="12271"/>
                  </a:cubicBezTo>
                  <a:cubicBezTo>
                    <a:pt x="9714" y="12198"/>
                    <a:pt x="9724" y="12068"/>
                    <a:pt x="9677" y="11949"/>
                  </a:cubicBezTo>
                  <a:cubicBezTo>
                    <a:pt x="9091" y="10578"/>
                    <a:pt x="8551" y="9187"/>
                    <a:pt x="8120" y="7759"/>
                  </a:cubicBezTo>
                  <a:cubicBezTo>
                    <a:pt x="7694" y="6332"/>
                    <a:pt x="7372" y="4873"/>
                    <a:pt x="7242" y="3388"/>
                  </a:cubicBezTo>
                  <a:cubicBezTo>
                    <a:pt x="7170" y="2599"/>
                    <a:pt x="7154" y="1810"/>
                    <a:pt x="7201" y="1015"/>
                  </a:cubicBezTo>
                  <a:cubicBezTo>
                    <a:pt x="8396" y="650"/>
                    <a:pt x="9642" y="467"/>
                    <a:pt x="10888" y="467"/>
                  </a:cubicBezTo>
                  <a:cubicBezTo>
                    <a:pt x="12139" y="467"/>
                    <a:pt x="13390" y="651"/>
                    <a:pt x="14589" y="1020"/>
                  </a:cubicBezTo>
                  <a:cubicBezTo>
                    <a:pt x="16889" y="1727"/>
                    <a:pt x="18934" y="3128"/>
                    <a:pt x="20466" y="4982"/>
                  </a:cubicBezTo>
                  <a:cubicBezTo>
                    <a:pt x="21296" y="5979"/>
                    <a:pt x="21971" y="7116"/>
                    <a:pt x="22444" y="8325"/>
                  </a:cubicBezTo>
                  <a:cubicBezTo>
                    <a:pt x="22483" y="8425"/>
                    <a:pt x="22566" y="8500"/>
                    <a:pt x="22668" y="8500"/>
                  </a:cubicBezTo>
                  <a:cubicBezTo>
                    <a:pt x="22688" y="8500"/>
                    <a:pt x="22708" y="8497"/>
                    <a:pt x="22729" y="8491"/>
                  </a:cubicBezTo>
                  <a:cubicBezTo>
                    <a:pt x="22843" y="8460"/>
                    <a:pt x="22942" y="8320"/>
                    <a:pt x="22895" y="8206"/>
                  </a:cubicBezTo>
                  <a:cubicBezTo>
                    <a:pt x="22449" y="7074"/>
                    <a:pt x="21852" y="6010"/>
                    <a:pt x="21109" y="5049"/>
                  </a:cubicBezTo>
                  <a:cubicBezTo>
                    <a:pt x="20362" y="4078"/>
                    <a:pt x="19490" y="3217"/>
                    <a:pt x="18503" y="2490"/>
                  </a:cubicBezTo>
                  <a:cubicBezTo>
                    <a:pt x="17963" y="2085"/>
                    <a:pt x="17387" y="1727"/>
                    <a:pt x="16785" y="1420"/>
                  </a:cubicBezTo>
                  <a:lnTo>
                    <a:pt x="16785" y="1420"/>
                  </a:lnTo>
                  <a:cubicBezTo>
                    <a:pt x="19422" y="2147"/>
                    <a:pt x="21883" y="3502"/>
                    <a:pt x="23918" y="5330"/>
                  </a:cubicBezTo>
                  <a:cubicBezTo>
                    <a:pt x="25268" y="6544"/>
                    <a:pt x="26436" y="7967"/>
                    <a:pt x="27329" y="9550"/>
                  </a:cubicBezTo>
                  <a:cubicBezTo>
                    <a:pt x="27833" y="10438"/>
                    <a:pt x="28243" y="11378"/>
                    <a:pt x="28518" y="12359"/>
                  </a:cubicBezTo>
                  <a:cubicBezTo>
                    <a:pt x="28804" y="13382"/>
                    <a:pt x="28954" y="14436"/>
                    <a:pt x="29214" y="15469"/>
                  </a:cubicBezTo>
                  <a:cubicBezTo>
                    <a:pt x="29650" y="17224"/>
                    <a:pt x="30496" y="18854"/>
                    <a:pt x="31690" y="20219"/>
                  </a:cubicBezTo>
                  <a:cubicBezTo>
                    <a:pt x="32822" y="21512"/>
                    <a:pt x="34218" y="22447"/>
                    <a:pt x="35755" y="23189"/>
                  </a:cubicBezTo>
                  <a:cubicBezTo>
                    <a:pt x="37204" y="23885"/>
                    <a:pt x="38735" y="24461"/>
                    <a:pt x="40038" y="25416"/>
                  </a:cubicBezTo>
                  <a:cubicBezTo>
                    <a:pt x="40656" y="25868"/>
                    <a:pt x="41206" y="26423"/>
                    <a:pt x="41601" y="27083"/>
                  </a:cubicBezTo>
                  <a:cubicBezTo>
                    <a:pt x="42073" y="27867"/>
                    <a:pt x="42297" y="28760"/>
                    <a:pt x="42437" y="29658"/>
                  </a:cubicBezTo>
                  <a:cubicBezTo>
                    <a:pt x="42582" y="30577"/>
                    <a:pt x="42639" y="31511"/>
                    <a:pt x="42800" y="32430"/>
                  </a:cubicBezTo>
                  <a:cubicBezTo>
                    <a:pt x="42956" y="33359"/>
                    <a:pt x="43242" y="34258"/>
                    <a:pt x="43730" y="35068"/>
                  </a:cubicBezTo>
                  <a:cubicBezTo>
                    <a:pt x="44721" y="36729"/>
                    <a:pt x="46357" y="38037"/>
                    <a:pt x="46839" y="39974"/>
                  </a:cubicBezTo>
                  <a:cubicBezTo>
                    <a:pt x="46954" y="40436"/>
                    <a:pt x="46985" y="40919"/>
                    <a:pt x="46897" y="41391"/>
                  </a:cubicBezTo>
                  <a:cubicBezTo>
                    <a:pt x="46865" y="41566"/>
                    <a:pt x="47015" y="41681"/>
                    <a:pt x="47150" y="41681"/>
                  </a:cubicBezTo>
                  <a:cubicBezTo>
                    <a:pt x="47239" y="41681"/>
                    <a:pt x="47322" y="41631"/>
                    <a:pt x="47343" y="41516"/>
                  </a:cubicBezTo>
                  <a:cubicBezTo>
                    <a:pt x="47722" y="39460"/>
                    <a:pt x="46331" y="37746"/>
                    <a:pt x="45137" y="36246"/>
                  </a:cubicBezTo>
                  <a:cubicBezTo>
                    <a:pt x="44524" y="35472"/>
                    <a:pt x="43932" y="34668"/>
                    <a:pt x="43600" y="33728"/>
                  </a:cubicBezTo>
                  <a:cubicBezTo>
                    <a:pt x="43288" y="32835"/>
                    <a:pt x="43174" y="31895"/>
                    <a:pt x="43065" y="30966"/>
                  </a:cubicBezTo>
                  <a:cubicBezTo>
                    <a:pt x="42961" y="30026"/>
                    <a:pt x="42863" y="29081"/>
                    <a:pt x="42582" y="28173"/>
                  </a:cubicBezTo>
                  <a:cubicBezTo>
                    <a:pt x="42333" y="27353"/>
                    <a:pt x="41918" y="26600"/>
                    <a:pt x="41341" y="25961"/>
                  </a:cubicBezTo>
                  <a:cubicBezTo>
                    <a:pt x="40256" y="24767"/>
                    <a:pt x="38756" y="24061"/>
                    <a:pt x="37318" y="23402"/>
                  </a:cubicBezTo>
                  <a:cubicBezTo>
                    <a:pt x="35771" y="22696"/>
                    <a:pt x="34229" y="21990"/>
                    <a:pt x="32946" y="20837"/>
                  </a:cubicBezTo>
                  <a:cubicBezTo>
                    <a:pt x="31617" y="19638"/>
                    <a:pt x="30579" y="18111"/>
                    <a:pt x="29977" y="16424"/>
                  </a:cubicBezTo>
                  <a:cubicBezTo>
                    <a:pt x="29629" y="15433"/>
                    <a:pt x="29452" y="14394"/>
                    <a:pt x="29234" y="13371"/>
                  </a:cubicBezTo>
                  <a:cubicBezTo>
                    <a:pt x="29016" y="12338"/>
                    <a:pt x="28715" y="11336"/>
                    <a:pt x="28274" y="10376"/>
                  </a:cubicBezTo>
                  <a:cubicBezTo>
                    <a:pt x="27490" y="8678"/>
                    <a:pt x="26369" y="7121"/>
                    <a:pt x="25060" y="5786"/>
                  </a:cubicBezTo>
                  <a:cubicBezTo>
                    <a:pt x="22574" y="3243"/>
                    <a:pt x="19324" y="1441"/>
                    <a:pt x="15840" y="714"/>
                  </a:cubicBezTo>
                  <a:cubicBezTo>
                    <a:pt x="15409" y="626"/>
                    <a:pt x="14973" y="553"/>
                    <a:pt x="14542" y="496"/>
                  </a:cubicBezTo>
                  <a:cubicBezTo>
                    <a:pt x="14534" y="495"/>
                    <a:pt x="14527" y="494"/>
                    <a:pt x="14520" y="494"/>
                  </a:cubicBezTo>
                  <a:cubicBezTo>
                    <a:pt x="14504" y="494"/>
                    <a:pt x="14489" y="498"/>
                    <a:pt x="14474" y="501"/>
                  </a:cubicBezTo>
                  <a:cubicBezTo>
                    <a:pt x="13395" y="195"/>
                    <a:pt x="12273" y="29"/>
                    <a:pt x="11157" y="3"/>
                  </a:cubicBezTo>
                  <a:cubicBezTo>
                    <a:pt x="11072" y="1"/>
                    <a:pt x="10986" y="0"/>
                    <a:pt x="1090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41"/>
          <p:cNvSpPr/>
          <p:nvPr/>
        </p:nvSpPr>
        <p:spPr>
          <a:xfrm>
            <a:off x="4833587" y="452878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1"/>
          <p:cNvSpPr/>
          <p:nvPr/>
        </p:nvSpPr>
        <p:spPr>
          <a:xfrm>
            <a:off x="826513" y="1614336"/>
            <a:ext cx="503483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D48FAD-C0AC-4A42-81CC-691214F34301}"/>
              </a:ext>
            </a:extLst>
          </p:cNvPr>
          <p:cNvSpPr txBox="1"/>
          <p:nvPr/>
        </p:nvSpPr>
        <p:spPr>
          <a:xfrm>
            <a:off x="968597" y="3839544"/>
            <a:ext cx="3966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Read and complete.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F7A949-B50C-456F-89F2-66E78795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03024"/>
            <a:ext cx="4572000" cy="2802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E182D-C1E2-47CF-A912-7419F53DC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49" y="1203024"/>
            <a:ext cx="3300393" cy="27403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1045C8-EF50-47BB-A5DC-D422C6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99" y="209550"/>
            <a:ext cx="6806400" cy="609600"/>
          </a:xfrm>
        </p:spPr>
        <p:txBody>
          <a:bodyPr/>
          <a:lstStyle/>
          <a:p>
            <a:pPr algn="ctr"/>
            <a:r>
              <a:rPr lang="en-US" dirty="0"/>
              <a:t>Read and complete.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0AEE7-FC02-C104-35ED-B9D135BA299E}"/>
              </a:ext>
            </a:extLst>
          </p:cNvPr>
          <p:cNvSpPr txBox="1"/>
          <p:nvPr/>
        </p:nvSpPr>
        <p:spPr>
          <a:xfrm>
            <a:off x="1603022" y="3562350"/>
            <a:ext cx="1828800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have a party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829D4-1C30-EA88-616E-2BAA6898349B}"/>
              </a:ext>
            </a:extLst>
          </p:cNvPr>
          <p:cNvSpPr txBox="1"/>
          <p:nvPr/>
        </p:nvSpPr>
        <p:spPr>
          <a:xfrm>
            <a:off x="7086600" y="2952750"/>
            <a:ext cx="2209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Teachers’ Day</a:t>
            </a:r>
          </a:p>
        </p:txBody>
      </p:sp>
    </p:spTree>
    <p:extLst>
      <p:ext uri="{BB962C8B-B14F-4D97-AF65-F5344CB8AC3E}">
        <p14:creationId xmlns:p14="http://schemas.microsoft.com/office/powerpoint/2010/main" val="4343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ntessori Pedagogy by Slidesgo">
  <a:themeElements>
    <a:clrScheme name="Simple Light">
      <a:dk1>
        <a:srgbClr val="1B295A"/>
      </a:dk1>
      <a:lt1>
        <a:srgbClr val="FFFCF6"/>
      </a:lt1>
      <a:dk2>
        <a:srgbClr val="605B9A"/>
      </a:dk2>
      <a:lt2>
        <a:srgbClr val="82A9F7"/>
      </a:lt2>
      <a:accent1>
        <a:srgbClr val="AECE83"/>
      </a:accent1>
      <a:accent2>
        <a:srgbClr val="DF5B39"/>
      </a:accent2>
      <a:accent3>
        <a:srgbClr val="F39222"/>
      </a:accent3>
      <a:accent4>
        <a:srgbClr val="F7C448"/>
      </a:accent4>
      <a:accent5>
        <a:srgbClr val="E998CD"/>
      </a:accent5>
      <a:accent6>
        <a:srgbClr val="FFFFFF"/>
      </a:accent6>
      <a:hlink>
        <a:srgbClr val="1B29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572</TotalTime>
  <Words>112</Words>
  <Application>Microsoft Office PowerPoint</Application>
  <PresentationFormat>On-screen Show (16:9)</PresentationFormat>
  <Paragraphs>41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Ravie</vt:lpstr>
      <vt:lpstr>Fredoka One</vt:lpstr>
      <vt:lpstr>Sue Ellen Francisco</vt:lpstr>
      <vt:lpstr>Nunito</vt:lpstr>
      <vt:lpstr>Bebas Neue</vt:lpstr>
      <vt:lpstr>Anaheim</vt:lpstr>
      <vt:lpstr>Arial</vt:lpstr>
      <vt:lpstr>Happy Font TH</vt:lpstr>
      <vt:lpstr>Montessori Pedagogy by Slidesgo</vt:lpstr>
      <vt:lpstr>PowerPoint Presentation</vt:lpstr>
      <vt:lpstr>OUR SPECIAL DAYS Lesson 1 - Period 2</vt:lpstr>
      <vt:lpstr>Table of contents</vt:lpstr>
      <vt:lpstr>Warm-up</vt:lpstr>
      <vt:lpstr>PowerPoint Presentation</vt:lpstr>
      <vt:lpstr>Activity 1</vt:lpstr>
      <vt:lpstr>Listen and tick or cross. </vt:lpstr>
      <vt:lpstr>Activity 2</vt:lpstr>
      <vt:lpstr>Read and complete.</vt:lpstr>
      <vt:lpstr>Read and complete.</vt:lpstr>
      <vt:lpstr>Activity 3</vt:lpstr>
      <vt:lpstr>Listen, complete and sing. 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25</cp:revision>
  <dcterms:modified xsi:type="dcterms:W3CDTF">2025-02-20T01:38:09Z</dcterms:modified>
  <cp:category>9Slide.vn</cp:category>
</cp:coreProperties>
</file>