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94" r:id="rId2"/>
    <p:sldId id="256" r:id="rId3"/>
    <p:sldId id="263" r:id="rId4"/>
    <p:sldId id="314" r:id="rId5"/>
    <p:sldId id="315" r:id="rId6"/>
    <p:sldId id="313" r:id="rId7"/>
    <p:sldId id="316" r:id="rId8"/>
    <p:sldId id="268" r:id="rId9"/>
    <p:sldId id="300" r:id="rId10"/>
    <p:sldId id="27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doka One" panose="020B0604020202020204" charset="0"/>
      <p:regular r:id="rId17"/>
    </p:embeddedFont>
    <p:embeddedFont>
      <p:font typeface="Bebas Neue" panose="020B060402020202020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Nunito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D8"/>
    <a:srgbClr val="F7C448"/>
    <a:srgbClr val="FFFCF6"/>
    <a:srgbClr val="1C375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A301-1FF5-4A86-BFA5-2983F9AE365F}">
  <a:tblStyle styleId="{27EDA301-1FF5-4A86-BFA5-2983F9AE3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62" autoAdjust="0"/>
    <p:restoredTop sz="94660"/>
  </p:normalViewPr>
  <p:slideViewPr>
    <p:cSldViewPr>
      <p:cViewPr varScale="1">
        <p:scale>
          <a:sx n="92" d="100"/>
          <a:sy n="92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84B4D22-FEC8-440F-9486-759CDB83E2F5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44"/>
          <p:cNvGrpSpPr/>
          <p:nvPr/>
        </p:nvGrpSpPr>
        <p:grpSpPr>
          <a:xfrm>
            <a:off x="6015175" y="83177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6550574" y="3512681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288B335-08B1-452E-8CE1-2A327F95EE7C}"/>
              </a:ext>
            </a:extLst>
          </p:cNvPr>
          <p:cNvSpPr txBox="1"/>
          <p:nvPr/>
        </p:nvSpPr>
        <p:spPr>
          <a:xfrm>
            <a:off x="3373583" y="2989071"/>
            <a:ext cx="204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Let’s talk.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dk2"/>
                </a:solidFill>
              </a:rPr>
              <a:t>OUR SPECIAL DAYS</a:t>
            </a:r>
            <a:br>
              <a:rPr lang="es" sz="4400" dirty="0">
                <a:solidFill>
                  <a:schemeClr val="dk2"/>
                </a:solidFill>
              </a:rPr>
            </a:br>
            <a:r>
              <a:rPr lang="es" sz="4400" dirty="0">
                <a:solidFill>
                  <a:schemeClr val="accent2"/>
                </a:solidFill>
              </a:rPr>
              <a:t>Lesson 2 - Period 3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B60A-1C67-4132-88CB-A4C498F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B09918-9C77-455C-85EC-7A6BA659AAB4}"/>
              </a:ext>
            </a:extLst>
          </p:cNvPr>
          <p:cNvSpPr txBox="1"/>
          <p:nvPr/>
        </p:nvSpPr>
        <p:spPr>
          <a:xfrm>
            <a:off x="2244525" y="3889363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Look, listen and repeat.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BB0D522-7B04-38BF-A163-DF6C85EF4240}"/>
              </a:ext>
            </a:extLst>
          </p:cNvPr>
          <p:cNvSpPr/>
          <p:nvPr/>
        </p:nvSpPr>
        <p:spPr>
          <a:xfrm>
            <a:off x="3048000" y="1428750"/>
            <a:ext cx="2590800" cy="533400"/>
          </a:xfrm>
          <a:prstGeom prst="wedgeRectCallout">
            <a:avLst>
              <a:gd name="adj1" fmla="val 757"/>
              <a:gd name="adj2" fmla="val 113565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AB0EC2F-3CC8-2B0D-6F85-80957F2B153D}"/>
              </a:ext>
            </a:extLst>
          </p:cNvPr>
          <p:cNvSpPr/>
          <p:nvPr/>
        </p:nvSpPr>
        <p:spPr>
          <a:xfrm>
            <a:off x="4343400" y="4095750"/>
            <a:ext cx="1600200" cy="304800"/>
          </a:xfrm>
          <a:prstGeom prst="wedgeRectCallout">
            <a:avLst>
              <a:gd name="adj1" fmla="val -1067"/>
              <a:gd name="adj2" fmla="val -17207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59429E-6B32-B8DE-89EA-D2BF50D51CB9}"/>
              </a:ext>
            </a:extLst>
          </p:cNvPr>
          <p:cNvSpPr txBox="1">
            <a:spLocks/>
          </p:cNvSpPr>
          <p:nvPr/>
        </p:nvSpPr>
        <p:spPr>
          <a:xfrm>
            <a:off x="685800" y="14223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Look, listen and repeat.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B1D32-C0BF-4719-A2A4-958616DFF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6" y="1117468"/>
            <a:ext cx="5043487" cy="38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59429E-6B32-B8DE-89EA-D2BF50D51CB9}"/>
              </a:ext>
            </a:extLst>
          </p:cNvPr>
          <p:cNvSpPr txBox="1">
            <a:spLocks/>
          </p:cNvSpPr>
          <p:nvPr/>
        </p:nvSpPr>
        <p:spPr>
          <a:xfrm>
            <a:off x="685800" y="14223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Look, listen and repeat.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0C8606B-3A3C-D3F3-8EB4-BA035483B0D0}"/>
              </a:ext>
            </a:extLst>
          </p:cNvPr>
          <p:cNvSpPr/>
          <p:nvPr/>
        </p:nvSpPr>
        <p:spPr>
          <a:xfrm>
            <a:off x="2566481" y="4387781"/>
            <a:ext cx="1167319" cy="533400"/>
          </a:xfrm>
          <a:prstGeom prst="wedgeRectCallout">
            <a:avLst>
              <a:gd name="adj1" fmla="val 8933"/>
              <a:gd name="adj2" fmla="val -95478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432394D-CA4D-8D66-1948-8E94914E0575}"/>
              </a:ext>
            </a:extLst>
          </p:cNvPr>
          <p:cNvSpPr/>
          <p:nvPr/>
        </p:nvSpPr>
        <p:spPr>
          <a:xfrm>
            <a:off x="3886201" y="4569769"/>
            <a:ext cx="990600" cy="342900"/>
          </a:xfrm>
          <a:prstGeom prst="wedgeRectCallout">
            <a:avLst>
              <a:gd name="adj1" fmla="val -7270"/>
              <a:gd name="adj2" fmla="val -14512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012CC-A221-48EC-BEB1-426F5D3A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07905"/>
            <a:ext cx="5257800" cy="3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B07434-78D7-4378-BAEA-8570C812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0612"/>
            <a:ext cx="8153400" cy="3605523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BB0D522-7B04-38BF-A163-DF6C85EF4240}"/>
              </a:ext>
            </a:extLst>
          </p:cNvPr>
          <p:cNvSpPr/>
          <p:nvPr/>
        </p:nvSpPr>
        <p:spPr>
          <a:xfrm>
            <a:off x="1143000" y="1657350"/>
            <a:ext cx="2438400" cy="533400"/>
          </a:xfrm>
          <a:prstGeom prst="wedgeRectCallout">
            <a:avLst>
              <a:gd name="adj1" fmla="val 757"/>
              <a:gd name="adj2" fmla="val 113565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AB0EC2F-3CC8-2B0D-6F85-80957F2B153D}"/>
              </a:ext>
            </a:extLst>
          </p:cNvPr>
          <p:cNvSpPr/>
          <p:nvPr/>
        </p:nvSpPr>
        <p:spPr>
          <a:xfrm>
            <a:off x="2397968" y="4145387"/>
            <a:ext cx="1600200" cy="304800"/>
          </a:xfrm>
          <a:prstGeom prst="wedgeRectCallout">
            <a:avLst>
              <a:gd name="adj1" fmla="val -1067"/>
              <a:gd name="adj2" fmla="val -17207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33F6F2B-2CDC-744D-4480-C6D0EF7D6B5F}"/>
              </a:ext>
            </a:extLst>
          </p:cNvPr>
          <p:cNvSpPr/>
          <p:nvPr/>
        </p:nvSpPr>
        <p:spPr>
          <a:xfrm>
            <a:off x="4949058" y="1480457"/>
            <a:ext cx="1828800" cy="533400"/>
          </a:xfrm>
          <a:prstGeom prst="wedgeRectCallout">
            <a:avLst>
              <a:gd name="adj1" fmla="val -22647"/>
              <a:gd name="adj2" fmla="val 123595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D872D7-E2C2-BD7D-68FD-9C86E10BF396}"/>
              </a:ext>
            </a:extLst>
          </p:cNvPr>
          <p:cNvSpPr/>
          <p:nvPr/>
        </p:nvSpPr>
        <p:spPr>
          <a:xfrm>
            <a:off x="6066118" y="2133600"/>
            <a:ext cx="1828800" cy="533400"/>
          </a:xfrm>
          <a:prstGeom prst="wedgeRectCallout">
            <a:avLst>
              <a:gd name="adj1" fmla="val -13604"/>
              <a:gd name="adj2" fmla="val 107182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BCF9C22-62BE-023F-0173-5A2F065DC459}"/>
              </a:ext>
            </a:extLst>
          </p:cNvPr>
          <p:cNvSpPr/>
          <p:nvPr/>
        </p:nvSpPr>
        <p:spPr>
          <a:xfrm>
            <a:off x="5181600" y="3981450"/>
            <a:ext cx="1167319" cy="533400"/>
          </a:xfrm>
          <a:prstGeom prst="wedgeRectCallout">
            <a:avLst>
              <a:gd name="adj1" fmla="val 8933"/>
              <a:gd name="adj2" fmla="val -95478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229B8B8-7AB9-A9FE-B4FE-9576AE7709C4}"/>
              </a:ext>
            </a:extLst>
          </p:cNvPr>
          <p:cNvSpPr/>
          <p:nvPr/>
        </p:nvSpPr>
        <p:spPr>
          <a:xfrm>
            <a:off x="6384687" y="4171950"/>
            <a:ext cx="1042481" cy="342900"/>
          </a:xfrm>
          <a:prstGeom prst="wedgeRectCallout">
            <a:avLst>
              <a:gd name="adj1" fmla="val -7270"/>
              <a:gd name="adj2" fmla="val -145123"/>
            </a:avLst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90A6-4B30-5799-7274-B1962F70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pattern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3BB532-2255-1870-23AE-6DAA73811E48}"/>
              </a:ext>
            </a:extLst>
          </p:cNvPr>
          <p:cNvGrpSpPr/>
          <p:nvPr/>
        </p:nvGrpSpPr>
        <p:grpSpPr>
          <a:xfrm>
            <a:off x="348569" y="998021"/>
            <a:ext cx="3994831" cy="2219577"/>
            <a:chOff x="348569" y="998021"/>
            <a:chExt cx="3994831" cy="2219577"/>
          </a:xfrm>
        </p:grpSpPr>
        <p:sp>
          <p:nvSpPr>
            <p:cNvPr id="10" name="Speech Bubble: Rectangle with Corners Rounded 1">
              <a:extLst>
                <a:ext uri="{FF2B5EF4-FFF2-40B4-BE49-F238E27FC236}">
                  <a16:creationId xmlns:a16="http://schemas.microsoft.com/office/drawing/2014/main" id="{2D186F16-3A4C-FBEF-CF1E-3843EF5D7942}"/>
                </a:ext>
              </a:extLst>
            </p:cNvPr>
            <p:cNvSpPr/>
            <p:nvPr/>
          </p:nvSpPr>
          <p:spPr>
            <a:xfrm flipH="1" flipV="1">
              <a:off x="527701" y="998021"/>
              <a:ext cx="3815697" cy="2219577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F5329">
                <a:lumMod val="20000"/>
                <a:lumOff val="80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2B53DA-A778-AA54-1177-B984DFC15C4F}"/>
                </a:ext>
              </a:extLst>
            </p:cNvPr>
            <p:cNvSpPr txBox="1"/>
            <p:nvPr/>
          </p:nvSpPr>
          <p:spPr>
            <a:xfrm>
              <a:off x="348569" y="1103621"/>
              <a:ext cx="3994831" cy="989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drinks will you have at the party?</a:t>
              </a:r>
              <a:endPara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6970AF-7B1F-7602-284A-49D6E5507F65}"/>
              </a:ext>
            </a:extLst>
          </p:cNvPr>
          <p:cNvGrpSpPr/>
          <p:nvPr/>
        </p:nvGrpSpPr>
        <p:grpSpPr>
          <a:xfrm>
            <a:off x="5181600" y="1633622"/>
            <a:ext cx="3733800" cy="2219578"/>
            <a:chOff x="5181600" y="1723771"/>
            <a:chExt cx="3733800" cy="2219578"/>
          </a:xfrm>
        </p:grpSpPr>
        <p:sp>
          <p:nvSpPr>
            <p:cNvPr id="13" name="Speech Bubble: Rectangle with Corners Rounded 1">
              <a:extLst>
                <a:ext uri="{FF2B5EF4-FFF2-40B4-BE49-F238E27FC236}">
                  <a16:creationId xmlns:a16="http://schemas.microsoft.com/office/drawing/2014/main" id="{1B97EFD0-1AFA-5F30-68AC-FB11C388A089}"/>
                </a:ext>
              </a:extLst>
            </p:cNvPr>
            <p:cNvSpPr/>
            <p:nvPr/>
          </p:nvSpPr>
          <p:spPr>
            <a:xfrm flipV="1">
              <a:off x="5181600" y="1723771"/>
              <a:ext cx="3733800" cy="221957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24850">
                  <a:moveTo>
                    <a:pt x="0" y="445392"/>
                  </a:moveTo>
                  <a:cubicBezTo>
                    <a:pt x="0" y="392431"/>
                    <a:pt x="59487" y="311895"/>
                    <a:pt x="112448" y="311895"/>
                  </a:cubicBezTo>
                  <a:lnTo>
                    <a:pt x="1036042" y="337210"/>
                  </a:lnTo>
                  <a:lnTo>
                    <a:pt x="933495" y="0"/>
                  </a:lnTo>
                  <a:lnTo>
                    <a:pt x="1444175" y="301743"/>
                  </a:lnTo>
                  <a:lnTo>
                    <a:pt x="3044683" y="321296"/>
                  </a:lnTo>
                  <a:cubicBezTo>
                    <a:pt x="3097644" y="321296"/>
                    <a:pt x="3124022" y="392431"/>
                    <a:pt x="3124022" y="445392"/>
                  </a:cubicBezTo>
                  <a:lnTo>
                    <a:pt x="3124022" y="445390"/>
                  </a:lnTo>
                  <a:lnTo>
                    <a:pt x="3124022" y="445390"/>
                  </a:lnTo>
                  <a:lnTo>
                    <a:pt x="3124022" y="589228"/>
                  </a:lnTo>
                  <a:lnTo>
                    <a:pt x="3124022" y="828956"/>
                  </a:lnTo>
                  <a:cubicBezTo>
                    <a:pt x="3124022" y="881917"/>
                    <a:pt x="3081089" y="924850"/>
                    <a:pt x="3028128" y="924850"/>
                  </a:cubicBezTo>
                  <a:lnTo>
                    <a:pt x="2603352" y="924850"/>
                  </a:lnTo>
                  <a:lnTo>
                    <a:pt x="1822346" y="924850"/>
                  </a:lnTo>
                  <a:lnTo>
                    <a:pt x="1822346" y="924850"/>
                  </a:lnTo>
                  <a:lnTo>
                    <a:pt x="95894" y="924850"/>
                  </a:lnTo>
                  <a:cubicBezTo>
                    <a:pt x="42933" y="924850"/>
                    <a:pt x="0" y="881917"/>
                    <a:pt x="0" y="828956"/>
                  </a:cubicBezTo>
                  <a:lnTo>
                    <a:pt x="0" y="589228"/>
                  </a:lnTo>
                  <a:lnTo>
                    <a:pt x="0" y="445390"/>
                  </a:lnTo>
                  <a:lnTo>
                    <a:pt x="0" y="445390"/>
                  </a:lnTo>
                  <a:lnTo>
                    <a:pt x="0" y="445392"/>
                  </a:lnTo>
                  <a:close/>
                </a:path>
              </a:pathLst>
            </a:custGeom>
            <a:solidFill>
              <a:srgbClr val="FF5329">
                <a:lumMod val="20000"/>
                <a:lumOff val="80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884C7D-576C-91EB-D97E-6FA479A4D718}"/>
                </a:ext>
              </a:extLst>
            </p:cNvPr>
            <p:cNvSpPr txBox="1"/>
            <p:nvPr/>
          </p:nvSpPr>
          <p:spPr>
            <a:xfrm>
              <a:off x="5257800" y="1962150"/>
              <a:ext cx="3537631" cy="989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We’ll have fruit juice and milk tea.</a:t>
              </a:r>
              <a:endPara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3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2287470" y="1127888"/>
            <a:ext cx="1319809" cy="1319952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826525" y="2492211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title" idx="2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5304924" y="1135294"/>
            <a:ext cx="3119006" cy="3101358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4833587" y="452878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826513" y="161433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48FAD-C0AC-4A42-81CC-691214F34301}"/>
              </a:ext>
            </a:extLst>
          </p:cNvPr>
          <p:cNvSpPr txBox="1"/>
          <p:nvPr/>
        </p:nvSpPr>
        <p:spPr>
          <a:xfrm>
            <a:off x="845967" y="3839544"/>
            <a:ext cx="4211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Listen, point and say.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E0A64-8BC6-4F2A-A286-4EFA603D8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8120062" cy="43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404</TotalTime>
  <Words>58</Words>
  <Application>Microsoft Office PowerPoint</Application>
  <PresentationFormat>On-screen Show (16:9)</PresentationFormat>
  <Paragraphs>15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Times New Roman</vt:lpstr>
      <vt:lpstr>Fredoka One</vt:lpstr>
      <vt:lpstr>Bebas Neue</vt:lpstr>
      <vt:lpstr>Comic Sans MS</vt:lpstr>
      <vt:lpstr>Nunito</vt:lpstr>
      <vt:lpstr>Arial</vt:lpstr>
      <vt:lpstr>Montessori Pedagogy by Slidesgo</vt:lpstr>
      <vt:lpstr>PowerPoint Presentation</vt:lpstr>
      <vt:lpstr>OUR SPECIAL DAYS Lesson 2 - Period 3</vt:lpstr>
      <vt:lpstr>Activity 1</vt:lpstr>
      <vt:lpstr>PowerPoint Presentation</vt:lpstr>
      <vt:lpstr>PowerPoint Presentation</vt:lpstr>
      <vt:lpstr>PowerPoint Presentation</vt:lpstr>
      <vt:lpstr>Sentence pattern</vt:lpstr>
      <vt:lpstr>Activity 2</vt:lpstr>
      <vt:lpstr>PowerPoint Presentation</vt:lpstr>
      <vt:lpstr>Activity 3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39</cp:revision>
  <dcterms:modified xsi:type="dcterms:W3CDTF">2025-02-20T01:46:34Z</dcterms:modified>
  <cp:category>9Slide.vn</cp:category>
</cp:coreProperties>
</file>