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62" r:id="rId2"/>
    <p:sldId id="446" r:id="rId3"/>
    <p:sldId id="361" r:id="rId4"/>
    <p:sldId id="436" r:id="rId5"/>
    <p:sldId id="372" r:id="rId6"/>
    <p:sldId id="371" r:id="rId7"/>
    <p:sldId id="439" r:id="rId8"/>
    <p:sldId id="440" r:id="rId9"/>
    <p:sldId id="447" r:id="rId10"/>
    <p:sldId id="448" r:id="rId11"/>
    <p:sldId id="44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607D-0637-4675-B84C-10BFD654DC3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759BE-503A-4353-9AE7-BF152118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59BE-503A-4353-9AE7-BF1521187C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4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AB6F-F2D6-4FD5-A3AA-2C0571CD85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09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AB6F-F2D6-4FD5-A3AA-2C0571CD85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863B85D0-062A-FDE2-1AB8-95434579D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4FBD5D00-4093-406B-C12B-1B181C413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3882C8C-175A-594F-27E7-0751277D3A4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9FC920-D04B-4C1E-8F83-77A0DDA1E4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6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59BE-503A-4353-9AE7-BF1521187C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59BE-503A-4353-9AE7-BF1521187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7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59BE-503A-4353-9AE7-BF1521187C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8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59BE-503A-4353-9AE7-BF1521187C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0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59BE-503A-4353-9AE7-BF1521187C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5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59BE-503A-4353-9AE7-BF1521187C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0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AB6F-F2D6-4FD5-A3AA-2C0571CD85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B74D8-2233-4D5B-57DC-B66FF4BB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35" y="585117"/>
            <a:ext cx="8228730" cy="349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25324-7626-D51A-D2C0-67BC15026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957" y="4149953"/>
            <a:ext cx="5715212" cy="646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87482" y="857250"/>
            <a:ext cx="2056518" cy="2066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2" y="607134"/>
            <a:ext cx="4906109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ài 3. Vẽ tranh - Đề tài trường em | Mĩ Thuật 5 - Lớp 5 - Giáo Dục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ài 3. Vẽ tranh - Đề tài trường em | Mĩ Thuật 5 - Lớp 5 - Giáo Dục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Bài 3. Vẽ tranh - Đề tài trường em | Mĩ Thuật 5 - Lớp 5 - Giáo Dục Việt N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inh-anh-bai-3-ve-tranh-de-tai-truong-em-1735-2"/>
          <p:cNvSpPr>
            <a:spLocks noChangeAspect="1" noChangeArrowheads="1"/>
          </p:cNvSpPr>
          <p:nvPr/>
        </p:nvSpPr>
        <p:spPr bwMode="auto">
          <a:xfrm>
            <a:off x="2592650" y="3194280"/>
            <a:ext cx="1732860" cy="17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inh-anh-bai-3-ve-tranh-de-tai-truong-em-1735-2"/>
          <p:cNvSpPr>
            <a:spLocks noChangeAspect="1" noChangeArrowheads="1"/>
          </p:cNvSpPr>
          <p:nvPr/>
        </p:nvSpPr>
        <p:spPr bwMode="auto">
          <a:xfrm flipV="1">
            <a:off x="2577039" y="10564198"/>
            <a:ext cx="2054951" cy="20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hinh-anh-bai-3-ve-tranh-de-tai-truong-em-1735-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inh-anh-bai-3-ve-tranh-de-tai-truong-em-1735-2"/>
          <p:cNvSpPr>
            <a:spLocks noChangeAspect="1" noChangeArrowheads="1"/>
          </p:cNvSpPr>
          <p:nvPr/>
        </p:nvSpPr>
        <p:spPr bwMode="auto">
          <a:xfrm flipH="1" flipV="1">
            <a:off x="1069975" y="769938"/>
            <a:ext cx="2951262" cy="29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100+ Tranh Vẽ Ngôi Trường Hạnh Phúc - Trường Học Đẹp Đơn Giả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6" y="1319555"/>
            <a:ext cx="4207430" cy="25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Xem ngay vẽ phong cảnh trường em đầy ắp kỷ niệ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17" y="1319555"/>
            <a:ext cx="3732032" cy="27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ẽ tranh đề tài ngôi trường ước mơ của em vô cùng tuyệt vờ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3" y="4019826"/>
            <a:ext cx="4049369" cy="276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ướng dẫn cách vẽ tranh trường học đơn giản và đẹp nhấ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56" y="4189539"/>
            <a:ext cx="4353775" cy="24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0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87482" y="857250"/>
            <a:ext cx="2056518" cy="2066663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884133"/>
            <a:ext cx="1828802" cy="2213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2" y="607134"/>
            <a:ext cx="4906109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9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%5Bwallcoo_com%5D_vector_art_of_summer_0Untitled-35">
            <a:extLst>
              <a:ext uri="{FF2B5EF4-FFF2-40B4-BE49-F238E27FC236}">
                <a16:creationId xmlns:a16="http://schemas.microsoft.com/office/drawing/2014/main" id="{60A37305-3E47-4B17-5649-2E7E1772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57250"/>
            <a:ext cx="7315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3" descr="0830js5b15daddi012pz8.gif">
            <a:extLst>
              <a:ext uri="{FF2B5EF4-FFF2-40B4-BE49-F238E27FC236}">
                <a16:creationId xmlns:a16="http://schemas.microsoft.com/office/drawing/2014/main" id="{98C447D0-6447-01CE-B7C1-2FDE01D41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728663"/>
            <a:ext cx="571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C:\Documents and Settings\IBM\My Documents\New Folder\hinh dong\licca72.gif">
            <a:extLst>
              <a:ext uri="{FF2B5EF4-FFF2-40B4-BE49-F238E27FC236}">
                <a16:creationId xmlns:a16="http://schemas.microsoft.com/office/drawing/2014/main" id="{E3276499-953E-F9A1-AFA6-813B10C8DA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6239" y="4237435"/>
            <a:ext cx="922735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AB940EEA-768A-7667-9718-D56803F6E6A0}"/>
              </a:ext>
            </a:extLst>
          </p:cNvPr>
          <p:cNvSpPr/>
          <p:nvPr/>
        </p:nvSpPr>
        <p:spPr>
          <a:xfrm>
            <a:off x="3043238" y="5551885"/>
            <a:ext cx="4229100" cy="514350"/>
          </a:xfrm>
          <a:prstGeom prst="arc">
            <a:avLst>
              <a:gd name="adj1" fmla="val 10813590"/>
              <a:gd name="adj2" fmla="val 0"/>
            </a:avLst>
          </a:prstGeom>
          <a:ln w="381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590058C-E341-5A7C-E347-2FABE257F6EB}"/>
              </a:ext>
            </a:extLst>
          </p:cNvPr>
          <p:cNvSpPr/>
          <p:nvPr/>
        </p:nvSpPr>
        <p:spPr>
          <a:xfrm>
            <a:off x="3100388" y="4923235"/>
            <a:ext cx="2914650" cy="914400"/>
          </a:xfrm>
          <a:prstGeom prst="arc">
            <a:avLst>
              <a:gd name="adj1" fmla="val 10855401"/>
              <a:gd name="adj2" fmla="val 0"/>
            </a:avLst>
          </a:prstGeom>
          <a:ln w="38100">
            <a:solidFill>
              <a:srgbClr val="F2D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79" name="Picture 3" descr="C:\Documents and Settings\IBM\My Documents\New Folder\hinh dong\licca72.gif">
            <a:extLst>
              <a:ext uri="{FF2B5EF4-FFF2-40B4-BE49-F238E27FC236}">
                <a16:creationId xmlns:a16="http://schemas.microsoft.com/office/drawing/2014/main" id="{E32E1C25-9660-4067-7557-3144AD9123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0389" y="4664779"/>
            <a:ext cx="155138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 descr="C:\Documents and Settings\IBM\My Documents\New Folder\hinh dong\licca72.gif">
            <a:extLst>
              <a:ext uri="{FF2B5EF4-FFF2-40B4-BE49-F238E27FC236}">
                <a16:creationId xmlns:a16="http://schemas.microsoft.com/office/drawing/2014/main" id="{57995988-DD38-04C5-9DA3-F821E7437C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797" y="4768453"/>
            <a:ext cx="1208484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3" name="WordArt 9">
            <a:extLst>
              <a:ext uri="{FF2B5EF4-FFF2-40B4-BE49-F238E27FC236}">
                <a16:creationId xmlns:a16="http://schemas.microsoft.com/office/drawing/2014/main" id="{13BC0046-4CD4-7D68-EC19-DA8F94276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7451" y="1085850"/>
            <a:ext cx="3888581" cy="50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7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7E44A0C-3CC9-8D08-A376-87A95438E1D9}"/>
              </a:ext>
            </a:extLst>
          </p:cNvPr>
          <p:cNvSpPr txBox="1"/>
          <p:nvPr/>
        </p:nvSpPr>
        <p:spPr>
          <a:xfrm>
            <a:off x="1804182" y="1943979"/>
            <a:ext cx="4467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000" dirty="0" err="1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dirty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 smtClean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 smtClean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000" dirty="0">
              <a:solidFill>
                <a:srgbClr val="C354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916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9 0.5375 C -0.29757 0.51759 -0.45677 0.49768 -0.41719 0.47731 C -0.3776 0.45694 0.06406 0.44884 0.09896 0.41481 C 0.13386 0.38078 -0.19566 0.33263 -0.20746 0.27291 C -0.21927 0.21319 -0.09566 0.13449 0.02795 0.0557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28" y="243818"/>
            <a:ext cx="1104900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7DF3A-650E-EB6E-833F-928B6A180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5096"/>
            <a:ext cx="9144000" cy="21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0EB1FC-10AF-4247-897C-D797C5070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48085"/>
            <a:ext cx="9144000" cy="3149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8094" y="6252827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  <a:r>
              <a:rPr lang="vi-VN" sz="1600" dirty="0"/>
              <a:t>. </a:t>
            </a:r>
            <a:r>
              <a:rPr lang="en-US" sz="1600" i="1" dirty="0"/>
              <a:t>Sinh </a:t>
            </a:r>
            <a:r>
              <a:rPr lang="en-US" sz="1600" i="1" dirty="0" err="1"/>
              <a:t>hoạt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nghệ</a:t>
            </a:r>
            <a:endParaRPr lang="vi-V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1EAB9-6B42-C596-745A-86A103DF69F4}"/>
              </a:ext>
            </a:extLst>
          </p:cNvPr>
          <p:cNvSpPr txBox="1"/>
          <p:nvPr/>
        </p:nvSpPr>
        <p:spPr>
          <a:xfrm>
            <a:off x="4723940" y="6252827"/>
            <a:ext cx="1870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  <a:r>
              <a:rPr lang="vi-VN" sz="1600" dirty="0"/>
              <a:t>. </a:t>
            </a:r>
            <a:r>
              <a:rPr lang="en-US" sz="1600" i="1" dirty="0" err="1"/>
              <a:t>Trồng</a:t>
            </a:r>
            <a:r>
              <a:rPr lang="en-US" sz="1600" i="1" dirty="0"/>
              <a:t> </a:t>
            </a:r>
            <a:r>
              <a:rPr lang="en-US" sz="1600" i="1" dirty="0" err="1"/>
              <a:t>cây</a:t>
            </a:r>
            <a:endParaRPr lang="vi-V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DDB42-E01E-0444-A69D-E3B3F955F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" y="435567"/>
            <a:ext cx="9144000" cy="2776289"/>
          </a:xfrm>
          <a:prstGeom prst="rect">
            <a:avLst/>
          </a:prstGeom>
        </p:spPr>
      </p:pic>
      <p:pic>
        <p:nvPicPr>
          <p:cNvPr id="8" name="Picture 2" descr="Hoạt động văn hóa văn nghệ - thể dục, thể thao trong nhà trường.">
            <a:extLst>
              <a:ext uri="{FF2B5EF4-FFF2-40B4-BE49-F238E27FC236}">
                <a16:creationId xmlns:a16="http://schemas.microsoft.com/office/drawing/2014/main" id="{9E365979-3C07-8303-F4C8-953F4B6F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3211856"/>
            <a:ext cx="44625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ổi mới hoạt động ngoại khóa trong trường học">
            <a:extLst>
              <a:ext uri="{FF2B5EF4-FFF2-40B4-BE49-F238E27FC236}">
                <a16:creationId xmlns:a16="http://schemas.microsoft.com/office/drawing/2014/main" id="{49DAC5FE-D7A8-7D45-E014-A0FED62A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10" y="3211855"/>
            <a:ext cx="40494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91B03-06C8-2495-4881-B2B96B025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60" y="1489114"/>
            <a:ext cx="8166679" cy="2933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3A6E9-E50C-5ACD-AA7D-1DD11017C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7" y="255517"/>
            <a:ext cx="7940729" cy="6198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03E6B-BA63-AED3-6FE1-F17819604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34" y="128635"/>
            <a:ext cx="8468139" cy="360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9CC32-0CD3-C680-8EE9-8BA8BFA5D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92" y="3626123"/>
            <a:ext cx="3550755" cy="3103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6D9D3-F483-095A-66B2-E50D7AEE2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060" y="3703542"/>
            <a:ext cx="3405809" cy="3025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44347-4895-C1AB-39B2-A5CD6D7C4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61" y="226751"/>
            <a:ext cx="3675822" cy="2997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3C1B7-22F9-FE9A-1D47-664B06F1D4A5}"/>
              </a:ext>
            </a:extLst>
          </p:cNvPr>
          <p:cNvSpPr txBox="1"/>
          <p:nvPr/>
        </p:nvSpPr>
        <p:spPr>
          <a:xfrm>
            <a:off x="485361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Nhóm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học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sinh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Vui tới trường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nhiều vật liệu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A2ABC-26CD-9D54-DFF2-D8B427D2C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361" y="226751"/>
            <a:ext cx="2483294" cy="2997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DD95C4-FB06-FF4C-E87E-26311BCE458E}"/>
              </a:ext>
            </a:extLst>
          </p:cNvPr>
          <p:cNvSpPr txBox="1"/>
          <p:nvPr/>
        </p:nvSpPr>
        <p:spPr>
          <a:xfrm>
            <a:off x="4982819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Vũ Nhật Quân,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Thư viện trường em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 đất nặn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5ED8FF-D670-1C02-EC92-4916BA97C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98" y="3880107"/>
            <a:ext cx="3265002" cy="2866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4DD83F-31F9-8309-C2E8-C2CE35FB6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1434" y="3880107"/>
            <a:ext cx="3286631" cy="2866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87482" y="857250"/>
            <a:ext cx="2056518" cy="2066663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884133"/>
            <a:ext cx="1828802" cy="2213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7328" y="884133"/>
            <a:ext cx="4906109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8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B68B14-31EA-4929-A4C9-B40EAA9C7DB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D\uFFFDp\u001E{BBCE9F92-5495-4881-9656-43F73F00F9D6}&quot;,&quot;C:\\Users\\STD_HP\\Documents\\Zalo Received File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Ke hoach bai day chu de 6 (lop 4)"/>
  <p:tag name="ISPRING_FIRST_PUBLISH" val="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5714D1-D8F5-432F-8C5A-2E6F1ED2F3B6}:4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248637-AE91-4EDC-97AB-F97013E7AB66}:4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4E46E4-D0F8-41BA-8DD6-8A78017E4717}:4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F0DE46-2478-4CEF-A671-2A24BF980C68}:3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8DADB4-2D5A-4AFE-8836-842ECE49E0D0}:4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1646D1-2F7D-4971-8AF4-C9C079EF6D5C}: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02300D-09CD-409A-A706-A286D85C1D36}:4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764BA9-7506-41BD-9914-F5B1944C0E06}:3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659B45-70B8-40A2-A260-6A56353A98C6}:3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499B4C-9505-4FDE-89F0-D3A205A952ED}:4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45284E-512F-42A2-8F61-9F1AFD871EC6}:44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</TotalTime>
  <Words>57</Words>
  <Application>Microsoft Office PowerPoint</Application>
  <PresentationFormat>On-screen Show (4:3)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Arial-ItalicMT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 hoach bai day chu de 6 (lop 4)</dc:title>
  <dc:creator>Windows User</dc:creator>
  <cp:lastModifiedBy>STD_HP</cp:lastModifiedBy>
  <cp:revision>197</cp:revision>
  <dcterms:created xsi:type="dcterms:W3CDTF">2021-01-29T04:19:07Z</dcterms:created>
  <dcterms:modified xsi:type="dcterms:W3CDTF">2025-02-23T08:30:58Z</dcterms:modified>
</cp:coreProperties>
</file>