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11"/>
  </p:notesMasterIdLst>
  <p:sldIdLst>
    <p:sldId id="256" r:id="rId2"/>
    <p:sldId id="376" r:id="rId3"/>
    <p:sldId id="489" r:id="rId4"/>
    <p:sldId id="261" r:id="rId5"/>
    <p:sldId id="490" r:id="rId6"/>
    <p:sldId id="373" r:id="rId7"/>
    <p:sldId id="491" r:id="rId8"/>
    <p:sldId id="496" r:id="rId9"/>
    <p:sldId id="498" r:id="rId10"/>
  </p:sldIdLst>
  <p:sldSz cx="9144000" cy="5143500" type="screen16x9"/>
  <p:notesSz cx="6858000" cy="9144000"/>
  <p:embeddedFontLst>
    <p:embeddedFont>
      <p:font typeface="Nunito" panose="00000500000000000000" pitchFamily="2" charset="0"/>
      <p:regular r:id="rId12"/>
      <p:bold r:id="rId13"/>
      <p:italic r:id="rId14"/>
      <p:boldItalic r:id="rId15"/>
    </p:embeddedFont>
    <p:embeddedFont>
      <p:font typeface="Bebas Neue" panose="020B0604020202020204" charset="0"/>
      <p:regular r:id="rId16"/>
    </p:embeddedFon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Arial Black" panose="020B0A04020102020204" pitchFamily="34" charset="0"/>
      <p:bold r:id="rId21"/>
    </p:embeddedFont>
    <p:embeddedFont>
      <p:font typeface="Wingdings 3" panose="05040102010807070707" pitchFamily="18" charset="2"/>
      <p:regular r:id="rId22"/>
    </p:embeddedFont>
    <p:embeddedFont>
      <p:font typeface="Amatic SC" panose="020B0604020202020204" charset="-79"/>
      <p:regular r:id="rId23"/>
      <p:bold r:id="rId24"/>
    </p:embeddedFont>
    <p:embeddedFont>
      <p:font typeface="Wingdings 2" panose="05020102010507070707" pitchFamily="18" charset="2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813"/>
    <a:srgbClr val="FFFFCC"/>
    <a:srgbClr val="F07D62"/>
    <a:srgbClr val="F6A078"/>
    <a:srgbClr val="FAB919"/>
    <a:srgbClr val="FDE3A2"/>
    <a:srgbClr val="F7F2DD"/>
    <a:srgbClr val="85C5A7"/>
    <a:srgbClr val="4ABACD"/>
    <a:srgbClr val="6D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02DC53-A15A-4463-9299-B2270039E11E}">
  <a:tblStyle styleId="{BF02DC53-A15A-4463-9299-B2270039E1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33" autoAdjust="0"/>
    <p:restoredTop sz="93094" autoAdjust="0"/>
  </p:normalViewPr>
  <p:slideViewPr>
    <p:cSldViewPr>
      <p:cViewPr varScale="1">
        <p:scale>
          <a:sx n="92" d="100"/>
          <a:sy n="92" d="100"/>
        </p:scale>
        <p:origin x="5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27412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" name="Google Shape;2652;ge70f314c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3" name="Google Shape;2653;ge70f314c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9704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" name="Google Shape;2826;ge9cbdaa8c9_0_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7" name="Google Shape;2827;ge9cbdaa8c9_0_6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6787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" name="Google Shape;2826;ge9cbdaa8c9_0_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7" name="Google Shape;2827;ge9cbdaa8c9_0_6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6694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7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" name="Google Shape;2826;ge9cbdaa8c9_0_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7" name="Google Shape;2827;ge9cbdaa8c9_0_6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795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" name="Google Shape;2826;ge9cbdaa8c9_0_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7" name="Google Shape;2827;ge9cbdaa8c9_0_6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Teacher plays the audio. Student listens and choose the number with the word containing the given sound.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Teacher click on play / stop button to choose the point for that question.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38602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22308" y="68542"/>
            <a:ext cx="8966083" cy="5041129"/>
            <a:chOff x="122308" y="68542"/>
            <a:chExt cx="8966083" cy="5041129"/>
          </a:xfrm>
        </p:grpSpPr>
        <p:sp>
          <p:nvSpPr>
            <p:cNvPr id="10" name="Google Shape;10;p2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1" name="Google Shape;11;p2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2" name="Google Shape;12;p2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4" name="Google Shape;14;p2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5" name="Google Shape;15;p2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6" name="Google Shape;16;p2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8" name="Google Shape;18;p2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9" name="Google Shape;19;p2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" name="Google Shape;20;p2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1" name="Google Shape;21;p2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" name="Google Shape;22;p2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8100000" flipH="1">
              <a:off x="7666007" y="3724200"/>
              <a:ext cx="215157" cy="75922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" name="Google Shape;24;p2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" name="Google Shape;25;p2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6" name="Google Shape;26;p2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7" name="Google Shape;27;p2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8" name="Google Shape;28;p2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9" name="Google Shape;29;p2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0" name="Google Shape;30;p2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1" name="Google Shape;31;p2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3" name="Google Shape;33;p2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4" name="Google Shape;34;p2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5" name="Google Shape;35;p2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6" name="Google Shape;36;p2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7" name="Google Shape;37;p2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8" name="Google Shape;38;p2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9" name="Google Shape;39;p2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" name="Google Shape;40;p2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41" name="Google Shape;41;p2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2" name="Google Shape;42;p2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3" name="Google Shape;43;p2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4" name="Google Shape;44;p2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5" name="Google Shape;45;p2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6" name="Google Shape;46;p2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7" name="Google Shape;47;p2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8" name="Google Shape;48;p2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9" name="Google Shape;49;p2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50" name="Google Shape;50;p2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1" name="Google Shape;51;p2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2" name="Google Shape;52;p2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53" name="Google Shape;53;p2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4" name="Google Shape;54;p2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55" name="Google Shape;55;p2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56" name="Google Shape;56;p2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7" name="Google Shape;57;p2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8" name="Google Shape;58;p2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59" name="Google Shape;59;p2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0" name="Google Shape;60;p2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1" name="Google Shape;61;p2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62" name="Google Shape;62;p2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3" name="Google Shape;63;p2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64" name="Google Shape;64;p2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65;p2"/>
          <p:cNvGrpSpPr/>
          <p:nvPr/>
        </p:nvGrpSpPr>
        <p:grpSpPr>
          <a:xfrm>
            <a:off x="7876491" y="2219006"/>
            <a:ext cx="2387846" cy="2640196"/>
            <a:chOff x="7876491" y="2219006"/>
            <a:chExt cx="2387846" cy="2640196"/>
          </a:xfrm>
        </p:grpSpPr>
        <p:grpSp>
          <p:nvGrpSpPr>
            <p:cNvPr id="66" name="Google Shape;66;p2"/>
            <p:cNvGrpSpPr/>
            <p:nvPr/>
          </p:nvGrpSpPr>
          <p:grpSpPr>
            <a:xfrm rot="-677083">
              <a:off x="8042681" y="2265022"/>
              <a:ext cx="512578" cy="427800"/>
              <a:chOff x="7508029" y="2489100"/>
              <a:chExt cx="500018" cy="417318"/>
            </a:xfrm>
          </p:grpSpPr>
          <p:sp>
            <p:nvSpPr>
              <p:cNvPr id="67" name="Google Shape;67;p2"/>
              <p:cNvSpPr/>
              <p:nvPr/>
            </p:nvSpPr>
            <p:spPr>
              <a:xfrm>
                <a:off x="7508029" y="2489100"/>
                <a:ext cx="500018" cy="417318"/>
              </a:xfrm>
              <a:custGeom>
                <a:avLst/>
                <a:gdLst/>
                <a:ahLst/>
                <a:cxnLst/>
                <a:rect l="l" t="t" r="r" b="b"/>
                <a:pathLst>
                  <a:path w="10218" h="8528" extrusionOk="0">
                    <a:moveTo>
                      <a:pt x="0" y="0"/>
                    </a:moveTo>
                    <a:lnTo>
                      <a:pt x="4834" y="8528"/>
                    </a:lnTo>
                    <a:lnTo>
                      <a:pt x="5864" y="6560"/>
                    </a:lnTo>
                    <a:lnTo>
                      <a:pt x="7521" y="7931"/>
                    </a:lnTo>
                    <a:lnTo>
                      <a:pt x="7542" y="4253"/>
                    </a:lnTo>
                    <a:lnTo>
                      <a:pt x="10217" y="32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8" name="Google Shape;68;p2"/>
              <p:cNvGrpSpPr/>
              <p:nvPr/>
            </p:nvGrpSpPr>
            <p:grpSpPr>
              <a:xfrm>
                <a:off x="7510965" y="2491791"/>
                <a:ext cx="372053" cy="390498"/>
                <a:chOff x="7510965" y="2491791"/>
                <a:chExt cx="372053" cy="390498"/>
              </a:xfrm>
            </p:grpSpPr>
            <p:sp>
              <p:nvSpPr>
                <p:cNvPr id="69" name="Google Shape;69;p2"/>
                <p:cNvSpPr/>
                <p:nvPr/>
              </p:nvSpPr>
              <p:spPr>
                <a:xfrm>
                  <a:off x="7510965" y="2491791"/>
                  <a:ext cx="372053" cy="210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3" h="4309" extrusionOk="0">
                      <a:moveTo>
                        <a:pt x="120" y="1"/>
                      </a:moveTo>
                      <a:cubicBezTo>
                        <a:pt x="83" y="1"/>
                        <a:pt x="47" y="21"/>
                        <a:pt x="29" y="54"/>
                      </a:cubicBezTo>
                      <a:cubicBezTo>
                        <a:pt x="1" y="104"/>
                        <a:pt x="17" y="170"/>
                        <a:pt x="67" y="198"/>
                      </a:cubicBezTo>
                      <a:lnTo>
                        <a:pt x="7433" y="4291"/>
                      </a:lnTo>
                      <a:cubicBezTo>
                        <a:pt x="7449" y="4302"/>
                        <a:pt x="7466" y="4308"/>
                        <a:pt x="7482" y="4308"/>
                      </a:cubicBezTo>
                      <a:cubicBezTo>
                        <a:pt x="7521" y="4308"/>
                        <a:pt x="7559" y="4286"/>
                        <a:pt x="7575" y="4253"/>
                      </a:cubicBezTo>
                      <a:cubicBezTo>
                        <a:pt x="7603" y="4198"/>
                        <a:pt x="7587" y="4137"/>
                        <a:pt x="7537" y="4104"/>
                      </a:cubicBezTo>
                      <a:lnTo>
                        <a:pt x="171" y="16"/>
                      </a:lnTo>
                      <a:cubicBezTo>
                        <a:pt x="155" y="5"/>
                        <a:pt x="137" y="1"/>
                        <a:pt x="12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>
                  <a:off x="7808193" y="2743706"/>
                  <a:ext cx="73745" cy="138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7" h="2832" extrusionOk="0">
                      <a:moveTo>
                        <a:pt x="117" y="1"/>
                      </a:moveTo>
                      <a:cubicBezTo>
                        <a:pt x="103" y="1"/>
                        <a:pt x="89" y="3"/>
                        <a:pt x="76" y="9"/>
                      </a:cubicBezTo>
                      <a:cubicBezTo>
                        <a:pt x="21" y="36"/>
                        <a:pt x="0" y="97"/>
                        <a:pt x="26" y="152"/>
                      </a:cubicBezTo>
                      <a:lnTo>
                        <a:pt x="1293" y="2771"/>
                      </a:lnTo>
                      <a:cubicBezTo>
                        <a:pt x="1309" y="2811"/>
                        <a:pt x="1348" y="2832"/>
                        <a:pt x="1387" y="2832"/>
                      </a:cubicBezTo>
                      <a:cubicBezTo>
                        <a:pt x="1402" y="2832"/>
                        <a:pt x="1419" y="2826"/>
                        <a:pt x="1435" y="2821"/>
                      </a:cubicBezTo>
                      <a:cubicBezTo>
                        <a:pt x="1485" y="2793"/>
                        <a:pt x="1506" y="2733"/>
                        <a:pt x="1480" y="2679"/>
                      </a:cubicBezTo>
                      <a:lnTo>
                        <a:pt x="213" y="59"/>
                      </a:lnTo>
                      <a:cubicBezTo>
                        <a:pt x="197" y="22"/>
                        <a:pt x="156" y="1"/>
                        <a:pt x="1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71;p2"/>
                <p:cNvSpPr/>
                <p:nvPr/>
              </p:nvSpPr>
              <p:spPr>
                <a:xfrm>
                  <a:off x="7510965" y="2491840"/>
                  <a:ext cx="309025" cy="262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5" h="5360" extrusionOk="0">
                      <a:moveTo>
                        <a:pt x="119" y="0"/>
                      </a:moveTo>
                      <a:cubicBezTo>
                        <a:pt x="89" y="0"/>
                        <a:pt x="60" y="13"/>
                        <a:pt x="39" y="37"/>
                      </a:cubicBezTo>
                      <a:cubicBezTo>
                        <a:pt x="1" y="81"/>
                        <a:pt x="6" y="147"/>
                        <a:pt x="50" y="185"/>
                      </a:cubicBezTo>
                      <a:lnTo>
                        <a:pt x="6128" y="5332"/>
                      </a:lnTo>
                      <a:cubicBezTo>
                        <a:pt x="6145" y="5348"/>
                        <a:pt x="6173" y="5360"/>
                        <a:pt x="6194" y="5360"/>
                      </a:cubicBezTo>
                      <a:cubicBezTo>
                        <a:pt x="6221" y="5360"/>
                        <a:pt x="6254" y="5342"/>
                        <a:pt x="6277" y="5320"/>
                      </a:cubicBezTo>
                      <a:cubicBezTo>
                        <a:pt x="6315" y="5277"/>
                        <a:pt x="6310" y="5211"/>
                        <a:pt x="6260" y="5173"/>
                      </a:cubicBezTo>
                      <a:lnTo>
                        <a:pt x="188" y="26"/>
                      </a:lnTo>
                      <a:cubicBezTo>
                        <a:pt x="168" y="9"/>
                        <a:pt x="143" y="0"/>
                        <a:pt x="1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72;p2"/>
                <p:cNvSpPr/>
                <p:nvPr/>
              </p:nvSpPr>
              <p:spPr>
                <a:xfrm>
                  <a:off x="7789109" y="2743657"/>
                  <a:ext cx="30878" cy="71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" h="1464" extrusionOk="0">
                      <a:moveTo>
                        <a:pt x="515" y="0"/>
                      </a:moveTo>
                      <a:cubicBezTo>
                        <a:pt x="469" y="0"/>
                        <a:pt x="425" y="31"/>
                        <a:pt x="411" y="75"/>
                      </a:cubicBezTo>
                      <a:lnTo>
                        <a:pt x="17" y="1325"/>
                      </a:lnTo>
                      <a:cubicBezTo>
                        <a:pt x="1" y="1380"/>
                        <a:pt x="34" y="1441"/>
                        <a:pt x="88" y="1457"/>
                      </a:cubicBezTo>
                      <a:cubicBezTo>
                        <a:pt x="99" y="1463"/>
                        <a:pt x="110" y="1463"/>
                        <a:pt x="120" y="1463"/>
                      </a:cubicBezTo>
                      <a:cubicBezTo>
                        <a:pt x="165" y="1463"/>
                        <a:pt x="209" y="1436"/>
                        <a:pt x="219" y="1391"/>
                      </a:cubicBezTo>
                      <a:lnTo>
                        <a:pt x="608" y="136"/>
                      </a:lnTo>
                      <a:cubicBezTo>
                        <a:pt x="631" y="82"/>
                        <a:pt x="598" y="22"/>
                        <a:pt x="543" y="4"/>
                      </a:cubicBezTo>
                      <a:cubicBezTo>
                        <a:pt x="534" y="2"/>
                        <a:pt x="524" y="0"/>
                        <a:pt x="5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73" name="Google Shape;73;p2"/>
            <p:cNvSpPr/>
            <p:nvPr/>
          </p:nvSpPr>
          <p:spPr>
            <a:xfrm rot="7755054">
              <a:off x="8526346" y="2646406"/>
              <a:ext cx="1088135" cy="2194475"/>
            </a:xfrm>
            <a:custGeom>
              <a:avLst/>
              <a:gdLst/>
              <a:ahLst/>
              <a:cxnLst/>
              <a:rect l="l" t="t" r="r" b="b"/>
              <a:pathLst>
                <a:path w="22236" h="44844" extrusionOk="0">
                  <a:moveTo>
                    <a:pt x="13245" y="0"/>
                  </a:moveTo>
                  <a:cubicBezTo>
                    <a:pt x="13209" y="0"/>
                    <a:pt x="13173" y="21"/>
                    <a:pt x="13154" y="54"/>
                  </a:cubicBezTo>
                  <a:cubicBezTo>
                    <a:pt x="13127" y="104"/>
                    <a:pt x="13144" y="170"/>
                    <a:pt x="13192" y="197"/>
                  </a:cubicBezTo>
                  <a:cubicBezTo>
                    <a:pt x="13198" y="197"/>
                    <a:pt x="13478" y="356"/>
                    <a:pt x="13921" y="635"/>
                  </a:cubicBezTo>
                  <a:cubicBezTo>
                    <a:pt x="13938" y="646"/>
                    <a:pt x="13954" y="646"/>
                    <a:pt x="13976" y="646"/>
                  </a:cubicBezTo>
                  <a:cubicBezTo>
                    <a:pt x="14009" y="646"/>
                    <a:pt x="14042" y="630"/>
                    <a:pt x="14064" y="597"/>
                  </a:cubicBezTo>
                  <a:cubicBezTo>
                    <a:pt x="14097" y="547"/>
                    <a:pt x="14080" y="481"/>
                    <a:pt x="14032" y="455"/>
                  </a:cubicBezTo>
                  <a:cubicBezTo>
                    <a:pt x="13582" y="175"/>
                    <a:pt x="13296" y="16"/>
                    <a:pt x="13296" y="16"/>
                  </a:cubicBezTo>
                  <a:cubicBezTo>
                    <a:pt x="13280" y="5"/>
                    <a:pt x="13263" y="0"/>
                    <a:pt x="13245" y="0"/>
                  </a:cubicBezTo>
                  <a:close/>
                  <a:moveTo>
                    <a:pt x="14684" y="896"/>
                  </a:moveTo>
                  <a:cubicBezTo>
                    <a:pt x="14652" y="896"/>
                    <a:pt x="14621" y="912"/>
                    <a:pt x="14601" y="942"/>
                  </a:cubicBezTo>
                  <a:cubicBezTo>
                    <a:pt x="14568" y="992"/>
                    <a:pt x="14579" y="1058"/>
                    <a:pt x="14629" y="1090"/>
                  </a:cubicBezTo>
                  <a:cubicBezTo>
                    <a:pt x="14842" y="1232"/>
                    <a:pt x="15079" y="1397"/>
                    <a:pt x="15325" y="1567"/>
                  </a:cubicBezTo>
                  <a:cubicBezTo>
                    <a:pt x="15342" y="1584"/>
                    <a:pt x="15363" y="1589"/>
                    <a:pt x="15385" y="1589"/>
                  </a:cubicBezTo>
                  <a:cubicBezTo>
                    <a:pt x="15418" y="1589"/>
                    <a:pt x="15451" y="1573"/>
                    <a:pt x="15473" y="1546"/>
                  </a:cubicBezTo>
                  <a:cubicBezTo>
                    <a:pt x="15506" y="1496"/>
                    <a:pt x="15494" y="1430"/>
                    <a:pt x="15446" y="1397"/>
                  </a:cubicBezTo>
                  <a:cubicBezTo>
                    <a:pt x="15198" y="1222"/>
                    <a:pt x="14963" y="1063"/>
                    <a:pt x="14743" y="915"/>
                  </a:cubicBezTo>
                  <a:cubicBezTo>
                    <a:pt x="14724" y="903"/>
                    <a:pt x="14704" y="896"/>
                    <a:pt x="14684" y="896"/>
                  </a:cubicBezTo>
                  <a:close/>
                  <a:moveTo>
                    <a:pt x="16073" y="1877"/>
                  </a:moveTo>
                  <a:cubicBezTo>
                    <a:pt x="16040" y="1877"/>
                    <a:pt x="16008" y="1891"/>
                    <a:pt x="15988" y="1918"/>
                  </a:cubicBezTo>
                  <a:cubicBezTo>
                    <a:pt x="15949" y="1968"/>
                    <a:pt x="15960" y="2034"/>
                    <a:pt x="16005" y="2066"/>
                  </a:cubicBezTo>
                  <a:cubicBezTo>
                    <a:pt x="16223" y="2231"/>
                    <a:pt x="16448" y="2406"/>
                    <a:pt x="16673" y="2586"/>
                  </a:cubicBezTo>
                  <a:cubicBezTo>
                    <a:pt x="16690" y="2598"/>
                    <a:pt x="16716" y="2608"/>
                    <a:pt x="16739" y="2608"/>
                  </a:cubicBezTo>
                  <a:cubicBezTo>
                    <a:pt x="16772" y="2608"/>
                    <a:pt x="16799" y="2593"/>
                    <a:pt x="16822" y="2570"/>
                  </a:cubicBezTo>
                  <a:cubicBezTo>
                    <a:pt x="16860" y="2520"/>
                    <a:pt x="16848" y="2454"/>
                    <a:pt x="16804" y="2416"/>
                  </a:cubicBezTo>
                  <a:cubicBezTo>
                    <a:pt x="16580" y="2236"/>
                    <a:pt x="16355" y="2060"/>
                    <a:pt x="16136" y="1895"/>
                  </a:cubicBezTo>
                  <a:cubicBezTo>
                    <a:pt x="16117" y="1883"/>
                    <a:pt x="16095" y="1877"/>
                    <a:pt x="16073" y="1877"/>
                  </a:cubicBezTo>
                  <a:close/>
                  <a:moveTo>
                    <a:pt x="17389" y="2939"/>
                  </a:moveTo>
                  <a:cubicBezTo>
                    <a:pt x="17359" y="2939"/>
                    <a:pt x="17330" y="2952"/>
                    <a:pt x="17308" y="2975"/>
                  </a:cubicBezTo>
                  <a:cubicBezTo>
                    <a:pt x="17270" y="3020"/>
                    <a:pt x="17275" y="3086"/>
                    <a:pt x="17320" y="3124"/>
                  </a:cubicBezTo>
                  <a:cubicBezTo>
                    <a:pt x="17538" y="3309"/>
                    <a:pt x="17748" y="3502"/>
                    <a:pt x="17945" y="3688"/>
                  </a:cubicBezTo>
                  <a:cubicBezTo>
                    <a:pt x="17966" y="3704"/>
                    <a:pt x="17994" y="3716"/>
                    <a:pt x="18021" y="3716"/>
                  </a:cubicBezTo>
                  <a:cubicBezTo>
                    <a:pt x="18049" y="3716"/>
                    <a:pt x="18076" y="3704"/>
                    <a:pt x="18097" y="3683"/>
                  </a:cubicBezTo>
                  <a:cubicBezTo>
                    <a:pt x="18137" y="3638"/>
                    <a:pt x="18130" y="3573"/>
                    <a:pt x="18092" y="3534"/>
                  </a:cubicBezTo>
                  <a:cubicBezTo>
                    <a:pt x="17890" y="3342"/>
                    <a:pt x="17677" y="3152"/>
                    <a:pt x="17457" y="2965"/>
                  </a:cubicBezTo>
                  <a:cubicBezTo>
                    <a:pt x="17437" y="2948"/>
                    <a:pt x="17413" y="2939"/>
                    <a:pt x="17389" y="2939"/>
                  </a:cubicBezTo>
                  <a:close/>
                  <a:moveTo>
                    <a:pt x="18624" y="4098"/>
                  </a:moveTo>
                  <a:cubicBezTo>
                    <a:pt x="18596" y="4098"/>
                    <a:pt x="18569" y="4107"/>
                    <a:pt x="18547" y="4126"/>
                  </a:cubicBezTo>
                  <a:cubicBezTo>
                    <a:pt x="18509" y="4165"/>
                    <a:pt x="18509" y="4237"/>
                    <a:pt x="18547" y="4275"/>
                  </a:cubicBezTo>
                  <a:cubicBezTo>
                    <a:pt x="18750" y="4483"/>
                    <a:pt x="18937" y="4691"/>
                    <a:pt x="19117" y="4895"/>
                  </a:cubicBezTo>
                  <a:cubicBezTo>
                    <a:pt x="19139" y="4916"/>
                    <a:pt x="19167" y="4933"/>
                    <a:pt x="19195" y="4933"/>
                  </a:cubicBezTo>
                  <a:cubicBezTo>
                    <a:pt x="19222" y="4933"/>
                    <a:pt x="19243" y="4921"/>
                    <a:pt x="19266" y="4905"/>
                  </a:cubicBezTo>
                  <a:cubicBezTo>
                    <a:pt x="19309" y="4867"/>
                    <a:pt x="19314" y="4801"/>
                    <a:pt x="19276" y="4756"/>
                  </a:cubicBezTo>
                  <a:cubicBezTo>
                    <a:pt x="19096" y="4549"/>
                    <a:pt x="18904" y="4336"/>
                    <a:pt x="18701" y="4126"/>
                  </a:cubicBezTo>
                  <a:cubicBezTo>
                    <a:pt x="18679" y="4107"/>
                    <a:pt x="18651" y="4098"/>
                    <a:pt x="18624" y="4098"/>
                  </a:cubicBezTo>
                  <a:close/>
                  <a:moveTo>
                    <a:pt x="19731" y="5375"/>
                  </a:moveTo>
                  <a:cubicBezTo>
                    <a:pt x="19709" y="5375"/>
                    <a:pt x="19686" y="5383"/>
                    <a:pt x="19665" y="5398"/>
                  </a:cubicBezTo>
                  <a:cubicBezTo>
                    <a:pt x="19622" y="5431"/>
                    <a:pt x="19610" y="5497"/>
                    <a:pt x="19650" y="5546"/>
                  </a:cubicBezTo>
                  <a:cubicBezTo>
                    <a:pt x="19819" y="5776"/>
                    <a:pt x="19984" y="6006"/>
                    <a:pt x="20126" y="6231"/>
                  </a:cubicBezTo>
                  <a:cubicBezTo>
                    <a:pt x="20143" y="6264"/>
                    <a:pt x="20181" y="6281"/>
                    <a:pt x="20214" y="6281"/>
                  </a:cubicBezTo>
                  <a:cubicBezTo>
                    <a:pt x="20235" y="6281"/>
                    <a:pt x="20252" y="6276"/>
                    <a:pt x="20268" y="6264"/>
                  </a:cubicBezTo>
                  <a:cubicBezTo>
                    <a:pt x="20318" y="6231"/>
                    <a:pt x="20334" y="6165"/>
                    <a:pt x="20301" y="6117"/>
                  </a:cubicBezTo>
                  <a:cubicBezTo>
                    <a:pt x="20159" y="5886"/>
                    <a:pt x="19994" y="5651"/>
                    <a:pt x="19814" y="5421"/>
                  </a:cubicBezTo>
                  <a:cubicBezTo>
                    <a:pt x="19795" y="5391"/>
                    <a:pt x="19764" y="5375"/>
                    <a:pt x="19731" y="5375"/>
                  </a:cubicBezTo>
                  <a:close/>
                  <a:moveTo>
                    <a:pt x="20629" y="6806"/>
                  </a:moveTo>
                  <a:cubicBezTo>
                    <a:pt x="20613" y="6806"/>
                    <a:pt x="20597" y="6810"/>
                    <a:pt x="20581" y="6818"/>
                  </a:cubicBezTo>
                  <a:cubicBezTo>
                    <a:pt x="20531" y="6845"/>
                    <a:pt x="20510" y="6906"/>
                    <a:pt x="20538" y="6960"/>
                  </a:cubicBezTo>
                  <a:cubicBezTo>
                    <a:pt x="20663" y="7218"/>
                    <a:pt x="20773" y="7475"/>
                    <a:pt x="20855" y="7723"/>
                  </a:cubicBezTo>
                  <a:cubicBezTo>
                    <a:pt x="20872" y="7766"/>
                    <a:pt x="20910" y="7799"/>
                    <a:pt x="20953" y="7799"/>
                  </a:cubicBezTo>
                  <a:cubicBezTo>
                    <a:pt x="20965" y="7799"/>
                    <a:pt x="20976" y="7794"/>
                    <a:pt x="20986" y="7788"/>
                  </a:cubicBezTo>
                  <a:cubicBezTo>
                    <a:pt x="21047" y="7771"/>
                    <a:pt x="21074" y="7711"/>
                    <a:pt x="21052" y="7657"/>
                  </a:cubicBezTo>
                  <a:cubicBezTo>
                    <a:pt x="20970" y="7399"/>
                    <a:pt x="20855" y="7131"/>
                    <a:pt x="20723" y="6868"/>
                  </a:cubicBezTo>
                  <a:cubicBezTo>
                    <a:pt x="20703" y="6828"/>
                    <a:pt x="20668" y="6806"/>
                    <a:pt x="20629" y="6806"/>
                  </a:cubicBezTo>
                  <a:close/>
                  <a:moveTo>
                    <a:pt x="21151" y="8401"/>
                  </a:moveTo>
                  <a:cubicBezTo>
                    <a:pt x="21147" y="8401"/>
                    <a:pt x="21144" y="8401"/>
                    <a:pt x="21140" y="8401"/>
                  </a:cubicBezTo>
                  <a:cubicBezTo>
                    <a:pt x="21085" y="8413"/>
                    <a:pt x="21047" y="8467"/>
                    <a:pt x="21052" y="8522"/>
                  </a:cubicBezTo>
                  <a:cubicBezTo>
                    <a:pt x="21090" y="8742"/>
                    <a:pt x="21107" y="8960"/>
                    <a:pt x="21107" y="9175"/>
                  </a:cubicBezTo>
                  <a:cubicBezTo>
                    <a:pt x="21107" y="9229"/>
                    <a:pt x="21107" y="9289"/>
                    <a:pt x="21102" y="9345"/>
                  </a:cubicBezTo>
                  <a:cubicBezTo>
                    <a:pt x="21102" y="9405"/>
                    <a:pt x="21145" y="9454"/>
                    <a:pt x="21206" y="9454"/>
                  </a:cubicBezTo>
                  <a:lnTo>
                    <a:pt x="21211" y="9454"/>
                  </a:lnTo>
                  <a:cubicBezTo>
                    <a:pt x="21266" y="9454"/>
                    <a:pt x="21310" y="9410"/>
                    <a:pt x="21315" y="9355"/>
                  </a:cubicBezTo>
                  <a:lnTo>
                    <a:pt x="21315" y="9175"/>
                  </a:lnTo>
                  <a:cubicBezTo>
                    <a:pt x="21320" y="8950"/>
                    <a:pt x="21299" y="8720"/>
                    <a:pt x="21266" y="8490"/>
                  </a:cubicBezTo>
                  <a:cubicBezTo>
                    <a:pt x="21255" y="8438"/>
                    <a:pt x="21207" y="8401"/>
                    <a:pt x="21151" y="8401"/>
                  </a:cubicBezTo>
                  <a:close/>
                  <a:moveTo>
                    <a:pt x="21086" y="10077"/>
                  </a:moveTo>
                  <a:cubicBezTo>
                    <a:pt x="21037" y="10077"/>
                    <a:pt x="20989" y="10108"/>
                    <a:pt x="20976" y="10156"/>
                  </a:cubicBezTo>
                  <a:cubicBezTo>
                    <a:pt x="20943" y="10276"/>
                    <a:pt x="20905" y="10402"/>
                    <a:pt x="20860" y="10523"/>
                  </a:cubicBezTo>
                  <a:cubicBezTo>
                    <a:pt x="20806" y="10665"/>
                    <a:pt x="20751" y="10802"/>
                    <a:pt x="20690" y="10934"/>
                  </a:cubicBezTo>
                  <a:cubicBezTo>
                    <a:pt x="20669" y="10984"/>
                    <a:pt x="20690" y="11049"/>
                    <a:pt x="20745" y="11070"/>
                  </a:cubicBezTo>
                  <a:cubicBezTo>
                    <a:pt x="20756" y="11077"/>
                    <a:pt x="20773" y="11082"/>
                    <a:pt x="20789" y="11082"/>
                  </a:cubicBezTo>
                  <a:cubicBezTo>
                    <a:pt x="20827" y="11082"/>
                    <a:pt x="20866" y="11055"/>
                    <a:pt x="20882" y="11016"/>
                  </a:cubicBezTo>
                  <a:cubicBezTo>
                    <a:pt x="20943" y="10885"/>
                    <a:pt x="21003" y="10742"/>
                    <a:pt x="21057" y="10594"/>
                  </a:cubicBezTo>
                  <a:cubicBezTo>
                    <a:pt x="21107" y="10468"/>
                    <a:pt x="21145" y="10342"/>
                    <a:pt x="21183" y="10210"/>
                  </a:cubicBezTo>
                  <a:cubicBezTo>
                    <a:pt x="21195" y="10156"/>
                    <a:pt x="21162" y="10096"/>
                    <a:pt x="21107" y="10079"/>
                  </a:cubicBezTo>
                  <a:cubicBezTo>
                    <a:pt x="21100" y="10077"/>
                    <a:pt x="21093" y="10077"/>
                    <a:pt x="21086" y="10077"/>
                  </a:cubicBezTo>
                  <a:close/>
                  <a:moveTo>
                    <a:pt x="20403" y="11623"/>
                  </a:moveTo>
                  <a:cubicBezTo>
                    <a:pt x="20367" y="11623"/>
                    <a:pt x="20331" y="11641"/>
                    <a:pt x="20313" y="11674"/>
                  </a:cubicBezTo>
                  <a:cubicBezTo>
                    <a:pt x="20164" y="11915"/>
                    <a:pt x="20005" y="12145"/>
                    <a:pt x="19840" y="12353"/>
                  </a:cubicBezTo>
                  <a:cubicBezTo>
                    <a:pt x="19802" y="12403"/>
                    <a:pt x="19814" y="12469"/>
                    <a:pt x="19858" y="12507"/>
                  </a:cubicBezTo>
                  <a:cubicBezTo>
                    <a:pt x="19873" y="12517"/>
                    <a:pt x="19901" y="12529"/>
                    <a:pt x="19923" y="12529"/>
                  </a:cubicBezTo>
                  <a:cubicBezTo>
                    <a:pt x="19956" y="12529"/>
                    <a:pt x="19984" y="12512"/>
                    <a:pt x="20005" y="12491"/>
                  </a:cubicBezTo>
                  <a:cubicBezTo>
                    <a:pt x="20181" y="12271"/>
                    <a:pt x="20340" y="12036"/>
                    <a:pt x="20493" y="11778"/>
                  </a:cubicBezTo>
                  <a:cubicBezTo>
                    <a:pt x="20520" y="11728"/>
                    <a:pt x="20505" y="11662"/>
                    <a:pt x="20455" y="11636"/>
                  </a:cubicBezTo>
                  <a:cubicBezTo>
                    <a:pt x="20439" y="11627"/>
                    <a:pt x="20421" y="11623"/>
                    <a:pt x="20403" y="11623"/>
                  </a:cubicBezTo>
                  <a:close/>
                  <a:moveTo>
                    <a:pt x="17177" y="12248"/>
                  </a:moveTo>
                  <a:cubicBezTo>
                    <a:pt x="17121" y="12248"/>
                    <a:pt x="17072" y="12285"/>
                    <a:pt x="17068" y="12337"/>
                  </a:cubicBezTo>
                  <a:cubicBezTo>
                    <a:pt x="17057" y="12398"/>
                    <a:pt x="17095" y="12452"/>
                    <a:pt x="17156" y="12458"/>
                  </a:cubicBezTo>
                  <a:cubicBezTo>
                    <a:pt x="17407" y="12502"/>
                    <a:pt x="17682" y="12567"/>
                    <a:pt x="17955" y="12661"/>
                  </a:cubicBezTo>
                  <a:cubicBezTo>
                    <a:pt x="17966" y="12661"/>
                    <a:pt x="17978" y="12666"/>
                    <a:pt x="17988" y="12666"/>
                  </a:cubicBezTo>
                  <a:cubicBezTo>
                    <a:pt x="18038" y="12666"/>
                    <a:pt x="18076" y="12633"/>
                    <a:pt x="18092" y="12590"/>
                  </a:cubicBezTo>
                  <a:cubicBezTo>
                    <a:pt x="18109" y="12534"/>
                    <a:pt x="18082" y="12474"/>
                    <a:pt x="18021" y="12458"/>
                  </a:cubicBezTo>
                  <a:cubicBezTo>
                    <a:pt x="17736" y="12365"/>
                    <a:pt x="17452" y="12294"/>
                    <a:pt x="17189" y="12249"/>
                  </a:cubicBezTo>
                  <a:cubicBezTo>
                    <a:pt x="17185" y="12249"/>
                    <a:pt x="17181" y="12248"/>
                    <a:pt x="17177" y="12248"/>
                  </a:cubicBezTo>
                  <a:close/>
                  <a:moveTo>
                    <a:pt x="16326" y="12216"/>
                  </a:moveTo>
                  <a:cubicBezTo>
                    <a:pt x="16323" y="12216"/>
                    <a:pt x="16319" y="12216"/>
                    <a:pt x="16316" y="12216"/>
                  </a:cubicBezTo>
                  <a:cubicBezTo>
                    <a:pt x="16032" y="12254"/>
                    <a:pt x="15823" y="12342"/>
                    <a:pt x="15681" y="12479"/>
                  </a:cubicBezTo>
                  <a:cubicBezTo>
                    <a:pt x="15626" y="12540"/>
                    <a:pt x="15572" y="12600"/>
                    <a:pt x="15527" y="12661"/>
                  </a:cubicBezTo>
                  <a:cubicBezTo>
                    <a:pt x="15494" y="12704"/>
                    <a:pt x="15506" y="12770"/>
                    <a:pt x="15550" y="12808"/>
                  </a:cubicBezTo>
                  <a:cubicBezTo>
                    <a:pt x="15572" y="12820"/>
                    <a:pt x="15593" y="12825"/>
                    <a:pt x="15615" y="12825"/>
                  </a:cubicBezTo>
                  <a:cubicBezTo>
                    <a:pt x="15648" y="12825"/>
                    <a:pt x="15681" y="12813"/>
                    <a:pt x="15697" y="12780"/>
                  </a:cubicBezTo>
                  <a:cubicBezTo>
                    <a:pt x="15736" y="12732"/>
                    <a:pt x="15780" y="12682"/>
                    <a:pt x="15828" y="12633"/>
                  </a:cubicBezTo>
                  <a:cubicBezTo>
                    <a:pt x="15934" y="12529"/>
                    <a:pt x="16114" y="12458"/>
                    <a:pt x="16344" y="12431"/>
                  </a:cubicBezTo>
                  <a:cubicBezTo>
                    <a:pt x="16399" y="12419"/>
                    <a:pt x="16443" y="12370"/>
                    <a:pt x="16432" y="12309"/>
                  </a:cubicBezTo>
                  <a:cubicBezTo>
                    <a:pt x="16427" y="12257"/>
                    <a:pt x="16378" y="12216"/>
                    <a:pt x="16326" y="12216"/>
                  </a:cubicBezTo>
                  <a:close/>
                  <a:moveTo>
                    <a:pt x="18773" y="12763"/>
                  </a:moveTo>
                  <a:cubicBezTo>
                    <a:pt x="18735" y="12763"/>
                    <a:pt x="18698" y="12786"/>
                    <a:pt x="18679" y="12825"/>
                  </a:cubicBezTo>
                  <a:cubicBezTo>
                    <a:pt x="18657" y="12879"/>
                    <a:pt x="18679" y="12940"/>
                    <a:pt x="18734" y="12967"/>
                  </a:cubicBezTo>
                  <a:cubicBezTo>
                    <a:pt x="18843" y="13017"/>
                    <a:pt x="18953" y="13076"/>
                    <a:pt x="19063" y="13132"/>
                  </a:cubicBezTo>
                  <a:cubicBezTo>
                    <a:pt x="18920" y="13247"/>
                    <a:pt x="18767" y="13357"/>
                    <a:pt x="18613" y="13445"/>
                  </a:cubicBezTo>
                  <a:cubicBezTo>
                    <a:pt x="18564" y="13478"/>
                    <a:pt x="18547" y="13543"/>
                    <a:pt x="18575" y="13592"/>
                  </a:cubicBezTo>
                  <a:cubicBezTo>
                    <a:pt x="18597" y="13625"/>
                    <a:pt x="18630" y="13642"/>
                    <a:pt x="18668" y="13642"/>
                  </a:cubicBezTo>
                  <a:cubicBezTo>
                    <a:pt x="18684" y="13642"/>
                    <a:pt x="18701" y="13635"/>
                    <a:pt x="18717" y="13630"/>
                  </a:cubicBezTo>
                  <a:cubicBezTo>
                    <a:pt x="18909" y="13516"/>
                    <a:pt x="19091" y="13389"/>
                    <a:pt x="19266" y="13247"/>
                  </a:cubicBezTo>
                  <a:cubicBezTo>
                    <a:pt x="19331" y="13286"/>
                    <a:pt x="19397" y="13324"/>
                    <a:pt x="19463" y="13362"/>
                  </a:cubicBezTo>
                  <a:cubicBezTo>
                    <a:pt x="19480" y="13374"/>
                    <a:pt x="19500" y="13379"/>
                    <a:pt x="19519" y="13379"/>
                  </a:cubicBezTo>
                  <a:cubicBezTo>
                    <a:pt x="19554" y="13379"/>
                    <a:pt x="19589" y="13361"/>
                    <a:pt x="19610" y="13329"/>
                  </a:cubicBezTo>
                  <a:cubicBezTo>
                    <a:pt x="19638" y="13280"/>
                    <a:pt x="19627" y="13214"/>
                    <a:pt x="19577" y="13187"/>
                  </a:cubicBezTo>
                  <a:cubicBezTo>
                    <a:pt x="19529" y="13154"/>
                    <a:pt x="19479" y="13126"/>
                    <a:pt x="19430" y="13099"/>
                  </a:cubicBezTo>
                  <a:cubicBezTo>
                    <a:pt x="19458" y="13055"/>
                    <a:pt x="19458" y="13005"/>
                    <a:pt x="19425" y="12967"/>
                  </a:cubicBezTo>
                  <a:cubicBezTo>
                    <a:pt x="19404" y="12943"/>
                    <a:pt x="19373" y="12931"/>
                    <a:pt x="19342" y="12931"/>
                  </a:cubicBezTo>
                  <a:cubicBezTo>
                    <a:pt x="19318" y="12931"/>
                    <a:pt x="19293" y="12939"/>
                    <a:pt x="19276" y="12957"/>
                  </a:cubicBezTo>
                  <a:cubicBezTo>
                    <a:pt x="19260" y="12967"/>
                    <a:pt x="19248" y="12978"/>
                    <a:pt x="19238" y="12990"/>
                  </a:cubicBezTo>
                  <a:cubicBezTo>
                    <a:pt x="19101" y="12912"/>
                    <a:pt x="18964" y="12841"/>
                    <a:pt x="18821" y="12775"/>
                  </a:cubicBezTo>
                  <a:cubicBezTo>
                    <a:pt x="18805" y="12767"/>
                    <a:pt x="18789" y="12763"/>
                    <a:pt x="18773" y="12763"/>
                  </a:cubicBezTo>
                  <a:close/>
                  <a:moveTo>
                    <a:pt x="15547" y="13402"/>
                  </a:moveTo>
                  <a:cubicBezTo>
                    <a:pt x="15527" y="13402"/>
                    <a:pt x="15507" y="13407"/>
                    <a:pt x="15489" y="13417"/>
                  </a:cubicBezTo>
                  <a:cubicBezTo>
                    <a:pt x="15440" y="13450"/>
                    <a:pt x="15423" y="13516"/>
                    <a:pt x="15456" y="13564"/>
                  </a:cubicBezTo>
                  <a:cubicBezTo>
                    <a:pt x="15593" y="13789"/>
                    <a:pt x="15861" y="13964"/>
                    <a:pt x="16207" y="14063"/>
                  </a:cubicBezTo>
                  <a:cubicBezTo>
                    <a:pt x="16213" y="14069"/>
                    <a:pt x="16223" y="14069"/>
                    <a:pt x="16235" y="14069"/>
                  </a:cubicBezTo>
                  <a:cubicBezTo>
                    <a:pt x="16278" y="14069"/>
                    <a:pt x="16322" y="14042"/>
                    <a:pt x="16334" y="13992"/>
                  </a:cubicBezTo>
                  <a:cubicBezTo>
                    <a:pt x="16349" y="13938"/>
                    <a:pt x="16322" y="13877"/>
                    <a:pt x="16262" y="13860"/>
                  </a:cubicBezTo>
                  <a:cubicBezTo>
                    <a:pt x="15972" y="13779"/>
                    <a:pt x="15747" y="13630"/>
                    <a:pt x="15631" y="13450"/>
                  </a:cubicBezTo>
                  <a:cubicBezTo>
                    <a:pt x="15614" y="13418"/>
                    <a:pt x="15581" y="13402"/>
                    <a:pt x="15547" y="13402"/>
                  </a:cubicBezTo>
                  <a:close/>
                  <a:moveTo>
                    <a:pt x="17903" y="13782"/>
                  </a:moveTo>
                  <a:cubicBezTo>
                    <a:pt x="17891" y="13782"/>
                    <a:pt x="17879" y="13784"/>
                    <a:pt x="17867" y="13789"/>
                  </a:cubicBezTo>
                  <a:cubicBezTo>
                    <a:pt x="17599" y="13877"/>
                    <a:pt x="17331" y="13926"/>
                    <a:pt x="17068" y="13943"/>
                  </a:cubicBezTo>
                  <a:cubicBezTo>
                    <a:pt x="17007" y="13948"/>
                    <a:pt x="16964" y="13997"/>
                    <a:pt x="16964" y="14052"/>
                  </a:cubicBezTo>
                  <a:cubicBezTo>
                    <a:pt x="16969" y="14113"/>
                    <a:pt x="17019" y="14156"/>
                    <a:pt x="17073" y="14156"/>
                  </a:cubicBezTo>
                  <a:lnTo>
                    <a:pt x="17078" y="14151"/>
                  </a:lnTo>
                  <a:cubicBezTo>
                    <a:pt x="17358" y="14135"/>
                    <a:pt x="17649" y="14080"/>
                    <a:pt x="17933" y="13987"/>
                  </a:cubicBezTo>
                  <a:cubicBezTo>
                    <a:pt x="17988" y="13971"/>
                    <a:pt x="18016" y="13910"/>
                    <a:pt x="17999" y="13855"/>
                  </a:cubicBezTo>
                  <a:cubicBezTo>
                    <a:pt x="17986" y="13812"/>
                    <a:pt x="17947" y="13782"/>
                    <a:pt x="17903" y="13782"/>
                  </a:cubicBezTo>
                  <a:close/>
                  <a:moveTo>
                    <a:pt x="20211" y="13657"/>
                  </a:moveTo>
                  <a:cubicBezTo>
                    <a:pt x="20179" y="13657"/>
                    <a:pt x="20148" y="13671"/>
                    <a:pt x="20126" y="13696"/>
                  </a:cubicBezTo>
                  <a:cubicBezTo>
                    <a:pt x="20088" y="13741"/>
                    <a:pt x="20098" y="13806"/>
                    <a:pt x="20143" y="13845"/>
                  </a:cubicBezTo>
                  <a:cubicBezTo>
                    <a:pt x="20361" y="14020"/>
                    <a:pt x="20564" y="14212"/>
                    <a:pt x="20751" y="14409"/>
                  </a:cubicBezTo>
                  <a:cubicBezTo>
                    <a:pt x="20773" y="14431"/>
                    <a:pt x="20801" y="14442"/>
                    <a:pt x="20827" y="14442"/>
                  </a:cubicBezTo>
                  <a:cubicBezTo>
                    <a:pt x="20855" y="14442"/>
                    <a:pt x="20882" y="14431"/>
                    <a:pt x="20905" y="14414"/>
                  </a:cubicBezTo>
                  <a:cubicBezTo>
                    <a:pt x="20943" y="14371"/>
                    <a:pt x="20948" y="14305"/>
                    <a:pt x="20905" y="14267"/>
                  </a:cubicBezTo>
                  <a:cubicBezTo>
                    <a:pt x="20713" y="14058"/>
                    <a:pt x="20505" y="13860"/>
                    <a:pt x="20274" y="13680"/>
                  </a:cubicBezTo>
                  <a:cubicBezTo>
                    <a:pt x="20256" y="13664"/>
                    <a:pt x="20233" y="13657"/>
                    <a:pt x="20211" y="13657"/>
                  </a:cubicBezTo>
                  <a:close/>
                  <a:moveTo>
                    <a:pt x="21360" y="14889"/>
                  </a:moveTo>
                  <a:cubicBezTo>
                    <a:pt x="21339" y="14889"/>
                    <a:pt x="21318" y="14895"/>
                    <a:pt x="21299" y="14907"/>
                  </a:cubicBezTo>
                  <a:cubicBezTo>
                    <a:pt x="21249" y="14940"/>
                    <a:pt x="21239" y="15006"/>
                    <a:pt x="21272" y="15056"/>
                  </a:cubicBezTo>
                  <a:cubicBezTo>
                    <a:pt x="21425" y="15286"/>
                    <a:pt x="21562" y="15527"/>
                    <a:pt x="21671" y="15773"/>
                  </a:cubicBezTo>
                  <a:cubicBezTo>
                    <a:pt x="21689" y="15812"/>
                    <a:pt x="21727" y="15839"/>
                    <a:pt x="21770" y="15839"/>
                  </a:cubicBezTo>
                  <a:cubicBezTo>
                    <a:pt x="21781" y="15839"/>
                    <a:pt x="21798" y="15833"/>
                    <a:pt x="21808" y="15828"/>
                  </a:cubicBezTo>
                  <a:cubicBezTo>
                    <a:pt x="21864" y="15806"/>
                    <a:pt x="21886" y="15740"/>
                    <a:pt x="21864" y="15691"/>
                  </a:cubicBezTo>
                  <a:cubicBezTo>
                    <a:pt x="21748" y="15428"/>
                    <a:pt x="21611" y="15176"/>
                    <a:pt x="21447" y="14935"/>
                  </a:cubicBezTo>
                  <a:cubicBezTo>
                    <a:pt x="21426" y="14904"/>
                    <a:pt x="21394" y="14889"/>
                    <a:pt x="21360" y="14889"/>
                  </a:cubicBezTo>
                  <a:close/>
                  <a:moveTo>
                    <a:pt x="22033" y="16427"/>
                  </a:moveTo>
                  <a:cubicBezTo>
                    <a:pt x="22024" y="16427"/>
                    <a:pt x="22015" y="16428"/>
                    <a:pt x="22006" y="16431"/>
                  </a:cubicBezTo>
                  <a:cubicBezTo>
                    <a:pt x="21952" y="16442"/>
                    <a:pt x="21912" y="16496"/>
                    <a:pt x="21929" y="16557"/>
                  </a:cubicBezTo>
                  <a:cubicBezTo>
                    <a:pt x="21985" y="16820"/>
                    <a:pt x="22017" y="17095"/>
                    <a:pt x="22023" y="17374"/>
                  </a:cubicBezTo>
                  <a:cubicBezTo>
                    <a:pt x="22023" y="17429"/>
                    <a:pt x="22071" y="17472"/>
                    <a:pt x="22127" y="17472"/>
                  </a:cubicBezTo>
                  <a:lnTo>
                    <a:pt x="22132" y="17472"/>
                  </a:lnTo>
                  <a:cubicBezTo>
                    <a:pt x="22192" y="17472"/>
                    <a:pt x="22236" y="17424"/>
                    <a:pt x="22236" y="17369"/>
                  </a:cubicBezTo>
                  <a:cubicBezTo>
                    <a:pt x="22231" y="17078"/>
                    <a:pt x="22198" y="16787"/>
                    <a:pt x="22132" y="16508"/>
                  </a:cubicBezTo>
                  <a:cubicBezTo>
                    <a:pt x="22123" y="16462"/>
                    <a:pt x="22082" y="16427"/>
                    <a:pt x="22033" y="16427"/>
                  </a:cubicBezTo>
                  <a:close/>
                  <a:moveTo>
                    <a:pt x="22065" y="18106"/>
                  </a:moveTo>
                  <a:cubicBezTo>
                    <a:pt x="22016" y="18106"/>
                    <a:pt x="21972" y="18142"/>
                    <a:pt x="21962" y="18196"/>
                  </a:cubicBezTo>
                  <a:cubicBezTo>
                    <a:pt x="21919" y="18459"/>
                    <a:pt x="21853" y="18727"/>
                    <a:pt x="21765" y="18996"/>
                  </a:cubicBezTo>
                  <a:cubicBezTo>
                    <a:pt x="21742" y="19051"/>
                    <a:pt x="21775" y="19111"/>
                    <a:pt x="21831" y="19127"/>
                  </a:cubicBezTo>
                  <a:cubicBezTo>
                    <a:pt x="21841" y="19134"/>
                    <a:pt x="21853" y="19134"/>
                    <a:pt x="21864" y="19134"/>
                  </a:cubicBezTo>
                  <a:cubicBezTo>
                    <a:pt x="21907" y="19134"/>
                    <a:pt x="21952" y="19106"/>
                    <a:pt x="21962" y="19061"/>
                  </a:cubicBezTo>
                  <a:cubicBezTo>
                    <a:pt x="22056" y="18783"/>
                    <a:pt x="22127" y="18502"/>
                    <a:pt x="22170" y="18229"/>
                  </a:cubicBezTo>
                  <a:cubicBezTo>
                    <a:pt x="22182" y="18168"/>
                    <a:pt x="22142" y="18114"/>
                    <a:pt x="22083" y="18108"/>
                  </a:cubicBezTo>
                  <a:cubicBezTo>
                    <a:pt x="22077" y="18107"/>
                    <a:pt x="22071" y="18106"/>
                    <a:pt x="22065" y="18106"/>
                  </a:cubicBezTo>
                  <a:close/>
                  <a:moveTo>
                    <a:pt x="21552" y="19706"/>
                  </a:moveTo>
                  <a:cubicBezTo>
                    <a:pt x="21511" y="19706"/>
                    <a:pt x="21472" y="19727"/>
                    <a:pt x="21452" y="19764"/>
                  </a:cubicBezTo>
                  <a:cubicBezTo>
                    <a:pt x="21337" y="20005"/>
                    <a:pt x="21201" y="20252"/>
                    <a:pt x="21052" y="20498"/>
                  </a:cubicBezTo>
                  <a:cubicBezTo>
                    <a:pt x="21024" y="20548"/>
                    <a:pt x="21036" y="20614"/>
                    <a:pt x="21085" y="20640"/>
                  </a:cubicBezTo>
                  <a:cubicBezTo>
                    <a:pt x="21107" y="20652"/>
                    <a:pt x="21123" y="20657"/>
                    <a:pt x="21140" y="20657"/>
                  </a:cubicBezTo>
                  <a:cubicBezTo>
                    <a:pt x="21178" y="20657"/>
                    <a:pt x="21211" y="20640"/>
                    <a:pt x="21233" y="20607"/>
                  </a:cubicBezTo>
                  <a:cubicBezTo>
                    <a:pt x="21386" y="20356"/>
                    <a:pt x="21524" y="20103"/>
                    <a:pt x="21644" y="19857"/>
                  </a:cubicBezTo>
                  <a:cubicBezTo>
                    <a:pt x="21666" y="19802"/>
                    <a:pt x="21644" y="19742"/>
                    <a:pt x="21595" y="19714"/>
                  </a:cubicBezTo>
                  <a:cubicBezTo>
                    <a:pt x="21581" y="19708"/>
                    <a:pt x="21566" y="19706"/>
                    <a:pt x="21552" y="19706"/>
                  </a:cubicBezTo>
                  <a:close/>
                  <a:moveTo>
                    <a:pt x="20672" y="21147"/>
                  </a:moveTo>
                  <a:cubicBezTo>
                    <a:pt x="20639" y="21147"/>
                    <a:pt x="20606" y="21162"/>
                    <a:pt x="20586" y="21188"/>
                  </a:cubicBezTo>
                  <a:cubicBezTo>
                    <a:pt x="20427" y="21408"/>
                    <a:pt x="20252" y="21626"/>
                    <a:pt x="20065" y="21846"/>
                  </a:cubicBezTo>
                  <a:cubicBezTo>
                    <a:pt x="20027" y="21890"/>
                    <a:pt x="20032" y="21955"/>
                    <a:pt x="20077" y="21995"/>
                  </a:cubicBezTo>
                  <a:cubicBezTo>
                    <a:pt x="20098" y="22011"/>
                    <a:pt x="20121" y="22021"/>
                    <a:pt x="20148" y="22021"/>
                  </a:cubicBezTo>
                  <a:cubicBezTo>
                    <a:pt x="20176" y="22021"/>
                    <a:pt x="20209" y="22005"/>
                    <a:pt x="20225" y="21983"/>
                  </a:cubicBezTo>
                  <a:cubicBezTo>
                    <a:pt x="20417" y="21758"/>
                    <a:pt x="20592" y="21534"/>
                    <a:pt x="20756" y="21315"/>
                  </a:cubicBezTo>
                  <a:cubicBezTo>
                    <a:pt x="20789" y="21271"/>
                    <a:pt x="20778" y="21199"/>
                    <a:pt x="20735" y="21166"/>
                  </a:cubicBezTo>
                  <a:cubicBezTo>
                    <a:pt x="20715" y="21153"/>
                    <a:pt x="20693" y="21147"/>
                    <a:pt x="20672" y="21147"/>
                  </a:cubicBezTo>
                  <a:close/>
                  <a:moveTo>
                    <a:pt x="19581" y="22438"/>
                  </a:moveTo>
                  <a:cubicBezTo>
                    <a:pt x="19553" y="22438"/>
                    <a:pt x="19526" y="22449"/>
                    <a:pt x="19506" y="22471"/>
                  </a:cubicBezTo>
                  <a:cubicBezTo>
                    <a:pt x="19321" y="22668"/>
                    <a:pt x="19117" y="22866"/>
                    <a:pt x="18909" y="23063"/>
                  </a:cubicBezTo>
                  <a:cubicBezTo>
                    <a:pt x="18871" y="23106"/>
                    <a:pt x="18866" y="23172"/>
                    <a:pt x="18909" y="23217"/>
                  </a:cubicBezTo>
                  <a:cubicBezTo>
                    <a:pt x="18931" y="23233"/>
                    <a:pt x="18959" y="23244"/>
                    <a:pt x="18985" y="23244"/>
                  </a:cubicBezTo>
                  <a:cubicBezTo>
                    <a:pt x="19013" y="23244"/>
                    <a:pt x="19035" y="23238"/>
                    <a:pt x="19058" y="23217"/>
                  </a:cubicBezTo>
                  <a:cubicBezTo>
                    <a:pt x="19266" y="23019"/>
                    <a:pt x="19468" y="22817"/>
                    <a:pt x="19660" y="22613"/>
                  </a:cubicBezTo>
                  <a:cubicBezTo>
                    <a:pt x="19698" y="22575"/>
                    <a:pt x="19698" y="22509"/>
                    <a:pt x="19655" y="22466"/>
                  </a:cubicBezTo>
                  <a:cubicBezTo>
                    <a:pt x="19633" y="22447"/>
                    <a:pt x="19607" y="22438"/>
                    <a:pt x="19581" y="22438"/>
                  </a:cubicBezTo>
                  <a:close/>
                  <a:moveTo>
                    <a:pt x="18360" y="23607"/>
                  </a:moveTo>
                  <a:cubicBezTo>
                    <a:pt x="18335" y="23607"/>
                    <a:pt x="18310" y="23615"/>
                    <a:pt x="18290" y="23632"/>
                  </a:cubicBezTo>
                  <a:cubicBezTo>
                    <a:pt x="18087" y="23809"/>
                    <a:pt x="17874" y="23994"/>
                    <a:pt x="17649" y="24176"/>
                  </a:cubicBezTo>
                  <a:cubicBezTo>
                    <a:pt x="17604" y="24214"/>
                    <a:pt x="17599" y="24280"/>
                    <a:pt x="17637" y="24323"/>
                  </a:cubicBezTo>
                  <a:cubicBezTo>
                    <a:pt x="17654" y="24351"/>
                    <a:pt x="17687" y="24363"/>
                    <a:pt x="17720" y="24363"/>
                  </a:cubicBezTo>
                  <a:cubicBezTo>
                    <a:pt x="17742" y="24363"/>
                    <a:pt x="17763" y="24356"/>
                    <a:pt x="17786" y="24340"/>
                  </a:cubicBezTo>
                  <a:cubicBezTo>
                    <a:pt x="18011" y="24153"/>
                    <a:pt x="18224" y="23973"/>
                    <a:pt x="18433" y="23792"/>
                  </a:cubicBezTo>
                  <a:cubicBezTo>
                    <a:pt x="18476" y="23753"/>
                    <a:pt x="18482" y="23688"/>
                    <a:pt x="18443" y="23644"/>
                  </a:cubicBezTo>
                  <a:cubicBezTo>
                    <a:pt x="18422" y="23620"/>
                    <a:pt x="18391" y="23607"/>
                    <a:pt x="18360" y="23607"/>
                  </a:cubicBezTo>
                  <a:close/>
                  <a:moveTo>
                    <a:pt x="17052" y="24677"/>
                  </a:moveTo>
                  <a:cubicBezTo>
                    <a:pt x="17030" y="24677"/>
                    <a:pt x="17009" y="24684"/>
                    <a:pt x="16991" y="24697"/>
                  </a:cubicBezTo>
                  <a:cubicBezTo>
                    <a:pt x="16772" y="24866"/>
                    <a:pt x="16547" y="25031"/>
                    <a:pt x="16316" y="25200"/>
                  </a:cubicBezTo>
                  <a:cubicBezTo>
                    <a:pt x="16268" y="25239"/>
                    <a:pt x="16256" y="25304"/>
                    <a:pt x="16295" y="25349"/>
                  </a:cubicBezTo>
                  <a:cubicBezTo>
                    <a:pt x="16311" y="25375"/>
                    <a:pt x="16344" y="25392"/>
                    <a:pt x="16377" y="25392"/>
                  </a:cubicBezTo>
                  <a:cubicBezTo>
                    <a:pt x="16399" y="25392"/>
                    <a:pt x="16420" y="25387"/>
                    <a:pt x="16437" y="25375"/>
                  </a:cubicBezTo>
                  <a:cubicBezTo>
                    <a:pt x="16673" y="25200"/>
                    <a:pt x="16903" y="25036"/>
                    <a:pt x="17118" y="24866"/>
                  </a:cubicBezTo>
                  <a:cubicBezTo>
                    <a:pt x="17166" y="24833"/>
                    <a:pt x="17171" y="24762"/>
                    <a:pt x="17139" y="24718"/>
                  </a:cubicBezTo>
                  <a:cubicBezTo>
                    <a:pt x="17119" y="24692"/>
                    <a:pt x="17085" y="24677"/>
                    <a:pt x="17052" y="24677"/>
                  </a:cubicBezTo>
                  <a:close/>
                  <a:moveTo>
                    <a:pt x="15688" y="25670"/>
                  </a:moveTo>
                  <a:cubicBezTo>
                    <a:pt x="15667" y="25670"/>
                    <a:pt x="15645" y="25676"/>
                    <a:pt x="15626" y="25688"/>
                  </a:cubicBezTo>
                  <a:cubicBezTo>
                    <a:pt x="15401" y="25842"/>
                    <a:pt x="15171" y="26000"/>
                    <a:pt x="14930" y="26159"/>
                  </a:cubicBezTo>
                  <a:cubicBezTo>
                    <a:pt x="14881" y="26192"/>
                    <a:pt x="14864" y="26258"/>
                    <a:pt x="14897" y="26308"/>
                  </a:cubicBezTo>
                  <a:cubicBezTo>
                    <a:pt x="14919" y="26336"/>
                    <a:pt x="14952" y="26351"/>
                    <a:pt x="14985" y="26351"/>
                  </a:cubicBezTo>
                  <a:cubicBezTo>
                    <a:pt x="15006" y="26351"/>
                    <a:pt x="15029" y="26346"/>
                    <a:pt x="15046" y="26336"/>
                  </a:cubicBezTo>
                  <a:cubicBezTo>
                    <a:pt x="15286" y="26176"/>
                    <a:pt x="15522" y="26017"/>
                    <a:pt x="15747" y="25863"/>
                  </a:cubicBezTo>
                  <a:cubicBezTo>
                    <a:pt x="15796" y="25831"/>
                    <a:pt x="15807" y="25765"/>
                    <a:pt x="15774" y="25716"/>
                  </a:cubicBezTo>
                  <a:cubicBezTo>
                    <a:pt x="15754" y="25685"/>
                    <a:pt x="15722" y="25670"/>
                    <a:pt x="15688" y="25670"/>
                  </a:cubicBezTo>
                  <a:close/>
                  <a:moveTo>
                    <a:pt x="14274" y="26598"/>
                  </a:moveTo>
                  <a:cubicBezTo>
                    <a:pt x="14254" y="26598"/>
                    <a:pt x="14235" y="26603"/>
                    <a:pt x="14217" y="26614"/>
                  </a:cubicBezTo>
                  <a:cubicBezTo>
                    <a:pt x="13987" y="26763"/>
                    <a:pt x="13746" y="26910"/>
                    <a:pt x="13505" y="27059"/>
                  </a:cubicBezTo>
                  <a:cubicBezTo>
                    <a:pt x="13450" y="27085"/>
                    <a:pt x="13434" y="27151"/>
                    <a:pt x="13467" y="27201"/>
                  </a:cubicBezTo>
                  <a:cubicBezTo>
                    <a:pt x="13488" y="27234"/>
                    <a:pt x="13521" y="27256"/>
                    <a:pt x="13559" y="27256"/>
                  </a:cubicBezTo>
                  <a:cubicBezTo>
                    <a:pt x="13576" y="27256"/>
                    <a:pt x="13592" y="27250"/>
                    <a:pt x="13609" y="27239"/>
                  </a:cubicBezTo>
                  <a:cubicBezTo>
                    <a:pt x="13855" y="27092"/>
                    <a:pt x="14097" y="26943"/>
                    <a:pt x="14333" y="26796"/>
                  </a:cubicBezTo>
                  <a:cubicBezTo>
                    <a:pt x="14381" y="26763"/>
                    <a:pt x="14399" y="26697"/>
                    <a:pt x="14366" y="26647"/>
                  </a:cubicBezTo>
                  <a:cubicBezTo>
                    <a:pt x="14344" y="26616"/>
                    <a:pt x="14309" y="26598"/>
                    <a:pt x="14274" y="26598"/>
                  </a:cubicBezTo>
                  <a:close/>
                  <a:moveTo>
                    <a:pt x="12829" y="27478"/>
                  </a:moveTo>
                  <a:cubicBezTo>
                    <a:pt x="12811" y="27478"/>
                    <a:pt x="12793" y="27483"/>
                    <a:pt x="12777" y="27492"/>
                  </a:cubicBezTo>
                  <a:cubicBezTo>
                    <a:pt x="12535" y="27639"/>
                    <a:pt x="12294" y="27788"/>
                    <a:pt x="12058" y="27935"/>
                  </a:cubicBezTo>
                  <a:cubicBezTo>
                    <a:pt x="12008" y="27968"/>
                    <a:pt x="11993" y="28029"/>
                    <a:pt x="12020" y="28084"/>
                  </a:cubicBezTo>
                  <a:cubicBezTo>
                    <a:pt x="12041" y="28111"/>
                    <a:pt x="12074" y="28132"/>
                    <a:pt x="12112" y="28132"/>
                  </a:cubicBezTo>
                  <a:cubicBezTo>
                    <a:pt x="12129" y="28132"/>
                    <a:pt x="12152" y="28127"/>
                    <a:pt x="12168" y="28117"/>
                  </a:cubicBezTo>
                  <a:cubicBezTo>
                    <a:pt x="12403" y="27968"/>
                    <a:pt x="12645" y="27821"/>
                    <a:pt x="12886" y="27672"/>
                  </a:cubicBezTo>
                  <a:cubicBezTo>
                    <a:pt x="12935" y="27644"/>
                    <a:pt x="12952" y="27579"/>
                    <a:pt x="12924" y="27530"/>
                  </a:cubicBezTo>
                  <a:cubicBezTo>
                    <a:pt x="12902" y="27497"/>
                    <a:pt x="12865" y="27478"/>
                    <a:pt x="12829" y="27478"/>
                  </a:cubicBezTo>
                  <a:close/>
                  <a:moveTo>
                    <a:pt x="11397" y="28370"/>
                  </a:moveTo>
                  <a:cubicBezTo>
                    <a:pt x="11377" y="28370"/>
                    <a:pt x="11358" y="28375"/>
                    <a:pt x="11340" y="28385"/>
                  </a:cubicBezTo>
                  <a:cubicBezTo>
                    <a:pt x="11100" y="28544"/>
                    <a:pt x="10863" y="28697"/>
                    <a:pt x="10633" y="28851"/>
                  </a:cubicBezTo>
                  <a:cubicBezTo>
                    <a:pt x="10584" y="28878"/>
                    <a:pt x="10567" y="28944"/>
                    <a:pt x="10600" y="28993"/>
                  </a:cubicBezTo>
                  <a:cubicBezTo>
                    <a:pt x="10622" y="29026"/>
                    <a:pt x="10655" y="29043"/>
                    <a:pt x="10688" y="29043"/>
                  </a:cubicBezTo>
                  <a:cubicBezTo>
                    <a:pt x="10710" y="29043"/>
                    <a:pt x="10731" y="29037"/>
                    <a:pt x="10748" y="29026"/>
                  </a:cubicBezTo>
                  <a:cubicBezTo>
                    <a:pt x="10979" y="28873"/>
                    <a:pt x="11214" y="28719"/>
                    <a:pt x="11455" y="28565"/>
                  </a:cubicBezTo>
                  <a:cubicBezTo>
                    <a:pt x="11505" y="28532"/>
                    <a:pt x="11515" y="28467"/>
                    <a:pt x="11488" y="28418"/>
                  </a:cubicBezTo>
                  <a:cubicBezTo>
                    <a:pt x="11467" y="28386"/>
                    <a:pt x="11432" y="28370"/>
                    <a:pt x="11397" y="28370"/>
                  </a:cubicBezTo>
                  <a:close/>
                  <a:moveTo>
                    <a:pt x="9986" y="29303"/>
                  </a:moveTo>
                  <a:cubicBezTo>
                    <a:pt x="9966" y="29303"/>
                    <a:pt x="9945" y="29309"/>
                    <a:pt x="9926" y="29322"/>
                  </a:cubicBezTo>
                  <a:cubicBezTo>
                    <a:pt x="9691" y="29481"/>
                    <a:pt x="9461" y="29645"/>
                    <a:pt x="9230" y="29804"/>
                  </a:cubicBezTo>
                  <a:cubicBezTo>
                    <a:pt x="9186" y="29837"/>
                    <a:pt x="9175" y="29903"/>
                    <a:pt x="9208" y="29953"/>
                  </a:cubicBezTo>
                  <a:cubicBezTo>
                    <a:pt x="9230" y="29979"/>
                    <a:pt x="9263" y="29996"/>
                    <a:pt x="9296" y="29996"/>
                  </a:cubicBezTo>
                  <a:cubicBezTo>
                    <a:pt x="9312" y="29996"/>
                    <a:pt x="9334" y="29991"/>
                    <a:pt x="9357" y="29974"/>
                  </a:cubicBezTo>
                  <a:cubicBezTo>
                    <a:pt x="9580" y="29815"/>
                    <a:pt x="9810" y="29657"/>
                    <a:pt x="10047" y="29493"/>
                  </a:cubicBezTo>
                  <a:cubicBezTo>
                    <a:pt x="10096" y="29460"/>
                    <a:pt x="10106" y="29394"/>
                    <a:pt x="10074" y="29349"/>
                  </a:cubicBezTo>
                  <a:cubicBezTo>
                    <a:pt x="10053" y="29319"/>
                    <a:pt x="10020" y="29303"/>
                    <a:pt x="9986" y="29303"/>
                  </a:cubicBezTo>
                  <a:close/>
                  <a:moveTo>
                    <a:pt x="8611" y="30277"/>
                  </a:moveTo>
                  <a:cubicBezTo>
                    <a:pt x="8588" y="30277"/>
                    <a:pt x="8565" y="30284"/>
                    <a:pt x="8545" y="30298"/>
                  </a:cubicBezTo>
                  <a:cubicBezTo>
                    <a:pt x="8315" y="30467"/>
                    <a:pt x="8085" y="30637"/>
                    <a:pt x="7865" y="30801"/>
                  </a:cubicBezTo>
                  <a:cubicBezTo>
                    <a:pt x="7822" y="30841"/>
                    <a:pt x="7811" y="30907"/>
                    <a:pt x="7849" y="30950"/>
                  </a:cubicBezTo>
                  <a:cubicBezTo>
                    <a:pt x="7865" y="30978"/>
                    <a:pt x="7898" y="30993"/>
                    <a:pt x="7931" y="30993"/>
                  </a:cubicBezTo>
                  <a:cubicBezTo>
                    <a:pt x="7953" y="30993"/>
                    <a:pt x="7975" y="30988"/>
                    <a:pt x="7996" y="30972"/>
                  </a:cubicBezTo>
                  <a:cubicBezTo>
                    <a:pt x="8216" y="30808"/>
                    <a:pt x="8441" y="30637"/>
                    <a:pt x="8671" y="30467"/>
                  </a:cubicBezTo>
                  <a:cubicBezTo>
                    <a:pt x="8715" y="30434"/>
                    <a:pt x="8725" y="30369"/>
                    <a:pt x="8692" y="30320"/>
                  </a:cubicBezTo>
                  <a:cubicBezTo>
                    <a:pt x="8673" y="30291"/>
                    <a:pt x="8643" y="30277"/>
                    <a:pt x="8611" y="30277"/>
                  </a:cubicBezTo>
                  <a:close/>
                  <a:moveTo>
                    <a:pt x="7265" y="31301"/>
                  </a:moveTo>
                  <a:cubicBezTo>
                    <a:pt x="7241" y="31301"/>
                    <a:pt x="7218" y="31308"/>
                    <a:pt x="7197" y="31322"/>
                  </a:cubicBezTo>
                  <a:cubicBezTo>
                    <a:pt x="6972" y="31504"/>
                    <a:pt x="6752" y="31684"/>
                    <a:pt x="6539" y="31860"/>
                  </a:cubicBezTo>
                  <a:cubicBezTo>
                    <a:pt x="6496" y="31898"/>
                    <a:pt x="6489" y="31964"/>
                    <a:pt x="6528" y="32008"/>
                  </a:cubicBezTo>
                  <a:cubicBezTo>
                    <a:pt x="6550" y="32035"/>
                    <a:pt x="6577" y="32046"/>
                    <a:pt x="6610" y="32046"/>
                  </a:cubicBezTo>
                  <a:cubicBezTo>
                    <a:pt x="6632" y="32046"/>
                    <a:pt x="6653" y="32035"/>
                    <a:pt x="6676" y="32018"/>
                  </a:cubicBezTo>
                  <a:cubicBezTo>
                    <a:pt x="6890" y="31843"/>
                    <a:pt x="7103" y="31668"/>
                    <a:pt x="7328" y="31492"/>
                  </a:cubicBezTo>
                  <a:cubicBezTo>
                    <a:pt x="7377" y="31454"/>
                    <a:pt x="7383" y="31388"/>
                    <a:pt x="7344" y="31339"/>
                  </a:cubicBezTo>
                  <a:cubicBezTo>
                    <a:pt x="7325" y="31314"/>
                    <a:pt x="7296" y="31301"/>
                    <a:pt x="7265" y="31301"/>
                  </a:cubicBezTo>
                  <a:close/>
                  <a:moveTo>
                    <a:pt x="5966" y="32382"/>
                  </a:moveTo>
                  <a:cubicBezTo>
                    <a:pt x="5941" y="32382"/>
                    <a:pt x="5917" y="32390"/>
                    <a:pt x="5897" y="32408"/>
                  </a:cubicBezTo>
                  <a:cubicBezTo>
                    <a:pt x="5679" y="32600"/>
                    <a:pt x="5470" y="32786"/>
                    <a:pt x="5267" y="32972"/>
                  </a:cubicBezTo>
                  <a:cubicBezTo>
                    <a:pt x="5224" y="33011"/>
                    <a:pt x="5218" y="33082"/>
                    <a:pt x="5256" y="33126"/>
                  </a:cubicBezTo>
                  <a:cubicBezTo>
                    <a:pt x="5279" y="33148"/>
                    <a:pt x="5305" y="33159"/>
                    <a:pt x="5338" y="33159"/>
                  </a:cubicBezTo>
                  <a:cubicBezTo>
                    <a:pt x="5360" y="33159"/>
                    <a:pt x="5388" y="33148"/>
                    <a:pt x="5410" y="33131"/>
                  </a:cubicBezTo>
                  <a:cubicBezTo>
                    <a:pt x="5608" y="32946"/>
                    <a:pt x="5821" y="32759"/>
                    <a:pt x="6035" y="32567"/>
                  </a:cubicBezTo>
                  <a:cubicBezTo>
                    <a:pt x="6079" y="32529"/>
                    <a:pt x="6084" y="32463"/>
                    <a:pt x="6046" y="32419"/>
                  </a:cubicBezTo>
                  <a:cubicBezTo>
                    <a:pt x="6025" y="32395"/>
                    <a:pt x="5995" y="32382"/>
                    <a:pt x="5966" y="32382"/>
                  </a:cubicBezTo>
                  <a:close/>
                  <a:moveTo>
                    <a:pt x="4725" y="33526"/>
                  </a:moveTo>
                  <a:cubicBezTo>
                    <a:pt x="4697" y="33526"/>
                    <a:pt x="4670" y="33537"/>
                    <a:pt x="4647" y="33559"/>
                  </a:cubicBezTo>
                  <a:cubicBezTo>
                    <a:pt x="4440" y="33761"/>
                    <a:pt x="4242" y="33958"/>
                    <a:pt x="4050" y="34156"/>
                  </a:cubicBezTo>
                  <a:cubicBezTo>
                    <a:pt x="4012" y="34200"/>
                    <a:pt x="4012" y="34266"/>
                    <a:pt x="4056" y="34310"/>
                  </a:cubicBezTo>
                  <a:cubicBezTo>
                    <a:pt x="4078" y="34327"/>
                    <a:pt x="4100" y="34337"/>
                    <a:pt x="4128" y="34337"/>
                  </a:cubicBezTo>
                  <a:cubicBezTo>
                    <a:pt x="4154" y="34337"/>
                    <a:pt x="4182" y="34327"/>
                    <a:pt x="4204" y="34304"/>
                  </a:cubicBezTo>
                  <a:cubicBezTo>
                    <a:pt x="4396" y="34107"/>
                    <a:pt x="4594" y="33910"/>
                    <a:pt x="4796" y="33707"/>
                  </a:cubicBezTo>
                  <a:cubicBezTo>
                    <a:pt x="4839" y="33669"/>
                    <a:pt x="4839" y="33603"/>
                    <a:pt x="4801" y="33559"/>
                  </a:cubicBezTo>
                  <a:cubicBezTo>
                    <a:pt x="4780" y="33537"/>
                    <a:pt x="4752" y="33526"/>
                    <a:pt x="4725" y="33526"/>
                  </a:cubicBezTo>
                  <a:close/>
                  <a:moveTo>
                    <a:pt x="3555" y="34744"/>
                  </a:moveTo>
                  <a:cubicBezTo>
                    <a:pt x="3526" y="34744"/>
                    <a:pt x="3496" y="34757"/>
                    <a:pt x="3475" y="34781"/>
                  </a:cubicBezTo>
                  <a:cubicBezTo>
                    <a:pt x="3283" y="34995"/>
                    <a:pt x="3097" y="35208"/>
                    <a:pt x="2922" y="35422"/>
                  </a:cubicBezTo>
                  <a:cubicBezTo>
                    <a:pt x="2883" y="35471"/>
                    <a:pt x="2889" y="35537"/>
                    <a:pt x="2937" y="35576"/>
                  </a:cubicBezTo>
                  <a:cubicBezTo>
                    <a:pt x="2955" y="35587"/>
                    <a:pt x="2982" y="35597"/>
                    <a:pt x="3003" y="35597"/>
                  </a:cubicBezTo>
                  <a:cubicBezTo>
                    <a:pt x="3031" y="35597"/>
                    <a:pt x="3064" y="35587"/>
                    <a:pt x="3086" y="35559"/>
                  </a:cubicBezTo>
                  <a:cubicBezTo>
                    <a:pt x="3261" y="35346"/>
                    <a:pt x="3443" y="35132"/>
                    <a:pt x="3635" y="34924"/>
                  </a:cubicBezTo>
                  <a:cubicBezTo>
                    <a:pt x="3673" y="34879"/>
                    <a:pt x="3667" y="34813"/>
                    <a:pt x="3623" y="34770"/>
                  </a:cubicBezTo>
                  <a:cubicBezTo>
                    <a:pt x="3603" y="34753"/>
                    <a:pt x="3579" y="34744"/>
                    <a:pt x="3555" y="34744"/>
                  </a:cubicBezTo>
                  <a:close/>
                  <a:moveTo>
                    <a:pt x="2482" y="36050"/>
                  </a:moveTo>
                  <a:cubicBezTo>
                    <a:pt x="2449" y="36050"/>
                    <a:pt x="2415" y="36065"/>
                    <a:pt x="2395" y="36091"/>
                  </a:cubicBezTo>
                  <a:cubicBezTo>
                    <a:pt x="2226" y="36321"/>
                    <a:pt x="2056" y="36551"/>
                    <a:pt x="1902" y="36781"/>
                  </a:cubicBezTo>
                  <a:cubicBezTo>
                    <a:pt x="1869" y="36831"/>
                    <a:pt x="1880" y="36897"/>
                    <a:pt x="1930" y="36930"/>
                  </a:cubicBezTo>
                  <a:cubicBezTo>
                    <a:pt x="1946" y="36940"/>
                    <a:pt x="1968" y="36946"/>
                    <a:pt x="1990" y="36946"/>
                  </a:cubicBezTo>
                  <a:cubicBezTo>
                    <a:pt x="2023" y="36946"/>
                    <a:pt x="2056" y="36930"/>
                    <a:pt x="2077" y="36902"/>
                  </a:cubicBezTo>
                  <a:cubicBezTo>
                    <a:pt x="2231" y="36677"/>
                    <a:pt x="2395" y="36447"/>
                    <a:pt x="2565" y="36217"/>
                  </a:cubicBezTo>
                  <a:cubicBezTo>
                    <a:pt x="2598" y="36174"/>
                    <a:pt x="2593" y="36108"/>
                    <a:pt x="2543" y="36070"/>
                  </a:cubicBezTo>
                  <a:cubicBezTo>
                    <a:pt x="2526" y="36057"/>
                    <a:pt x="2504" y="36050"/>
                    <a:pt x="2482" y="36050"/>
                  </a:cubicBezTo>
                  <a:close/>
                  <a:moveTo>
                    <a:pt x="1534" y="37450"/>
                  </a:moveTo>
                  <a:cubicBezTo>
                    <a:pt x="1499" y="37450"/>
                    <a:pt x="1465" y="37468"/>
                    <a:pt x="1447" y="37499"/>
                  </a:cubicBezTo>
                  <a:cubicBezTo>
                    <a:pt x="1300" y="37747"/>
                    <a:pt x="1162" y="37998"/>
                    <a:pt x="1037" y="38245"/>
                  </a:cubicBezTo>
                  <a:cubicBezTo>
                    <a:pt x="1009" y="38299"/>
                    <a:pt x="1030" y="38360"/>
                    <a:pt x="1080" y="38387"/>
                  </a:cubicBezTo>
                  <a:cubicBezTo>
                    <a:pt x="1096" y="38398"/>
                    <a:pt x="1113" y="38398"/>
                    <a:pt x="1129" y="38398"/>
                  </a:cubicBezTo>
                  <a:cubicBezTo>
                    <a:pt x="1168" y="38398"/>
                    <a:pt x="1206" y="38377"/>
                    <a:pt x="1222" y="38344"/>
                  </a:cubicBezTo>
                  <a:cubicBezTo>
                    <a:pt x="1348" y="38097"/>
                    <a:pt x="1485" y="37851"/>
                    <a:pt x="1629" y="37609"/>
                  </a:cubicBezTo>
                  <a:cubicBezTo>
                    <a:pt x="1655" y="37560"/>
                    <a:pt x="1639" y="37494"/>
                    <a:pt x="1589" y="37467"/>
                  </a:cubicBezTo>
                  <a:cubicBezTo>
                    <a:pt x="1572" y="37455"/>
                    <a:pt x="1553" y="37450"/>
                    <a:pt x="1534" y="37450"/>
                  </a:cubicBezTo>
                  <a:close/>
                  <a:moveTo>
                    <a:pt x="774" y="38955"/>
                  </a:moveTo>
                  <a:cubicBezTo>
                    <a:pt x="733" y="38955"/>
                    <a:pt x="694" y="38978"/>
                    <a:pt x="675" y="39017"/>
                  </a:cubicBezTo>
                  <a:cubicBezTo>
                    <a:pt x="564" y="39286"/>
                    <a:pt x="466" y="39555"/>
                    <a:pt x="384" y="39819"/>
                  </a:cubicBezTo>
                  <a:cubicBezTo>
                    <a:pt x="362" y="39878"/>
                    <a:pt x="395" y="39933"/>
                    <a:pt x="450" y="39955"/>
                  </a:cubicBezTo>
                  <a:cubicBezTo>
                    <a:pt x="461" y="39955"/>
                    <a:pt x="471" y="39961"/>
                    <a:pt x="483" y="39961"/>
                  </a:cubicBezTo>
                  <a:cubicBezTo>
                    <a:pt x="526" y="39961"/>
                    <a:pt x="570" y="39928"/>
                    <a:pt x="582" y="39884"/>
                  </a:cubicBezTo>
                  <a:cubicBezTo>
                    <a:pt x="663" y="39626"/>
                    <a:pt x="762" y="39363"/>
                    <a:pt x="872" y="39100"/>
                  </a:cubicBezTo>
                  <a:cubicBezTo>
                    <a:pt x="893" y="39045"/>
                    <a:pt x="866" y="38985"/>
                    <a:pt x="817" y="38964"/>
                  </a:cubicBezTo>
                  <a:cubicBezTo>
                    <a:pt x="803" y="38958"/>
                    <a:pt x="788" y="38955"/>
                    <a:pt x="774" y="38955"/>
                  </a:cubicBezTo>
                  <a:close/>
                  <a:moveTo>
                    <a:pt x="267" y="40561"/>
                  </a:moveTo>
                  <a:cubicBezTo>
                    <a:pt x="218" y="40561"/>
                    <a:pt x="173" y="40597"/>
                    <a:pt x="159" y="40646"/>
                  </a:cubicBezTo>
                  <a:cubicBezTo>
                    <a:pt x="99" y="40930"/>
                    <a:pt x="55" y="41215"/>
                    <a:pt x="28" y="41489"/>
                  </a:cubicBezTo>
                  <a:cubicBezTo>
                    <a:pt x="22" y="41550"/>
                    <a:pt x="66" y="41600"/>
                    <a:pt x="126" y="41610"/>
                  </a:cubicBezTo>
                  <a:lnTo>
                    <a:pt x="137" y="41610"/>
                  </a:lnTo>
                  <a:cubicBezTo>
                    <a:pt x="187" y="41610"/>
                    <a:pt x="236" y="41567"/>
                    <a:pt x="241" y="41511"/>
                  </a:cubicBezTo>
                  <a:cubicBezTo>
                    <a:pt x="268" y="41243"/>
                    <a:pt x="307" y="40963"/>
                    <a:pt x="367" y="40689"/>
                  </a:cubicBezTo>
                  <a:cubicBezTo>
                    <a:pt x="379" y="40634"/>
                    <a:pt x="346" y="40575"/>
                    <a:pt x="286" y="40563"/>
                  </a:cubicBezTo>
                  <a:cubicBezTo>
                    <a:pt x="279" y="40562"/>
                    <a:pt x="273" y="40561"/>
                    <a:pt x="267" y="40561"/>
                  </a:cubicBezTo>
                  <a:close/>
                  <a:moveTo>
                    <a:pt x="104" y="42240"/>
                  </a:moveTo>
                  <a:cubicBezTo>
                    <a:pt x="44" y="42240"/>
                    <a:pt x="0" y="42290"/>
                    <a:pt x="0" y="42351"/>
                  </a:cubicBezTo>
                  <a:cubicBezTo>
                    <a:pt x="11" y="42640"/>
                    <a:pt x="38" y="42931"/>
                    <a:pt x="88" y="43206"/>
                  </a:cubicBezTo>
                  <a:cubicBezTo>
                    <a:pt x="99" y="43254"/>
                    <a:pt x="142" y="43292"/>
                    <a:pt x="192" y="43292"/>
                  </a:cubicBezTo>
                  <a:lnTo>
                    <a:pt x="208" y="43292"/>
                  </a:lnTo>
                  <a:cubicBezTo>
                    <a:pt x="268" y="43282"/>
                    <a:pt x="307" y="43227"/>
                    <a:pt x="296" y="43166"/>
                  </a:cubicBezTo>
                  <a:cubicBezTo>
                    <a:pt x="247" y="42903"/>
                    <a:pt x="220" y="42624"/>
                    <a:pt x="215" y="42344"/>
                  </a:cubicBezTo>
                  <a:cubicBezTo>
                    <a:pt x="208" y="42285"/>
                    <a:pt x="159" y="42240"/>
                    <a:pt x="104" y="42240"/>
                  </a:cubicBezTo>
                  <a:close/>
                  <a:moveTo>
                    <a:pt x="407" y="43899"/>
                  </a:moveTo>
                  <a:cubicBezTo>
                    <a:pt x="393" y="43899"/>
                    <a:pt x="380" y="43902"/>
                    <a:pt x="367" y="43907"/>
                  </a:cubicBezTo>
                  <a:cubicBezTo>
                    <a:pt x="313" y="43923"/>
                    <a:pt x="286" y="43983"/>
                    <a:pt x="301" y="44038"/>
                  </a:cubicBezTo>
                  <a:cubicBezTo>
                    <a:pt x="307" y="44049"/>
                    <a:pt x="597" y="44843"/>
                    <a:pt x="751" y="44843"/>
                  </a:cubicBezTo>
                  <a:cubicBezTo>
                    <a:pt x="812" y="44843"/>
                    <a:pt x="860" y="44800"/>
                    <a:pt x="860" y="44739"/>
                  </a:cubicBezTo>
                  <a:cubicBezTo>
                    <a:pt x="860" y="44718"/>
                    <a:pt x="850" y="44696"/>
                    <a:pt x="839" y="44679"/>
                  </a:cubicBezTo>
                  <a:cubicBezTo>
                    <a:pt x="828" y="44663"/>
                    <a:pt x="663" y="44416"/>
                    <a:pt x="504" y="43967"/>
                  </a:cubicBezTo>
                  <a:cubicBezTo>
                    <a:pt x="488" y="43925"/>
                    <a:pt x="449" y="43899"/>
                    <a:pt x="407" y="438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2"/>
          <p:cNvGrpSpPr/>
          <p:nvPr/>
        </p:nvGrpSpPr>
        <p:grpSpPr>
          <a:xfrm rot="-1799965">
            <a:off x="7160288" y="2846832"/>
            <a:ext cx="1792663" cy="1738763"/>
            <a:chOff x="6997200" y="3219600"/>
            <a:chExt cx="1426800" cy="1383900"/>
          </a:xfrm>
        </p:grpSpPr>
        <p:sp>
          <p:nvSpPr>
            <p:cNvPr id="75" name="Google Shape;75;p2"/>
            <p:cNvSpPr/>
            <p:nvPr/>
          </p:nvSpPr>
          <p:spPr>
            <a:xfrm>
              <a:off x="7226125" y="4200625"/>
              <a:ext cx="413050" cy="393250"/>
            </a:xfrm>
            <a:custGeom>
              <a:avLst/>
              <a:gdLst/>
              <a:ahLst/>
              <a:cxnLst/>
              <a:rect l="l" t="t" r="r" b="b"/>
              <a:pathLst>
                <a:path w="16522" h="15730" extrusionOk="0">
                  <a:moveTo>
                    <a:pt x="16521" y="0"/>
                  </a:moveTo>
                  <a:lnTo>
                    <a:pt x="16521" y="0"/>
                  </a:lnTo>
                  <a:cubicBezTo>
                    <a:pt x="16521" y="0"/>
                    <a:pt x="12378" y="746"/>
                    <a:pt x="8432" y="4232"/>
                  </a:cubicBezTo>
                  <a:cubicBezTo>
                    <a:pt x="4480" y="7723"/>
                    <a:pt x="2310" y="14184"/>
                    <a:pt x="2310" y="14184"/>
                  </a:cubicBezTo>
                  <a:cubicBezTo>
                    <a:pt x="2310" y="14184"/>
                    <a:pt x="327" y="12910"/>
                    <a:pt x="49" y="12910"/>
                  </a:cubicBezTo>
                  <a:cubicBezTo>
                    <a:pt x="0" y="12910"/>
                    <a:pt x="4" y="12949"/>
                    <a:pt x="79" y="13040"/>
                  </a:cubicBezTo>
                  <a:cubicBezTo>
                    <a:pt x="588" y="13653"/>
                    <a:pt x="3269" y="15730"/>
                    <a:pt x="3269" y="15730"/>
                  </a:cubicBezTo>
                  <a:cubicBezTo>
                    <a:pt x="3269" y="15730"/>
                    <a:pt x="12044" y="7273"/>
                    <a:pt x="15775" y="6555"/>
                  </a:cubicBezTo>
                  <a:lnTo>
                    <a:pt x="16521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210525" y="4512200"/>
              <a:ext cx="144450" cy="91300"/>
            </a:xfrm>
            <a:custGeom>
              <a:avLst/>
              <a:gdLst/>
              <a:ahLst/>
              <a:cxnLst/>
              <a:rect l="l" t="t" r="r" b="b"/>
              <a:pathLst>
                <a:path w="5778" h="3652" extrusionOk="0">
                  <a:moveTo>
                    <a:pt x="3334" y="1"/>
                  </a:moveTo>
                  <a:lnTo>
                    <a:pt x="2949" y="532"/>
                  </a:lnTo>
                  <a:cubicBezTo>
                    <a:pt x="2949" y="532"/>
                    <a:pt x="1841" y="32"/>
                    <a:pt x="903" y="32"/>
                  </a:cubicBezTo>
                  <a:cubicBezTo>
                    <a:pt x="558" y="32"/>
                    <a:pt x="235" y="100"/>
                    <a:pt x="0" y="286"/>
                  </a:cubicBezTo>
                  <a:lnTo>
                    <a:pt x="4260" y="3651"/>
                  </a:lnTo>
                  <a:lnTo>
                    <a:pt x="5778" y="1827"/>
                  </a:lnTo>
                  <a:lnTo>
                    <a:pt x="33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263125" y="4516325"/>
              <a:ext cx="6075" cy="25925"/>
            </a:xfrm>
            <a:custGeom>
              <a:avLst/>
              <a:gdLst/>
              <a:ahLst/>
              <a:cxnLst/>
              <a:rect l="l" t="t" r="r" b="b"/>
              <a:pathLst>
                <a:path w="243" h="1037" extrusionOk="0">
                  <a:moveTo>
                    <a:pt x="139" y="0"/>
                  </a:moveTo>
                  <a:cubicBezTo>
                    <a:pt x="79" y="0"/>
                    <a:pt x="29" y="44"/>
                    <a:pt x="29" y="104"/>
                  </a:cubicBezTo>
                  <a:lnTo>
                    <a:pt x="1" y="926"/>
                  </a:lnTo>
                  <a:cubicBezTo>
                    <a:pt x="1" y="981"/>
                    <a:pt x="46" y="1030"/>
                    <a:pt x="106" y="1037"/>
                  </a:cubicBezTo>
                  <a:lnTo>
                    <a:pt x="111" y="1037"/>
                  </a:lnTo>
                  <a:cubicBezTo>
                    <a:pt x="165" y="1037"/>
                    <a:pt x="215" y="992"/>
                    <a:pt x="215" y="932"/>
                  </a:cubicBezTo>
                  <a:lnTo>
                    <a:pt x="243" y="109"/>
                  </a:lnTo>
                  <a:cubicBezTo>
                    <a:pt x="243" y="50"/>
                    <a:pt x="198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006225" y="4047525"/>
              <a:ext cx="524675" cy="161200"/>
            </a:xfrm>
            <a:custGeom>
              <a:avLst/>
              <a:gdLst/>
              <a:ahLst/>
              <a:cxnLst/>
              <a:rect l="l" t="t" r="r" b="b"/>
              <a:pathLst>
                <a:path w="20987" h="6448" extrusionOk="0">
                  <a:moveTo>
                    <a:pt x="12871" y="0"/>
                  </a:moveTo>
                  <a:cubicBezTo>
                    <a:pt x="12597" y="0"/>
                    <a:pt x="12319" y="6"/>
                    <a:pt x="12037" y="18"/>
                  </a:cubicBezTo>
                  <a:cubicBezTo>
                    <a:pt x="6770" y="243"/>
                    <a:pt x="1020" y="3899"/>
                    <a:pt x="1020" y="3899"/>
                  </a:cubicBezTo>
                  <a:cubicBezTo>
                    <a:pt x="1020" y="3899"/>
                    <a:pt x="217" y="1481"/>
                    <a:pt x="37" y="1481"/>
                  </a:cubicBezTo>
                  <a:cubicBezTo>
                    <a:pt x="13" y="1481"/>
                    <a:pt x="0" y="1522"/>
                    <a:pt x="1" y="1614"/>
                  </a:cubicBezTo>
                  <a:cubicBezTo>
                    <a:pt x="11" y="2408"/>
                    <a:pt x="790" y="5707"/>
                    <a:pt x="790" y="5707"/>
                  </a:cubicBezTo>
                  <a:cubicBezTo>
                    <a:pt x="790" y="5707"/>
                    <a:pt x="4330" y="5401"/>
                    <a:pt x="8115" y="5401"/>
                  </a:cubicBezTo>
                  <a:cubicBezTo>
                    <a:pt x="11339" y="5401"/>
                    <a:pt x="14741" y="5623"/>
                    <a:pt x="16284" y="6448"/>
                  </a:cubicBezTo>
                  <a:lnTo>
                    <a:pt x="20987" y="1816"/>
                  </a:lnTo>
                  <a:cubicBezTo>
                    <a:pt x="20987" y="1816"/>
                    <a:pt x="17684" y="0"/>
                    <a:pt x="1287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997200" y="4071000"/>
              <a:ext cx="88125" cy="132375"/>
            </a:xfrm>
            <a:custGeom>
              <a:avLst/>
              <a:gdLst/>
              <a:ahLst/>
              <a:cxnLst/>
              <a:rect l="l" t="t" r="r" b="b"/>
              <a:pathLst>
                <a:path w="3525" h="5295" extrusionOk="0">
                  <a:moveTo>
                    <a:pt x="0" y="0"/>
                  </a:moveTo>
                  <a:lnTo>
                    <a:pt x="1195" y="5295"/>
                  </a:lnTo>
                  <a:lnTo>
                    <a:pt x="3524" y="4834"/>
                  </a:lnTo>
                  <a:lnTo>
                    <a:pt x="2768" y="1881"/>
                  </a:lnTo>
                  <a:lnTo>
                    <a:pt x="2138" y="2051"/>
                  </a:lnTo>
                  <a:cubicBezTo>
                    <a:pt x="2138" y="2051"/>
                    <a:pt x="1113" y="1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290125" y="4013025"/>
              <a:ext cx="506750" cy="403700"/>
            </a:xfrm>
            <a:custGeom>
              <a:avLst/>
              <a:gdLst/>
              <a:ahLst/>
              <a:cxnLst/>
              <a:rect l="l" t="t" r="r" b="b"/>
              <a:pathLst>
                <a:path w="20270" h="16148" extrusionOk="0">
                  <a:moveTo>
                    <a:pt x="6092" y="1"/>
                  </a:moveTo>
                  <a:cubicBezTo>
                    <a:pt x="3985" y="1"/>
                    <a:pt x="549" y="834"/>
                    <a:pt x="549" y="834"/>
                  </a:cubicBezTo>
                  <a:cubicBezTo>
                    <a:pt x="1" y="3224"/>
                    <a:pt x="1782" y="8711"/>
                    <a:pt x="1782" y="8711"/>
                  </a:cubicBezTo>
                  <a:cubicBezTo>
                    <a:pt x="4567" y="7876"/>
                    <a:pt x="7167" y="7542"/>
                    <a:pt x="7491" y="7542"/>
                  </a:cubicBezTo>
                  <a:cubicBezTo>
                    <a:pt x="7546" y="7542"/>
                    <a:pt x="7536" y="7552"/>
                    <a:pt x="7450" y="7570"/>
                  </a:cubicBezTo>
                  <a:cubicBezTo>
                    <a:pt x="6090" y="8529"/>
                    <a:pt x="4650" y="10941"/>
                    <a:pt x="4650" y="10941"/>
                  </a:cubicBezTo>
                  <a:cubicBezTo>
                    <a:pt x="6096" y="12842"/>
                    <a:pt x="10678" y="16148"/>
                    <a:pt x="10678" y="16148"/>
                  </a:cubicBezTo>
                  <a:cubicBezTo>
                    <a:pt x="15753" y="15249"/>
                    <a:pt x="20270" y="9692"/>
                    <a:pt x="20270" y="9692"/>
                  </a:cubicBezTo>
                  <a:cubicBezTo>
                    <a:pt x="17792" y="9028"/>
                    <a:pt x="7296" y="160"/>
                    <a:pt x="7296" y="160"/>
                  </a:cubicBezTo>
                  <a:cubicBezTo>
                    <a:pt x="7009" y="47"/>
                    <a:pt x="6587" y="1"/>
                    <a:pt x="60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489775" y="4145275"/>
              <a:ext cx="45125" cy="47700"/>
            </a:xfrm>
            <a:custGeom>
              <a:avLst/>
              <a:gdLst/>
              <a:ahLst/>
              <a:cxnLst/>
              <a:rect l="l" t="t" r="r" b="b"/>
              <a:pathLst>
                <a:path w="1805" h="1908" extrusionOk="0">
                  <a:moveTo>
                    <a:pt x="1108" y="0"/>
                  </a:moveTo>
                  <a:cubicBezTo>
                    <a:pt x="1094" y="0"/>
                    <a:pt x="1078" y="4"/>
                    <a:pt x="1064" y="11"/>
                  </a:cubicBezTo>
                  <a:cubicBezTo>
                    <a:pt x="105" y="444"/>
                    <a:pt x="11" y="1738"/>
                    <a:pt x="6" y="1792"/>
                  </a:cubicBezTo>
                  <a:cubicBezTo>
                    <a:pt x="1" y="1842"/>
                    <a:pt x="34" y="1885"/>
                    <a:pt x="77" y="1903"/>
                  </a:cubicBezTo>
                  <a:cubicBezTo>
                    <a:pt x="89" y="1903"/>
                    <a:pt x="99" y="1908"/>
                    <a:pt x="110" y="1908"/>
                  </a:cubicBezTo>
                  <a:cubicBezTo>
                    <a:pt x="149" y="1908"/>
                    <a:pt x="182" y="1885"/>
                    <a:pt x="203" y="1853"/>
                  </a:cubicBezTo>
                  <a:cubicBezTo>
                    <a:pt x="412" y="1508"/>
                    <a:pt x="1371" y="1080"/>
                    <a:pt x="1721" y="942"/>
                  </a:cubicBezTo>
                  <a:cubicBezTo>
                    <a:pt x="1777" y="921"/>
                    <a:pt x="1804" y="861"/>
                    <a:pt x="1782" y="806"/>
                  </a:cubicBezTo>
                  <a:cubicBezTo>
                    <a:pt x="1770" y="764"/>
                    <a:pt x="1728" y="738"/>
                    <a:pt x="1684" y="738"/>
                  </a:cubicBezTo>
                  <a:cubicBezTo>
                    <a:pt x="1671" y="738"/>
                    <a:pt x="1658" y="740"/>
                    <a:pt x="1645" y="745"/>
                  </a:cubicBezTo>
                  <a:cubicBezTo>
                    <a:pt x="1602" y="762"/>
                    <a:pt x="741" y="1096"/>
                    <a:pt x="269" y="1480"/>
                  </a:cubicBezTo>
                  <a:cubicBezTo>
                    <a:pt x="357" y="1091"/>
                    <a:pt x="582" y="461"/>
                    <a:pt x="1152" y="203"/>
                  </a:cubicBezTo>
                  <a:cubicBezTo>
                    <a:pt x="1207" y="181"/>
                    <a:pt x="1228" y="115"/>
                    <a:pt x="1207" y="66"/>
                  </a:cubicBezTo>
                  <a:cubicBezTo>
                    <a:pt x="1187" y="26"/>
                    <a:pt x="1149" y="0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291650" y="4034750"/>
              <a:ext cx="67050" cy="182350"/>
            </a:xfrm>
            <a:custGeom>
              <a:avLst/>
              <a:gdLst/>
              <a:ahLst/>
              <a:cxnLst/>
              <a:rect l="l" t="t" r="r" b="b"/>
              <a:pathLst>
                <a:path w="2682" h="7294" extrusionOk="0">
                  <a:moveTo>
                    <a:pt x="1637" y="0"/>
                  </a:moveTo>
                  <a:cubicBezTo>
                    <a:pt x="1608" y="0"/>
                    <a:pt x="1580" y="11"/>
                    <a:pt x="1557" y="31"/>
                  </a:cubicBezTo>
                  <a:cubicBezTo>
                    <a:pt x="1491" y="102"/>
                    <a:pt x="0" y="1735"/>
                    <a:pt x="2462" y="7233"/>
                  </a:cubicBezTo>
                  <a:cubicBezTo>
                    <a:pt x="2477" y="7271"/>
                    <a:pt x="2517" y="7293"/>
                    <a:pt x="2560" y="7293"/>
                  </a:cubicBezTo>
                  <a:cubicBezTo>
                    <a:pt x="2571" y="7293"/>
                    <a:pt x="2588" y="7293"/>
                    <a:pt x="2604" y="7288"/>
                  </a:cubicBezTo>
                  <a:cubicBezTo>
                    <a:pt x="2654" y="7260"/>
                    <a:pt x="2681" y="7200"/>
                    <a:pt x="2654" y="7146"/>
                  </a:cubicBezTo>
                  <a:cubicBezTo>
                    <a:pt x="263" y="1812"/>
                    <a:pt x="1695" y="195"/>
                    <a:pt x="1710" y="179"/>
                  </a:cubicBezTo>
                  <a:cubicBezTo>
                    <a:pt x="1749" y="135"/>
                    <a:pt x="1749" y="69"/>
                    <a:pt x="1710" y="31"/>
                  </a:cubicBezTo>
                  <a:cubicBezTo>
                    <a:pt x="1689" y="10"/>
                    <a:pt x="1663" y="0"/>
                    <a:pt x="1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421400" y="4275450"/>
              <a:ext cx="154475" cy="128400"/>
            </a:xfrm>
            <a:custGeom>
              <a:avLst/>
              <a:gdLst/>
              <a:ahLst/>
              <a:cxnLst/>
              <a:rect l="l" t="t" r="r" b="b"/>
              <a:pathLst>
                <a:path w="6179" h="5136" extrusionOk="0">
                  <a:moveTo>
                    <a:pt x="121" y="1"/>
                  </a:moveTo>
                  <a:cubicBezTo>
                    <a:pt x="98" y="1"/>
                    <a:pt x="75" y="8"/>
                    <a:pt x="56" y="22"/>
                  </a:cubicBezTo>
                  <a:cubicBezTo>
                    <a:pt x="6" y="60"/>
                    <a:pt x="1" y="126"/>
                    <a:pt x="39" y="170"/>
                  </a:cubicBezTo>
                  <a:cubicBezTo>
                    <a:pt x="67" y="208"/>
                    <a:pt x="3065" y="3891"/>
                    <a:pt x="6019" y="5130"/>
                  </a:cubicBezTo>
                  <a:cubicBezTo>
                    <a:pt x="6030" y="5135"/>
                    <a:pt x="6047" y="5135"/>
                    <a:pt x="6057" y="5135"/>
                  </a:cubicBezTo>
                  <a:cubicBezTo>
                    <a:pt x="6101" y="5135"/>
                    <a:pt x="6140" y="5114"/>
                    <a:pt x="6156" y="5069"/>
                  </a:cubicBezTo>
                  <a:cubicBezTo>
                    <a:pt x="6178" y="5021"/>
                    <a:pt x="6151" y="4955"/>
                    <a:pt x="6101" y="4933"/>
                  </a:cubicBezTo>
                  <a:cubicBezTo>
                    <a:pt x="3196" y="3716"/>
                    <a:pt x="231" y="76"/>
                    <a:pt x="204" y="38"/>
                  </a:cubicBezTo>
                  <a:cubicBezTo>
                    <a:pt x="182" y="13"/>
                    <a:pt x="15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536075" y="4278825"/>
              <a:ext cx="183100" cy="127350"/>
            </a:xfrm>
            <a:custGeom>
              <a:avLst/>
              <a:gdLst/>
              <a:ahLst/>
              <a:cxnLst/>
              <a:rect l="l" t="t" r="r" b="b"/>
              <a:pathLst>
                <a:path w="7324" h="5094" extrusionOk="0">
                  <a:moveTo>
                    <a:pt x="7206" y="1"/>
                  </a:moveTo>
                  <a:cubicBezTo>
                    <a:pt x="7175" y="1"/>
                    <a:pt x="7143" y="15"/>
                    <a:pt x="7121" y="40"/>
                  </a:cubicBezTo>
                  <a:cubicBezTo>
                    <a:pt x="4731" y="3164"/>
                    <a:pt x="132" y="4869"/>
                    <a:pt x="84" y="4886"/>
                  </a:cubicBezTo>
                  <a:cubicBezTo>
                    <a:pt x="28" y="4907"/>
                    <a:pt x="1" y="4967"/>
                    <a:pt x="23" y="5023"/>
                  </a:cubicBezTo>
                  <a:cubicBezTo>
                    <a:pt x="40" y="5066"/>
                    <a:pt x="78" y="5094"/>
                    <a:pt x="122" y="5094"/>
                  </a:cubicBezTo>
                  <a:cubicBezTo>
                    <a:pt x="132" y="5094"/>
                    <a:pt x="144" y="5088"/>
                    <a:pt x="155" y="5088"/>
                  </a:cubicBezTo>
                  <a:cubicBezTo>
                    <a:pt x="205" y="5066"/>
                    <a:pt x="4863" y="3340"/>
                    <a:pt x="7291" y="171"/>
                  </a:cubicBezTo>
                  <a:cubicBezTo>
                    <a:pt x="7324" y="123"/>
                    <a:pt x="7318" y="57"/>
                    <a:pt x="7268" y="24"/>
                  </a:cubicBezTo>
                  <a:cubicBezTo>
                    <a:pt x="7250" y="8"/>
                    <a:pt x="7228" y="1"/>
                    <a:pt x="7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81725" y="4247675"/>
              <a:ext cx="49475" cy="109050"/>
            </a:xfrm>
            <a:custGeom>
              <a:avLst/>
              <a:gdLst/>
              <a:ahLst/>
              <a:cxnLst/>
              <a:rect l="l" t="t" r="r" b="b"/>
              <a:pathLst>
                <a:path w="1979" h="4362" extrusionOk="0">
                  <a:moveTo>
                    <a:pt x="1374" y="0"/>
                  </a:moveTo>
                  <a:cubicBezTo>
                    <a:pt x="1339" y="0"/>
                    <a:pt x="1306" y="16"/>
                    <a:pt x="1288" y="48"/>
                  </a:cubicBezTo>
                  <a:cubicBezTo>
                    <a:pt x="1273" y="69"/>
                    <a:pt x="1" y="2087"/>
                    <a:pt x="1776" y="4323"/>
                  </a:cubicBezTo>
                  <a:cubicBezTo>
                    <a:pt x="1799" y="4351"/>
                    <a:pt x="1832" y="4361"/>
                    <a:pt x="1858" y="4361"/>
                  </a:cubicBezTo>
                  <a:cubicBezTo>
                    <a:pt x="1880" y="4361"/>
                    <a:pt x="1908" y="4356"/>
                    <a:pt x="1924" y="4339"/>
                  </a:cubicBezTo>
                  <a:cubicBezTo>
                    <a:pt x="1974" y="4301"/>
                    <a:pt x="1979" y="4235"/>
                    <a:pt x="1941" y="4192"/>
                  </a:cubicBezTo>
                  <a:cubicBezTo>
                    <a:pt x="264" y="2075"/>
                    <a:pt x="1415" y="240"/>
                    <a:pt x="1463" y="162"/>
                  </a:cubicBezTo>
                  <a:cubicBezTo>
                    <a:pt x="1496" y="114"/>
                    <a:pt x="1480" y="48"/>
                    <a:pt x="1430" y="15"/>
                  </a:cubicBezTo>
                  <a:cubicBezTo>
                    <a:pt x="1413" y="5"/>
                    <a:pt x="1393" y="0"/>
                    <a:pt x="1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607075" y="3219600"/>
              <a:ext cx="668675" cy="538650"/>
            </a:xfrm>
            <a:custGeom>
              <a:avLst/>
              <a:gdLst/>
              <a:ahLst/>
              <a:cxnLst/>
              <a:rect l="l" t="t" r="r" b="b"/>
              <a:pathLst>
                <a:path w="26747" h="21546" extrusionOk="0">
                  <a:moveTo>
                    <a:pt x="13552" y="1"/>
                  </a:moveTo>
                  <a:cubicBezTo>
                    <a:pt x="7681" y="1"/>
                    <a:pt x="5394" y="4734"/>
                    <a:pt x="5394" y="4734"/>
                  </a:cubicBezTo>
                  <a:cubicBezTo>
                    <a:pt x="5394" y="4734"/>
                    <a:pt x="1" y="12835"/>
                    <a:pt x="6057" y="17987"/>
                  </a:cubicBezTo>
                  <a:cubicBezTo>
                    <a:pt x="8775" y="20299"/>
                    <a:pt x="11904" y="21545"/>
                    <a:pt x="14852" y="21545"/>
                  </a:cubicBezTo>
                  <a:cubicBezTo>
                    <a:pt x="18474" y="21545"/>
                    <a:pt x="21822" y="19664"/>
                    <a:pt x="23798" y="15564"/>
                  </a:cubicBezTo>
                  <a:cubicBezTo>
                    <a:pt x="26747" y="9447"/>
                    <a:pt x="25350" y="2749"/>
                    <a:pt x="16947" y="480"/>
                  </a:cubicBezTo>
                  <a:cubicBezTo>
                    <a:pt x="15702" y="144"/>
                    <a:pt x="14573" y="1"/>
                    <a:pt x="13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415800" y="3715425"/>
              <a:ext cx="626900" cy="627575"/>
            </a:xfrm>
            <a:custGeom>
              <a:avLst/>
              <a:gdLst/>
              <a:ahLst/>
              <a:cxnLst/>
              <a:rect l="l" t="t" r="r" b="b"/>
              <a:pathLst>
                <a:path w="25076" h="25103" extrusionOk="0">
                  <a:moveTo>
                    <a:pt x="9800" y="1"/>
                  </a:moveTo>
                  <a:cubicBezTo>
                    <a:pt x="7712" y="3009"/>
                    <a:pt x="0" y="11883"/>
                    <a:pt x="0" y="11883"/>
                  </a:cubicBezTo>
                  <a:cubicBezTo>
                    <a:pt x="1721" y="17523"/>
                    <a:pt x="12881" y="25103"/>
                    <a:pt x="12881" y="25103"/>
                  </a:cubicBezTo>
                  <a:cubicBezTo>
                    <a:pt x="25076" y="15912"/>
                    <a:pt x="23650" y="4846"/>
                    <a:pt x="23650" y="4846"/>
                  </a:cubicBezTo>
                  <a:cubicBezTo>
                    <a:pt x="19025" y="3634"/>
                    <a:pt x="9800" y="1"/>
                    <a:pt x="9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297150" y="3351150"/>
              <a:ext cx="352575" cy="476125"/>
            </a:xfrm>
            <a:custGeom>
              <a:avLst/>
              <a:gdLst/>
              <a:ahLst/>
              <a:cxnLst/>
              <a:rect l="l" t="t" r="r" b="b"/>
              <a:pathLst>
                <a:path w="14103" h="19045" extrusionOk="0">
                  <a:moveTo>
                    <a:pt x="5897" y="1"/>
                  </a:moveTo>
                  <a:cubicBezTo>
                    <a:pt x="5887" y="1"/>
                    <a:pt x="5876" y="3"/>
                    <a:pt x="5864" y="9"/>
                  </a:cubicBezTo>
                  <a:cubicBezTo>
                    <a:pt x="5480" y="191"/>
                    <a:pt x="4768" y="2432"/>
                    <a:pt x="4768" y="2432"/>
                  </a:cubicBezTo>
                  <a:cubicBezTo>
                    <a:pt x="4768" y="2432"/>
                    <a:pt x="4845" y="407"/>
                    <a:pt x="4286" y="407"/>
                  </a:cubicBezTo>
                  <a:cubicBezTo>
                    <a:pt x="4267" y="407"/>
                    <a:pt x="4246" y="409"/>
                    <a:pt x="4225" y="414"/>
                  </a:cubicBezTo>
                  <a:cubicBezTo>
                    <a:pt x="3606" y="573"/>
                    <a:pt x="4220" y="3111"/>
                    <a:pt x="4220" y="3111"/>
                  </a:cubicBezTo>
                  <a:cubicBezTo>
                    <a:pt x="4220" y="3111"/>
                    <a:pt x="3824" y="1986"/>
                    <a:pt x="3381" y="1986"/>
                  </a:cubicBezTo>
                  <a:cubicBezTo>
                    <a:pt x="3341" y="1986"/>
                    <a:pt x="3301" y="1995"/>
                    <a:pt x="3261" y="2015"/>
                  </a:cubicBezTo>
                  <a:cubicBezTo>
                    <a:pt x="2773" y="2250"/>
                    <a:pt x="4078" y="4426"/>
                    <a:pt x="4078" y="4426"/>
                  </a:cubicBezTo>
                  <a:cubicBezTo>
                    <a:pt x="4078" y="4426"/>
                    <a:pt x="0" y="12599"/>
                    <a:pt x="10380" y="19044"/>
                  </a:cubicBezTo>
                  <a:lnTo>
                    <a:pt x="14103" y="14555"/>
                  </a:lnTo>
                  <a:cubicBezTo>
                    <a:pt x="14103" y="14555"/>
                    <a:pt x="5568" y="9475"/>
                    <a:pt x="6494" y="4712"/>
                  </a:cubicBezTo>
                  <a:cubicBezTo>
                    <a:pt x="6494" y="4712"/>
                    <a:pt x="8035" y="3188"/>
                    <a:pt x="7875" y="2953"/>
                  </a:cubicBezTo>
                  <a:cubicBezTo>
                    <a:pt x="7860" y="2928"/>
                    <a:pt x="7830" y="2917"/>
                    <a:pt x="7790" y="2917"/>
                  </a:cubicBezTo>
                  <a:cubicBezTo>
                    <a:pt x="7440" y="2917"/>
                    <a:pt x="6269" y="3768"/>
                    <a:pt x="6269" y="3768"/>
                  </a:cubicBezTo>
                  <a:cubicBezTo>
                    <a:pt x="6269" y="3768"/>
                    <a:pt x="7612" y="1138"/>
                    <a:pt x="7207" y="985"/>
                  </a:cubicBezTo>
                  <a:cubicBezTo>
                    <a:pt x="7191" y="979"/>
                    <a:pt x="7173" y="976"/>
                    <a:pt x="7154" y="976"/>
                  </a:cubicBezTo>
                  <a:cubicBezTo>
                    <a:pt x="6708" y="976"/>
                    <a:pt x="5694" y="2657"/>
                    <a:pt x="5694" y="2657"/>
                  </a:cubicBezTo>
                  <a:cubicBezTo>
                    <a:pt x="5694" y="2657"/>
                    <a:pt x="6215" y="1"/>
                    <a:pt x="5897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428000" y="3442750"/>
              <a:ext cx="28650" cy="18400"/>
            </a:xfrm>
            <a:custGeom>
              <a:avLst/>
              <a:gdLst/>
              <a:ahLst/>
              <a:cxnLst/>
              <a:rect l="l" t="t" r="r" b="b"/>
              <a:pathLst>
                <a:path w="1146" h="736" extrusionOk="0">
                  <a:moveTo>
                    <a:pt x="1035" y="1"/>
                  </a:moveTo>
                  <a:cubicBezTo>
                    <a:pt x="170" y="28"/>
                    <a:pt x="22" y="582"/>
                    <a:pt x="16" y="610"/>
                  </a:cubicBezTo>
                  <a:cubicBezTo>
                    <a:pt x="0" y="664"/>
                    <a:pt x="38" y="719"/>
                    <a:pt x="93" y="736"/>
                  </a:cubicBezTo>
                  <a:lnTo>
                    <a:pt x="121" y="736"/>
                  </a:lnTo>
                  <a:cubicBezTo>
                    <a:pt x="165" y="736"/>
                    <a:pt x="208" y="708"/>
                    <a:pt x="220" y="658"/>
                  </a:cubicBezTo>
                  <a:cubicBezTo>
                    <a:pt x="225" y="642"/>
                    <a:pt x="345" y="231"/>
                    <a:pt x="1042" y="210"/>
                  </a:cubicBezTo>
                  <a:cubicBezTo>
                    <a:pt x="1101" y="210"/>
                    <a:pt x="1146" y="160"/>
                    <a:pt x="1146" y="99"/>
                  </a:cubicBezTo>
                  <a:cubicBezTo>
                    <a:pt x="1141" y="45"/>
                    <a:pt x="1101" y="1"/>
                    <a:pt x="1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961950" y="3861900"/>
              <a:ext cx="355350" cy="446275"/>
            </a:xfrm>
            <a:custGeom>
              <a:avLst/>
              <a:gdLst/>
              <a:ahLst/>
              <a:cxnLst/>
              <a:rect l="l" t="t" r="r" b="b"/>
              <a:pathLst>
                <a:path w="14214" h="17851" extrusionOk="0">
                  <a:moveTo>
                    <a:pt x="2802" y="1"/>
                  </a:moveTo>
                  <a:lnTo>
                    <a:pt x="0" y="5115"/>
                  </a:lnTo>
                  <a:cubicBezTo>
                    <a:pt x="0" y="5115"/>
                    <a:pt x="9340" y="8490"/>
                    <a:pt x="9329" y="13336"/>
                  </a:cubicBezTo>
                  <a:cubicBezTo>
                    <a:pt x="9329" y="13336"/>
                    <a:pt x="8112" y="15128"/>
                    <a:pt x="8310" y="15330"/>
                  </a:cubicBezTo>
                  <a:cubicBezTo>
                    <a:pt x="8324" y="15345"/>
                    <a:pt x="8343" y="15352"/>
                    <a:pt x="8367" y="15352"/>
                  </a:cubicBezTo>
                  <a:cubicBezTo>
                    <a:pt x="8676" y="15352"/>
                    <a:pt x="9729" y="14224"/>
                    <a:pt x="9729" y="14224"/>
                  </a:cubicBezTo>
                  <a:lnTo>
                    <a:pt x="9729" y="14224"/>
                  </a:lnTo>
                  <a:cubicBezTo>
                    <a:pt x="9729" y="14224"/>
                    <a:pt x="8912" y="17063"/>
                    <a:pt x="9340" y="17134"/>
                  </a:cubicBezTo>
                  <a:cubicBezTo>
                    <a:pt x="9347" y="17135"/>
                    <a:pt x="9355" y="17136"/>
                    <a:pt x="9363" y="17136"/>
                  </a:cubicBezTo>
                  <a:cubicBezTo>
                    <a:pt x="9799" y="17136"/>
                    <a:pt x="10508" y="15204"/>
                    <a:pt x="10508" y="15204"/>
                  </a:cubicBezTo>
                  <a:lnTo>
                    <a:pt x="10508" y="15204"/>
                  </a:lnTo>
                  <a:cubicBezTo>
                    <a:pt x="10508" y="15205"/>
                    <a:pt x="10503" y="17851"/>
                    <a:pt x="10801" y="17851"/>
                  </a:cubicBezTo>
                  <a:cubicBezTo>
                    <a:pt x="10814" y="17851"/>
                    <a:pt x="10828" y="17846"/>
                    <a:pt x="10842" y="17835"/>
                  </a:cubicBezTo>
                  <a:cubicBezTo>
                    <a:pt x="11188" y="17584"/>
                    <a:pt x="11462" y="15249"/>
                    <a:pt x="11462" y="15249"/>
                  </a:cubicBezTo>
                  <a:cubicBezTo>
                    <a:pt x="11462" y="15249"/>
                    <a:pt x="11753" y="17152"/>
                    <a:pt x="12272" y="17152"/>
                  </a:cubicBezTo>
                  <a:cubicBezTo>
                    <a:pt x="12304" y="17152"/>
                    <a:pt x="12338" y="17144"/>
                    <a:pt x="12372" y="17129"/>
                  </a:cubicBezTo>
                  <a:cubicBezTo>
                    <a:pt x="12952" y="16855"/>
                    <a:pt x="11872" y="14481"/>
                    <a:pt x="11872" y="14481"/>
                  </a:cubicBezTo>
                  <a:lnTo>
                    <a:pt x="11872" y="14481"/>
                  </a:lnTo>
                  <a:cubicBezTo>
                    <a:pt x="11872" y="14481"/>
                    <a:pt x="12426" y="15431"/>
                    <a:pt x="12857" y="15431"/>
                  </a:cubicBezTo>
                  <a:cubicBezTo>
                    <a:pt x="12915" y="15431"/>
                    <a:pt x="12971" y="15414"/>
                    <a:pt x="13023" y="15375"/>
                  </a:cubicBezTo>
                  <a:cubicBezTo>
                    <a:pt x="13457" y="15052"/>
                    <a:pt x="11763" y="13160"/>
                    <a:pt x="11763" y="13160"/>
                  </a:cubicBezTo>
                  <a:cubicBezTo>
                    <a:pt x="11763" y="13160"/>
                    <a:pt x="14213" y="4364"/>
                    <a:pt x="2802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613775" y="3292925"/>
              <a:ext cx="570050" cy="449950"/>
            </a:xfrm>
            <a:custGeom>
              <a:avLst/>
              <a:gdLst/>
              <a:ahLst/>
              <a:cxnLst/>
              <a:rect l="l" t="t" r="r" b="b"/>
              <a:pathLst>
                <a:path w="22802" h="17998" extrusionOk="0">
                  <a:moveTo>
                    <a:pt x="12211" y="0"/>
                  </a:moveTo>
                  <a:cubicBezTo>
                    <a:pt x="6594" y="0"/>
                    <a:pt x="1" y="6510"/>
                    <a:pt x="4128" y="13908"/>
                  </a:cubicBezTo>
                  <a:cubicBezTo>
                    <a:pt x="5670" y="16665"/>
                    <a:pt x="8779" y="17998"/>
                    <a:pt x="11946" y="17998"/>
                  </a:cubicBezTo>
                  <a:cubicBezTo>
                    <a:pt x="16040" y="17998"/>
                    <a:pt x="20232" y="15771"/>
                    <a:pt x="21267" y="11513"/>
                  </a:cubicBezTo>
                  <a:cubicBezTo>
                    <a:pt x="21267" y="11513"/>
                    <a:pt x="22801" y="2343"/>
                    <a:pt x="13763" y="178"/>
                  </a:cubicBezTo>
                  <a:cubicBezTo>
                    <a:pt x="13261" y="58"/>
                    <a:pt x="12740" y="0"/>
                    <a:pt x="1221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730275" y="3687225"/>
              <a:ext cx="187300" cy="159650"/>
            </a:xfrm>
            <a:custGeom>
              <a:avLst/>
              <a:gdLst/>
              <a:ahLst/>
              <a:cxnLst/>
              <a:rect l="l" t="t" r="r" b="b"/>
              <a:pathLst>
                <a:path w="7492" h="6386" extrusionOk="0">
                  <a:moveTo>
                    <a:pt x="4352" y="0"/>
                  </a:moveTo>
                  <a:lnTo>
                    <a:pt x="2269" y="3047"/>
                  </a:lnTo>
                  <a:lnTo>
                    <a:pt x="1030" y="2586"/>
                  </a:lnTo>
                  <a:lnTo>
                    <a:pt x="1030" y="2586"/>
                  </a:lnTo>
                  <a:cubicBezTo>
                    <a:pt x="1030" y="2586"/>
                    <a:pt x="0" y="3743"/>
                    <a:pt x="2017" y="5518"/>
                  </a:cubicBezTo>
                  <a:cubicBezTo>
                    <a:pt x="2742" y="6157"/>
                    <a:pt x="3494" y="6385"/>
                    <a:pt x="4199" y="6385"/>
                  </a:cubicBezTo>
                  <a:cubicBezTo>
                    <a:pt x="5970" y="6385"/>
                    <a:pt x="7443" y="4944"/>
                    <a:pt x="7443" y="4944"/>
                  </a:cubicBezTo>
                  <a:lnTo>
                    <a:pt x="6133" y="4357"/>
                  </a:lnTo>
                  <a:lnTo>
                    <a:pt x="7492" y="532"/>
                  </a:lnTo>
                  <a:lnTo>
                    <a:pt x="4352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767100" y="3535225"/>
              <a:ext cx="93350" cy="76075"/>
            </a:xfrm>
            <a:custGeom>
              <a:avLst/>
              <a:gdLst/>
              <a:ahLst/>
              <a:cxnLst/>
              <a:rect l="l" t="t" r="r" b="b"/>
              <a:pathLst>
                <a:path w="3734" h="3043" extrusionOk="0">
                  <a:moveTo>
                    <a:pt x="808" y="0"/>
                  </a:moveTo>
                  <a:cubicBezTo>
                    <a:pt x="769" y="0"/>
                    <a:pt x="733" y="23"/>
                    <a:pt x="714" y="62"/>
                  </a:cubicBezTo>
                  <a:cubicBezTo>
                    <a:pt x="686" y="121"/>
                    <a:pt x="1" y="1586"/>
                    <a:pt x="895" y="2654"/>
                  </a:cubicBezTo>
                  <a:cubicBezTo>
                    <a:pt x="1086" y="2890"/>
                    <a:pt x="1338" y="3015"/>
                    <a:pt x="1640" y="3038"/>
                  </a:cubicBezTo>
                  <a:cubicBezTo>
                    <a:pt x="1672" y="3043"/>
                    <a:pt x="1705" y="3043"/>
                    <a:pt x="1738" y="3043"/>
                  </a:cubicBezTo>
                  <a:cubicBezTo>
                    <a:pt x="2631" y="3043"/>
                    <a:pt x="3640" y="2167"/>
                    <a:pt x="3684" y="2127"/>
                  </a:cubicBezTo>
                  <a:cubicBezTo>
                    <a:pt x="3728" y="2089"/>
                    <a:pt x="3734" y="2024"/>
                    <a:pt x="3696" y="1980"/>
                  </a:cubicBezTo>
                  <a:cubicBezTo>
                    <a:pt x="3675" y="1956"/>
                    <a:pt x="3645" y="1943"/>
                    <a:pt x="3615" y="1943"/>
                  </a:cubicBezTo>
                  <a:cubicBezTo>
                    <a:pt x="3591" y="1943"/>
                    <a:pt x="3567" y="1952"/>
                    <a:pt x="3547" y="1970"/>
                  </a:cubicBezTo>
                  <a:cubicBezTo>
                    <a:pt x="3537" y="1980"/>
                    <a:pt x="2551" y="2833"/>
                    <a:pt x="1737" y="2833"/>
                  </a:cubicBezTo>
                  <a:cubicBezTo>
                    <a:pt x="1710" y="2833"/>
                    <a:pt x="1683" y="2832"/>
                    <a:pt x="1657" y="2830"/>
                  </a:cubicBezTo>
                  <a:cubicBezTo>
                    <a:pt x="1409" y="2808"/>
                    <a:pt x="1212" y="2709"/>
                    <a:pt x="1053" y="2522"/>
                  </a:cubicBezTo>
                  <a:cubicBezTo>
                    <a:pt x="253" y="1558"/>
                    <a:pt x="900" y="166"/>
                    <a:pt x="906" y="149"/>
                  </a:cubicBezTo>
                  <a:cubicBezTo>
                    <a:pt x="928" y="100"/>
                    <a:pt x="906" y="35"/>
                    <a:pt x="856" y="12"/>
                  </a:cubicBezTo>
                  <a:cubicBezTo>
                    <a:pt x="840" y="4"/>
                    <a:pt x="824" y="0"/>
                    <a:pt x="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877000" y="3600300"/>
              <a:ext cx="107025" cy="93975"/>
            </a:xfrm>
            <a:custGeom>
              <a:avLst/>
              <a:gdLst/>
              <a:ahLst/>
              <a:cxnLst/>
              <a:rect l="l" t="t" r="r" b="b"/>
              <a:pathLst>
                <a:path w="4281" h="3759" extrusionOk="0">
                  <a:moveTo>
                    <a:pt x="2138" y="1"/>
                  </a:moveTo>
                  <a:cubicBezTo>
                    <a:pt x="1782" y="1"/>
                    <a:pt x="1422" y="102"/>
                    <a:pt x="1103" y="314"/>
                  </a:cubicBezTo>
                  <a:cubicBezTo>
                    <a:pt x="236" y="885"/>
                    <a:pt x="1" y="2051"/>
                    <a:pt x="577" y="2918"/>
                  </a:cubicBezTo>
                  <a:cubicBezTo>
                    <a:pt x="936" y="3464"/>
                    <a:pt x="1532" y="3759"/>
                    <a:pt x="2140" y="3759"/>
                  </a:cubicBezTo>
                  <a:cubicBezTo>
                    <a:pt x="2498" y="3759"/>
                    <a:pt x="2859" y="3657"/>
                    <a:pt x="3180" y="3444"/>
                  </a:cubicBezTo>
                  <a:cubicBezTo>
                    <a:pt x="4040" y="2873"/>
                    <a:pt x="4281" y="1707"/>
                    <a:pt x="3706" y="840"/>
                  </a:cubicBezTo>
                  <a:cubicBezTo>
                    <a:pt x="3346" y="297"/>
                    <a:pt x="2748" y="1"/>
                    <a:pt x="2138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690650" y="3447325"/>
              <a:ext cx="106900" cy="93900"/>
            </a:xfrm>
            <a:custGeom>
              <a:avLst/>
              <a:gdLst/>
              <a:ahLst/>
              <a:cxnLst/>
              <a:rect l="l" t="t" r="r" b="b"/>
              <a:pathLst>
                <a:path w="4276" h="3756" extrusionOk="0">
                  <a:moveTo>
                    <a:pt x="2136" y="0"/>
                  </a:moveTo>
                  <a:cubicBezTo>
                    <a:pt x="1781" y="0"/>
                    <a:pt x="1422" y="101"/>
                    <a:pt x="1103" y="311"/>
                  </a:cubicBezTo>
                  <a:cubicBezTo>
                    <a:pt x="237" y="887"/>
                    <a:pt x="0" y="2048"/>
                    <a:pt x="571" y="2914"/>
                  </a:cubicBezTo>
                  <a:cubicBezTo>
                    <a:pt x="933" y="3460"/>
                    <a:pt x="1528" y="3755"/>
                    <a:pt x="2136" y="3755"/>
                  </a:cubicBezTo>
                  <a:cubicBezTo>
                    <a:pt x="2493" y="3755"/>
                    <a:pt x="2854" y="3653"/>
                    <a:pt x="3174" y="3440"/>
                  </a:cubicBezTo>
                  <a:cubicBezTo>
                    <a:pt x="4040" y="2871"/>
                    <a:pt x="4275" y="1704"/>
                    <a:pt x="3706" y="842"/>
                  </a:cubicBezTo>
                  <a:cubicBezTo>
                    <a:pt x="3343" y="296"/>
                    <a:pt x="2745" y="0"/>
                    <a:pt x="2136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911150" y="3534075"/>
              <a:ext cx="54100" cy="47625"/>
            </a:xfrm>
            <a:custGeom>
              <a:avLst/>
              <a:gdLst/>
              <a:ahLst/>
              <a:cxnLst/>
              <a:rect l="l" t="t" r="r" b="b"/>
              <a:pathLst>
                <a:path w="2164" h="1905" extrusionOk="0">
                  <a:moveTo>
                    <a:pt x="1079" y="1"/>
                  </a:moveTo>
                  <a:cubicBezTo>
                    <a:pt x="898" y="1"/>
                    <a:pt x="715" y="52"/>
                    <a:pt x="553" y="157"/>
                  </a:cubicBezTo>
                  <a:cubicBezTo>
                    <a:pt x="120" y="448"/>
                    <a:pt x="0" y="1040"/>
                    <a:pt x="289" y="1478"/>
                  </a:cubicBezTo>
                  <a:cubicBezTo>
                    <a:pt x="473" y="1755"/>
                    <a:pt x="774" y="1905"/>
                    <a:pt x="1081" y="1905"/>
                  </a:cubicBezTo>
                  <a:cubicBezTo>
                    <a:pt x="1261" y="1905"/>
                    <a:pt x="1443" y="1853"/>
                    <a:pt x="1605" y="1746"/>
                  </a:cubicBezTo>
                  <a:cubicBezTo>
                    <a:pt x="2044" y="1457"/>
                    <a:pt x="2164" y="865"/>
                    <a:pt x="1875" y="425"/>
                  </a:cubicBezTo>
                  <a:cubicBezTo>
                    <a:pt x="1691" y="149"/>
                    <a:pt x="1388" y="1"/>
                    <a:pt x="1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785200" y="3425300"/>
              <a:ext cx="54150" cy="47600"/>
            </a:xfrm>
            <a:custGeom>
              <a:avLst/>
              <a:gdLst/>
              <a:ahLst/>
              <a:cxnLst/>
              <a:rect l="l" t="t" r="r" b="b"/>
              <a:pathLst>
                <a:path w="2166" h="1904" extrusionOk="0">
                  <a:moveTo>
                    <a:pt x="1085" y="1"/>
                  </a:moveTo>
                  <a:cubicBezTo>
                    <a:pt x="904" y="1"/>
                    <a:pt x="721" y="51"/>
                    <a:pt x="559" y="157"/>
                  </a:cubicBezTo>
                  <a:cubicBezTo>
                    <a:pt x="121" y="447"/>
                    <a:pt x="0" y="1039"/>
                    <a:pt x="291" y="1477"/>
                  </a:cubicBezTo>
                  <a:cubicBezTo>
                    <a:pt x="474" y="1754"/>
                    <a:pt x="778" y="1904"/>
                    <a:pt x="1087" y="1904"/>
                  </a:cubicBezTo>
                  <a:cubicBezTo>
                    <a:pt x="1268" y="1904"/>
                    <a:pt x="1450" y="1853"/>
                    <a:pt x="1611" y="1746"/>
                  </a:cubicBezTo>
                  <a:cubicBezTo>
                    <a:pt x="2051" y="1455"/>
                    <a:pt x="2165" y="863"/>
                    <a:pt x="1881" y="425"/>
                  </a:cubicBezTo>
                  <a:cubicBezTo>
                    <a:pt x="1698" y="149"/>
                    <a:pt x="1394" y="1"/>
                    <a:pt x="1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799725" y="3724225"/>
              <a:ext cx="104700" cy="53150"/>
            </a:xfrm>
            <a:custGeom>
              <a:avLst/>
              <a:gdLst/>
              <a:ahLst/>
              <a:cxnLst/>
              <a:rect l="l" t="t" r="r" b="b"/>
              <a:pathLst>
                <a:path w="4188" h="2126" extrusionOk="0">
                  <a:moveTo>
                    <a:pt x="582" y="0"/>
                  </a:moveTo>
                  <a:lnTo>
                    <a:pt x="0" y="871"/>
                  </a:lnTo>
                  <a:lnTo>
                    <a:pt x="3607" y="2126"/>
                  </a:lnTo>
                  <a:lnTo>
                    <a:pt x="4187" y="739"/>
                  </a:lnTo>
                  <a:lnTo>
                    <a:pt x="4187" y="739"/>
                  </a:lnTo>
                  <a:cubicBezTo>
                    <a:pt x="3993" y="756"/>
                    <a:pt x="3804" y="764"/>
                    <a:pt x="3621" y="764"/>
                  </a:cubicBezTo>
                  <a:cubicBezTo>
                    <a:pt x="1807" y="764"/>
                    <a:pt x="582" y="0"/>
                    <a:pt x="5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961000" y="3659025"/>
              <a:ext cx="145950" cy="108800"/>
            </a:xfrm>
            <a:custGeom>
              <a:avLst/>
              <a:gdLst/>
              <a:ahLst/>
              <a:cxnLst/>
              <a:rect l="l" t="t" r="r" b="b"/>
              <a:pathLst>
                <a:path w="5838" h="4352" extrusionOk="0">
                  <a:moveTo>
                    <a:pt x="4556" y="0"/>
                  </a:moveTo>
                  <a:cubicBezTo>
                    <a:pt x="3505" y="0"/>
                    <a:pt x="2171" y="886"/>
                    <a:pt x="2171" y="886"/>
                  </a:cubicBezTo>
                  <a:cubicBezTo>
                    <a:pt x="2171" y="886"/>
                    <a:pt x="0" y="2509"/>
                    <a:pt x="1174" y="3534"/>
                  </a:cubicBezTo>
                  <a:cubicBezTo>
                    <a:pt x="1678" y="3971"/>
                    <a:pt x="2611" y="4352"/>
                    <a:pt x="3507" y="4352"/>
                  </a:cubicBezTo>
                  <a:cubicBezTo>
                    <a:pt x="4704" y="4352"/>
                    <a:pt x="5837" y="3671"/>
                    <a:pt x="5800" y="1533"/>
                  </a:cubicBezTo>
                  <a:cubicBezTo>
                    <a:pt x="5778" y="359"/>
                    <a:pt x="5225" y="0"/>
                    <a:pt x="455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8010750" y="3693650"/>
              <a:ext cx="81275" cy="39900"/>
            </a:xfrm>
            <a:custGeom>
              <a:avLst/>
              <a:gdLst/>
              <a:ahLst/>
              <a:cxnLst/>
              <a:rect l="l" t="t" r="r" b="b"/>
              <a:pathLst>
                <a:path w="3251" h="1596" extrusionOk="0">
                  <a:moveTo>
                    <a:pt x="2481" y="1"/>
                  </a:moveTo>
                  <a:cubicBezTo>
                    <a:pt x="1868" y="1"/>
                    <a:pt x="1049" y="476"/>
                    <a:pt x="44" y="1409"/>
                  </a:cubicBezTo>
                  <a:cubicBezTo>
                    <a:pt x="0" y="1453"/>
                    <a:pt x="0" y="1519"/>
                    <a:pt x="39" y="1562"/>
                  </a:cubicBezTo>
                  <a:cubicBezTo>
                    <a:pt x="61" y="1585"/>
                    <a:pt x="87" y="1595"/>
                    <a:pt x="115" y="1595"/>
                  </a:cubicBezTo>
                  <a:cubicBezTo>
                    <a:pt x="142" y="1595"/>
                    <a:pt x="170" y="1585"/>
                    <a:pt x="186" y="1568"/>
                  </a:cubicBezTo>
                  <a:cubicBezTo>
                    <a:pt x="1355" y="480"/>
                    <a:pt x="2068" y="209"/>
                    <a:pt x="2485" y="209"/>
                  </a:cubicBezTo>
                  <a:cubicBezTo>
                    <a:pt x="2545" y="209"/>
                    <a:pt x="2599" y="215"/>
                    <a:pt x="2647" y="225"/>
                  </a:cubicBezTo>
                  <a:cubicBezTo>
                    <a:pt x="2932" y="280"/>
                    <a:pt x="3031" y="477"/>
                    <a:pt x="3036" y="488"/>
                  </a:cubicBezTo>
                  <a:cubicBezTo>
                    <a:pt x="3053" y="524"/>
                    <a:pt x="3092" y="549"/>
                    <a:pt x="3131" y="549"/>
                  </a:cubicBezTo>
                  <a:cubicBezTo>
                    <a:pt x="3145" y="549"/>
                    <a:pt x="3160" y="545"/>
                    <a:pt x="3173" y="538"/>
                  </a:cubicBezTo>
                  <a:cubicBezTo>
                    <a:pt x="3228" y="515"/>
                    <a:pt x="3251" y="455"/>
                    <a:pt x="3228" y="401"/>
                  </a:cubicBezTo>
                  <a:cubicBezTo>
                    <a:pt x="3223" y="389"/>
                    <a:pt x="3092" y="98"/>
                    <a:pt x="2697" y="22"/>
                  </a:cubicBezTo>
                  <a:cubicBezTo>
                    <a:pt x="2628" y="8"/>
                    <a:pt x="2556" y="1"/>
                    <a:pt x="2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810975" y="3503050"/>
              <a:ext cx="64025" cy="57025"/>
            </a:xfrm>
            <a:custGeom>
              <a:avLst/>
              <a:gdLst/>
              <a:ahLst/>
              <a:cxnLst/>
              <a:rect l="l" t="t" r="r" b="b"/>
              <a:pathLst>
                <a:path w="2561" h="2281" extrusionOk="0">
                  <a:moveTo>
                    <a:pt x="2447" y="0"/>
                  </a:moveTo>
                  <a:cubicBezTo>
                    <a:pt x="2420" y="0"/>
                    <a:pt x="2392" y="12"/>
                    <a:pt x="2373" y="34"/>
                  </a:cubicBezTo>
                  <a:lnTo>
                    <a:pt x="1146" y="1223"/>
                  </a:lnTo>
                  <a:lnTo>
                    <a:pt x="186" y="72"/>
                  </a:lnTo>
                  <a:cubicBezTo>
                    <a:pt x="167" y="45"/>
                    <a:pt x="137" y="32"/>
                    <a:pt x="106" y="32"/>
                  </a:cubicBezTo>
                  <a:cubicBezTo>
                    <a:pt x="93" y="32"/>
                    <a:pt x="79" y="34"/>
                    <a:pt x="66" y="39"/>
                  </a:cubicBezTo>
                  <a:cubicBezTo>
                    <a:pt x="28" y="55"/>
                    <a:pt x="0" y="100"/>
                    <a:pt x="0" y="143"/>
                  </a:cubicBezTo>
                  <a:lnTo>
                    <a:pt x="104" y="2182"/>
                  </a:lnTo>
                  <a:cubicBezTo>
                    <a:pt x="109" y="2237"/>
                    <a:pt x="153" y="2281"/>
                    <a:pt x="208" y="2281"/>
                  </a:cubicBezTo>
                  <a:lnTo>
                    <a:pt x="213" y="2281"/>
                  </a:lnTo>
                  <a:cubicBezTo>
                    <a:pt x="274" y="2275"/>
                    <a:pt x="317" y="2225"/>
                    <a:pt x="317" y="2171"/>
                  </a:cubicBezTo>
                  <a:lnTo>
                    <a:pt x="231" y="450"/>
                  </a:lnTo>
                  <a:lnTo>
                    <a:pt x="231" y="450"/>
                  </a:lnTo>
                  <a:lnTo>
                    <a:pt x="1058" y="1448"/>
                  </a:lnTo>
                  <a:cubicBezTo>
                    <a:pt x="1080" y="1469"/>
                    <a:pt x="1107" y="1481"/>
                    <a:pt x="1134" y="1486"/>
                  </a:cubicBezTo>
                  <a:cubicBezTo>
                    <a:pt x="1162" y="1486"/>
                    <a:pt x="1189" y="1474"/>
                    <a:pt x="1212" y="1453"/>
                  </a:cubicBezTo>
                  <a:lnTo>
                    <a:pt x="2521" y="181"/>
                  </a:lnTo>
                  <a:cubicBezTo>
                    <a:pt x="2560" y="143"/>
                    <a:pt x="2560" y="77"/>
                    <a:pt x="2521" y="34"/>
                  </a:cubicBezTo>
                  <a:cubicBezTo>
                    <a:pt x="2502" y="12"/>
                    <a:pt x="2474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759450" y="3237775"/>
              <a:ext cx="527950" cy="355400"/>
            </a:xfrm>
            <a:custGeom>
              <a:avLst/>
              <a:gdLst/>
              <a:ahLst/>
              <a:cxnLst/>
              <a:rect l="l" t="t" r="r" b="b"/>
              <a:pathLst>
                <a:path w="21118" h="14216" extrusionOk="0">
                  <a:moveTo>
                    <a:pt x="8082" y="0"/>
                  </a:moveTo>
                  <a:cubicBezTo>
                    <a:pt x="3664" y="0"/>
                    <a:pt x="590" y="3053"/>
                    <a:pt x="0" y="3914"/>
                  </a:cubicBezTo>
                  <a:cubicBezTo>
                    <a:pt x="0" y="3914"/>
                    <a:pt x="2710" y="7970"/>
                    <a:pt x="4785" y="7970"/>
                  </a:cubicBezTo>
                  <a:cubicBezTo>
                    <a:pt x="4846" y="7970"/>
                    <a:pt x="4906" y="7966"/>
                    <a:pt x="4966" y="7959"/>
                  </a:cubicBezTo>
                  <a:cubicBezTo>
                    <a:pt x="6101" y="7822"/>
                    <a:pt x="7114" y="6826"/>
                    <a:pt x="7804" y="5943"/>
                  </a:cubicBezTo>
                  <a:lnTo>
                    <a:pt x="7804" y="5943"/>
                  </a:lnTo>
                  <a:cubicBezTo>
                    <a:pt x="7203" y="6981"/>
                    <a:pt x="6580" y="8382"/>
                    <a:pt x="6840" y="9406"/>
                  </a:cubicBezTo>
                  <a:cubicBezTo>
                    <a:pt x="7277" y="11118"/>
                    <a:pt x="11686" y="14216"/>
                    <a:pt x="13533" y="14216"/>
                  </a:cubicBezTo>
                  <a:cubicBezTo>
                    <a:pt x="13654" y="14216"/>
                    <a:pt x="13764" y="14202"/>
                    <a:pt x="13862" y="14174"/>
                  </a:cubicBezTo>
                  <a:cubicBezTo>
                    <a:pt x="15440" y="13719"/>
                    <a:pt x="21118" y="6145"/>
                    <a:pt x="13862" y="1744"/>
                  </a:cubicBezTo>
                  <a:cubicBezTo>
                    <a:pt x="11773" y="474"/>
                    <a:pt x="9823" y="0"/>
                    <a:pt x="8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8041975" y="3511725"/>
              <a:ext cx="144750" cy="178750"/>
            </a:xfrm>
            <a:custGeom>
              <a:avLst/>
              <a:gdLst/>
              <a:ahLst/>
              <a:cxnLst/>
              <a:rect l="l" t="t" r="r" b="b"/>
              <a:pathLst>
                <a:path w="5790" h="7150" extrusionOk="0">
                  <a:moveTo>
                    <a:pt x="4182" y="1"/>
                  </a:moveTo>
                  <a:cubicBezTo>
                    <a:pt x="3766" y="1"/>
                    <a:pt x="3237" y="212"/>
                    <a:pt x="2561" y="722"/>
                  </a:cubicBezTo>
                  <a:cubicBezTo>
                    <a:pt x="2561" y="722"/>
                    <a:pt x="2561" y="3972"/>
                    <a:pt x="72" y="7020"/>
                  </a:cubicBezTo>
                  <a:cubicBezTo>
                    <a:pt x="0" y="7109"/>
                    <a:pt x="18" y="7150"/>
                    <a:pt x="106" y="7150"/>
                  </a:cubicBezTo>
                  <a:cubicBezTo>
                    <a:pt x="796" y="7150"/>
                    <a:pt x="5789" y="4636"/>
                    <a:pt x="5668" y="2799"/>
                  </a:cubicBezTo>
                  <a:cubicBezTo>
                    <a:pt x="5576" y="1465"/>
                    <a:pt x="5275" y="1"/>
                    <a:pt x="4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8177225" y="3531575"/>
              <a:ext cx="246775" cy="289950"/>
            </a:xfrm>
            <a:custGeom>
              <a:avLst/>
              <a:gdLst/>
              <a:ahLst/>
              <a:cxnLst/>
              <a:rect l="l" t="t" r="r" b="b"/>
              <a:pathLst>
                <a:path w="9871" h="11598" extrusionOk="0">
                  <a:moveTo>
                    <a:pt x="2841" y="1"/>
                  </a:moveTo>
                  <a:cubicBezTo>
                    <a:pt x="1998" y="1"/>
                    <a:pt x="1409" y="93"/>
                    <a:pt x="1409" y="93"/>
                  </a:cubicBezTo>
                  <a:cubicBezTo>
                    <a:pt x="0" y="6894"/>
                    <a:pt x="5504" y="11597"/>
                    <a:pt x="5504" y="11597"/>
                  </a:cubicBezTo>
                  <a:cubicBezTo>
                    <a:pt x="5504" y="11597"/>
                    <a:pt x="9871" y="5968"/>
                    <a:pt x="8315" y="2614"/>
                  </a:cubicBezTo>
                  <a:cubicBezTo>
                    <a:pt x="7275" y="373"/>
                    <a:pt x="4541" y="1"/>
                    <a:pt x="28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416350" y="3624050"/>
              <a:ext cx="331600" cy="251850"/>
            </a:xfrm>
            <a:custGeom>
              <a:avLst/>
              <a:gdLst/>
              <a:ahLst/>
              <a:cxnLst/>
              <a:rect l="l" t="t" r="r" b="b"/>
              <a:pathLst>
                <a:path w="13264" h="10074" extrusionOk="0">
                  <a:moveTo>
                    <a:pt x="4734" y="0"/>
                  </a:moveTo>
                  <a:cubicBezTo>
                    <a:pt x="4707" y="0"/>
                    <a:pt x="4689" y="7"/>
                    <a:pt x="4681" y="21"/>
                  </a:cubicBezTo>
                  <a:cubicBezTo>
                    <a:pt x="4450" y="406"/>
                    <a:pt x="581" y="4007"/>
                    <a:pt x="581" y="4007"/>
                  </a:cubicBezTo>
                  <a:cubicBezTo>
                    <a:pt x="1" y="4550"/>
                    <a:pt x="5085" y="10073"/>
                    <a:pt x="6352" y="10073"/>
                  </a:cubicBezTo>
                  <a:cubicBezTo>
                    <a:pt x="6390" y="10073"/>
                    <a:pt x="6425" y="10068"/>
                    <a:pt x="6456" y="10058"/>
                  </a:cubicBezTo>
                  <a:cubicBezTo>
                    <a:pt x="7514" y="9707"/>
                    <a:pt x="13264" y="5070"/>
                    <a:pt x="13264" y="5070"/>
                  </a:cubicBezTo>
                  <a:cubicBezTo>
                    <a:pt x="12440" y="4727"/>
                    <a:pt x="5448" y="0"/>
                    <a:pt x="47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852075" y="3810800"/>
              <a:ext cx="309975" cy="274350"/>
            </a:xfrm>
            <a:custGeom>
              <a:avLst/>
              <a:gdLst/>
              <a:ahLst/>
              <a:cxnLst/>
              <a:rect l="l" t="t" r="r" b="b"/>
              <a:pathLst>
                <a:path w="12399" h="10974" extrusionOk="0">
                  <a:moveTo>
                    <a:pt x="2571" y="1"/>
                  </a:moveTo>
                  <a:lnTo>
                    <a:pt x="1" y="7871"/>
                  </a:lnTo>
                  <a:cubicBezTo>
                    <a:pt x="55" y="7868"/>
                    <a:pt x="111" y="7866"/>
                    <a:pt x="168" y="7866"/>
                  </a:cubicBezTo>
                  <a:cubicBezTo>
                    <a:pt x="2900" y="7866"/>
                    <a:pt x="9477" y="10974"/>
                    <a:pt x="9477" y="10974"/>
                  </a:cubicBezTo>
                  <a:cubicBezTo>
                    <a:pt x="9833" y="10436"/>
                    <a:pt x="12398" y="4774"/>
                    <a:pt x="12398" y="4774"/>
                  </a:cubicBezTo>
                  <a:cubicBezTo>
                    <a:pt x="8468" y="970"/>
                    <a:pt x="2571" y="1"/>
                    <a:pt x="2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7971975" y="3844150"/>
              <a:ext cx="41650" cy="170950"/>
            </a:xfrm>
            <a:custGeom>
              <a:avLst/>
              <a:gdLst/>
              <a:ahLst/>
              <a:cxnLst/>
              <a:rect l="l" t="t" r="r" b="b"/>
              <a:pathLst>
                <a:path w="1666" h="6838" extrusionOk="0">
                  <a:moveTo>
                    <a:pt x="384" y="1"/>
                  </a:moveTo>
                  <a:cubicBezTo>
                    <a:pt x="369" y="1"/>
                    <a:pt x="355" y="4"/>
                    <a:pt x="340" y="10"/>
                  </a:cubicBezTo>
                  <a:cubicBezTo>
                    <a:pt x="285" y="37"/>
                    <a:pt x="264" y="103"/>
                    <a:pt x="290" y="152"/>
                  </a:cubicBezTo>
                  <a:cubicBezTo>
                    <a:pt x="302" y="179"/>
                    <a:pt x="1436" y="2590"/>
                    <a:pt x="22" y="6696"/>
                  </a:cubicBezTo>
                  <a:cubicBezTo>
                    <a:pt x="1" y="6751"/>
                    <a:pt x="33" y="6812"/>
                    <a:pt x="87" y="6833"/>
                  </a:cubicBezTo>
                  <a:cubicBezTo>
                    <a:pt x="99" y="6838"/>
                    <a:pt x="110" y="6838"/>
                    <a:pt x="120" y="6838"/>
                  </a:cubicBezTo>
                  <a:cubicBezTo>
                    <a:pt x="165" y="6838"/>
                    <a:pt x="208" y="6812"/>
                    <a:pt x="219" y="6767"/>
                  </a:cubicBezTo>
                  <a:cubicBezTo>
                    <a:pt x="1666" y="2569"/>
                    <a:pt x="532" y="162"/>
                    <a:pt x="482" y="58"/>
                  </a:cubicBezTo>
                  <a:cubicBezTo>
                    <a:pt x="462" y="22"/>
                    <a:pt x="424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553650" y="3728275"/>
              <a:ext cx="133900" cy="121200"/>
            </a:xfrm>
            <a:custGeom>
              <a:avLst/>
              <a:gdLst/>
              <a:ahLst/>
              <a:cxnLst/>
              <a:rect l="l" t="t" r="r" b="b"/>
              <a:pathLst>
                <a:path w="5356" h="4848" extrusionOk="0">
                  <a:moveTo>
                    <a:pt x="5245" y="0"/>
                  </a:moveTo>
                  <a:cubicBezTo>
                    <a:pt x="5238" y="0"/>
                    <a:pt x="5231" y="1"/>
                    <a:pt x="5224" y="3"/>
                  </a:cubicBezTo>
                  <a:cubicBezTo>
                    <a:pt x="3284" y="342"/>
                    <a:pt x="170" y="4501"/>
                    <a:pt x="38" y="4677"/>
                  </a:cubicBezTo>
                  <a:cubicBezTo>
                    <a:pt x="0" y="4726"/>
                    <a:pt x="11" y="4792"/>
                    <a:pt x="61" y="4825"/>
                  </a:cubicBezTo>
                  <a:cubicBezTo>
                    <a:pt x="77" y="4842"/>
                    <a:pt x="99" y="4847"/>
                    <a:pt x="120" y="4847"/>
                  </a:cubicBezTo>
                  <a:cubicBezTo>
                    <a:pt x="153" y="4847"/>
                    <a:pt x="186" y="4830"/>
                    <a:pt x="208" y="4804"/>
                  </a:cubicBezTo>
                  <a:cubicBezTo>
                    <a:pt x="241" y="4764"/>
                    <a:pt x="3403" y="539"/>
                    <a:pt x="5262" y="210"/>
                  </a:cubicBezTo>
                  <a:cubicBezTo>
                    <a:pt x="5316" y="200"/>
                    <a:pt x="5355" y="145"/>
                    <a:pt x="5343" y="84"/>
                  </a:cubicBezTo>
                  <a:cubicBezTo>
                    <a:pt x="5339" y="36"/>
                    <a:pt x="5296" y="0"/>
                    <a:pt x="5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734900" y="3786175"/>
              <a:ext cx="172550" cy="87400"/>
            </a:xfrm>
            <a:custGeom>
              <a:avLst/>
              <a:gdLst/>
              <a:ahLst/>
              <a:cxnLst/>
              <a:rect l="l" t="t" r="r" b="b"/>
              <a:pathLst>
                <a:path w="6902" h="3496" extrusionOk="0">
                  <a:moveTo>
                    <a:pt x="116" y="1"/>
                  </a:moveTo>
                  <a:cubicBezTo>
                    <a:pt x="107" y="1"/>
                    <a:pt x="98" y="2"/>
                    <a:pt x="89" y="4"/>
                  </a:cubicBezTo>
                  <a:cubicBezTo>
                    <a:pt x="34" y="21"/>
                    <a:pt x="1" y="75"/>
                    <a:pt x="13" y="131"/>
                  </a:cubicBezTo>
                  <a:cubicBezTo>
                    <a:pt x="34" y="207"/>
                    <a:pt x="494" y="2038"/>
                    <a:pt x="2188" y="3118"/>
                  </a:cubicBezTo>
                  <a:cubicBezTo>
                    <a:pt x="2621" y="3391"/>
                    <a:pt x="3120" y="3495"/>
                    <a:pt x="3623" y="3495"/>
                  </a:cubicBezTo>
                  <a:cubicBezTo>
                    <a:pt x="5143" y="3495"/>
                    <a:pt x="6742" y="2569"/>
                    <a:pt x="6830" y="2514"/>
                  </a:cubicBezTo>
                  <a:cubicBezTo>
                    <a:pt x="6886" y="2488"/>
                    <a:pt x="6901" y="2422"/>
                    <a:pt x="6869" y="2372"/>
                  </a:cubicBezTo>
                  <a:cubicBezTo>
                    <a:pt x="6850" y="2339"/>
                    <a:pt x="6814" y="2321"/>
                    <a:pt x="6777" y="2321"/>
                  </a:cubicBezTo>
                  <a:cubicBezTo>
                    <a:pt x="6760" y="2321"/>
                    <a:pt x="6742" y="2325"/>
                    <a:pt x="6726" y="2334"/>
                  </a:cubicBezTo>
                  <a:cubicBezTo>
                    <a:pt x="6705" y="2346"/>
                    <a:pt x="5094" y="3282"/>
                    <a:pt x="3614" y="3282"/>
                  </a:cubicBezTo>
                  <a:cubicBezTo>
                    <a:pt x="3146" y="3282"/>
                    <a:pt x="2690" y="3188"/>
                    <a:pt x="2303" y="2942"/>
                  </a:cubicBezTo>
                  <a:cubicBezTo>
                    <a:pt x="681" y="1906"/>
                    <a:pt x="220" y="98"/>
                    <a:pt x="220" y="81"/>
                  </a:cubicBezTo>
                  <a:cubicBezTo>
                    <a:pt x="206" y="35"/>
                    <a:pt x="165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" name="Google Shape;110;p2"/>
          <p:cNvGrpSpPr/>
          <p:nvPr/>
        </p:nvGrpSpPr>
        <p:grpSpPr>
          <a:xfrm>
            <a:off x="322152" y="2738847"/>
            <a:ext cx="1315503" cy="1991723"/>
            <a:chOff x="191900" y="2943925"/>
            <a:chExt cx="1080850" cy="1636450"/>
          </a:xfrm>
        </p:grpSpPr>
        <p:sp>
          <p:nvSpPr>
            <p:cNvPr id="111" name="Google Shape;111;p2"/>
            <p:cNvSpPr/>
            <p:nvPr/>
          </p:nvSpPr>
          <p:spPr>
            <a:xfrm>
              <a:off x="469350" y="2943925"/>
              <a:ext cx="742700" cy="528675"/>
            </a:xfrm>
            <a:custGeom>
              <a:avLst/>
              <a:gdLst/>
              <a:ahLst/>
              <a:cxnLst/>
              <a:rect l="l" t="t" r="r" b="b"/>
              <a:pathLst>
                <a:path w="29708" h="21147" extrusionOk="0">
                  <a:moveTo>
                    <a:pt x="14607" y="1"/>
                  </a:moveTo>
                  <a:cubicBezTo>
                    <a:pt x="12241" y="1"/>
                    <a:pt x="11302" y="2619"/>
                    <a:pt x="11302" y="2619"/>
                  </a:cubicBezTo>
                  <a:cubicBezTo>
                    <a:pt x="11302" y="2619"/>
                    <a:pt x="10319" y="1212"/>
                    <a:pt x="8250" y="1212"/>
                  </a:cubicBezTo>
                  <a:cubicBezTo>
                    <a:pt x="7604" y="1212"/>
                    <a:pt x="6853" y="1349"/>
                    <a:pt x="5992" y="1709"/>
                  </a:cubicBezTo>
                  <a:cubicBezTo>
                    <a:pt x="2375" y="3222"/>
                    <a:pt x="4315" y="7535"/>
                    <a:pt x="4315" y="7535"/>
                  </a:cubicBezTo>
                  <a:cubicBezTo>
                    <a:pt x="4315" y="7535"/>
                    <a:pt x="911" y="8374"/>
                    <a:pt x="1328" y="11322"/>
                  </a:cubicBezTo>
                  <a:cubicBezTo>
                    <a:pt x="1629" y="13444"/>
                    <a:pt x="3564" y="13975"/>
                    <a:pt x="3564" y="13975"/>
                  </a:cubicBezTo>
                  <a:cubicBezTo>
                    <a:pt x="3564" y="13975"/>
                    <a:pt x="0" y="16031"/>
                    <a:pt x="3493" y="19128"/>
                  </a:cubicBezTo>
                  <a:cubicBezTo>
                    <a:pt x="4664" y="20167"/>
                    <a:pt x="6435" y="20255"/>
                    <a:pt x="6998" y="20255"/>
                  </a:cubicBezTo>
                  <a:cubicBezTo>
                    <a:pt x="7112" y="20255"/>
                    <a:pt x="7176" y="20251"/>
                    <a:pt x="7176" y="20251"/>
                  </a:cubicBezTo>
                  <a:lnTo>
                    <a:pt x="23520" y="21144"/>
                  </a:lnTo>
                  <a:cubicBezTo>
                    <a:pt x="23520" y="21144"/>
                    <a:pt x="23557" y="21146"/>
                    <a:pt x="23625" y="21146"/>
                  </a:cubicBezTo>
                  <a:cubicBezTo>
                    <a:pt x="24149" y="21146"/>
                    <a:pt x="26512" y="21017"/>
                    <a:pt x="27696" y="18761"/>
                  </a:cubicBezTo>
                  <a:cubicBezTo>
                    <a:pt x="29033" y="16217"/>
                    <a:pt x="27181" y="14605"/>
                    <a:pt x="27181" y="14605"/>
                  </a:cubicBezTo>
                  <a:cubicBezTo>
                    <a:pt x="27181" y="14605"/>
                    <a:pt x="29708" y="13795"/>
                    <a:pt x="29351" y="10566"/>
                  </a:cubicBezTo>
                  <a:cubicBezTo>
                    <a:pt x="29095" y="8244"/>
                    <a:pt x="27399" y="7918"/>
                    <a:pt x="26466" y="7918"/>
                  </a:cubicBezTo>
                  <a:cubicBezTo>
                    <a:pt x="26102" y="7918"/>
                    <a:pt x="25855" y="7968"/>
                    <a:pt x="25855" y="7968"/>
                  </a:cubicBezTo>
                  <a:cubicBezTo>
                    <a:pt x="25855" y="7968"/>
                    <a:pt x="27208" y="4433"/>
                    <a:pt x="23657" y="2114"/>
                  </a:cubicBezTo>
                  <a:cubicBezTo>
                    <a:pt x="23194" y="1813"/>
                    <a:pt x="22748" y="1696"/>
                    <a:pt x="22335" y="1696"/>
                  </a:cubicBezTo>
                  <a:cubicBezTo>
                    <a:pt x="20890" y="1696"/>
                    <a:pt x="19837" y="3123"/>
                    <a:pt x="19837" y="3123"/>
                  </a:cubicBezTo>
                  <a:cubicBezTo>
                    <a:pt x="19837" y="3123"/>
                    <a:pt x="19096" y="1309"/>
                    <a:pt x="15825" y="214"/>
                  </a:cubicBezTo>
                  <a:cubicBezTo>
                    <a:pt x="15382" y="65"/>
                    <a:pt x="14977" y="1"/>
                    <a:pt x="14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536925" y="4108275"/>
              <a:ext cx="340800" cy="465100"/>
            </a:xfrm>
            <a:custGeom>
              <a:avLst/>
              <a:gdLst/>
              <a:ahLst/>
              <a:cxnLst/>
              <a:rect l="l" t="t" r="r" b="b"/>
              <a:pathLst>
                <a:path w="13632" h="18604" extrusionOk="0">
                  <a:moveTo>
                    <a:pt x="965" y="1"/>
                  </a:moveTo>
                  <a:lnTo>
                    <a:pt x="1" y="6529"/>
                  </a:lnTo>
                  <a:cubicBezTo>
                    <a:pt x="3431" y="8184"/>
                    <a:pt x="9735" y="18603"/>
                    <a:pt x="9735" y="18603"/>
                  </a:cubicBezTo>
                  <a:cubicBezTo>
                    <a:pt x="9735" y="18603"/>
                    <a:pt x="12859" y="17288"/>
                    <a:pt x="13510" y="16828"/>
                  </a:cubicBezTo>
                  <a:cubicBezTo>
                    <a:pt x="13632" y="16741"/>
                    <a:pt x="13621" y="16706"/>
                    <a:pt x="13523" y="16706"/>
                  </a:cubicBezTo>
                  <a:cubicBezTo>
                    <a:pt x="13100" y="16706"/>
                    <a:pt x="11061" y="17359"/>
                    <a:pt x="11061" y="17359"/>
                  </a:cubicBezTo>
                  <a:cubicBezTo>
                    <a:pt x="11061" y="17359"/>
                    <a:pt x="10623" y="10557"/>
                    <a:pt x="7701" y="6173"/>
                  </a:cubicBezTo>
                  <a:cubicBezTo>
                    <a:pt x="4780" y="1789"/>
                    <a:pt x="965" y="1"/>
                    <a:pt x="965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743950" y="4498275"/>
              <a:ext cx="149500" cy="82100"/>
            </a:xfrm>
            <a:custGeom>
              <a:avLst/>
              <a:gdLst/>
              <a:ahLst/>
              <a:cxnLst/>
              <a:rect l="l" t="t" r="r" b="b"/>
              <a:pathLst>
                <a:path w="5980" h="3284" extrusionOk="0">
                  <a:moveTo>
                    <a:pt x="2835" y="0"/>
                  </a:moveTo>
                  <a:lnTo>
                    <a:pt x="0" y="1129"/>
                  </a:lnTo>
                  <a:lnTo>
                    <a:pt x="1004" y="3283"/>
                  </a:lnTo>
                  <a:lnTo>
                    <a:pt x="5980" y="1124"/>
                  </a:lnTo>
                  <a:cubicBezTo>
                    <a:pt x="5619" y="641"/>
                    <a:pt x="4790" y="531"/>
                    <a:pt x="4109" y="531"/>
                  </a:cubicBezTo>
                  <a:cubicBezTo>
                    <a:pt x="3538" y="531"/>
                    <a:pt x="3070" y="608"/>
                    <a:pt x="3070" y="608"/>
                  </a:cubicBezTo>
                  <a:lnTo>
                    <a:pt x="28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799575" y="4501400"/>
              <a:ext cx="22100" cy="22500"/>
            </a:xfrm>
            <a:custGeom>
              <a:avLst/>
              <a:gdLst/>
              <a:ahLst/>
              <a:cxnLst/>
              <a:rect l="l" t="t" r="r" b="b"/>
              <a:pathLst>
                <a:path w="884" h="900" extrusionOk="0">
                  <a:moveTo>
                    <a:pt x="766" y="0"/>
                  </a:moveTo>
                  <a:cubicBezTo>
                    <a:pt x="739" y="0"/>
                    <a:pt x="711" y="11"/>
                    <a:pt x="691" y="34"/>
                  </a:cubicBezTo>
                  <a:lnTo>
                    <a:pt x="39" y="718"/>
                  </a:lnTo>
                  <a:cubicBezTo>
                    <a:pt x="1" y="763"/>
                    <a:pt x="1" y="829"/>
                    <a:pt x="44" y="867"/>
                  </a:cubicBezTo>
                  <a:cubicBezTo>
                    <a:pt x="67" y="889"/>
                    <a:pt x="94" y="900"/>
                    <a:pt x="117" y="900"/>
                  </a:cubicBezTo>
                  <a:cubicBezTo>
                    <a:pt x="143" y="900"/>
                    <a:pt x="176" y="889"/>
                    <a:pt x="193" y="867"/>
                  </a:cubicBezTo>
                  <a:lnTo>
                    <a:pt x="845" y="176"/>
                  </a:lnTo>
                  <a:cubicBezTo>
                    <a:pt x="883" y="138"/>
                    <a:pt x="883" y="67"/>
                    <a:pt x="840" y="28"/>
                  </a:cubicBezTo>
                  <a:cubicBezTo>
                    <a:pt x="819" y="10"/>
                    <a:pt x="792" y="0"/>
                    <a:pt x="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811350" y="4506700"/>
              <a:ext cx="18675" cy="27775"/>
            </a:xfrm>
            <a:custGeom>
              <a:avLst/>
              <a:gdLst/>
              <a:ahLst/>
              <a:cxnLst/>
              <a:rect l="l" t="t" r="r" b="b"/>
              <a:pathLst>
                <a:path w="747" h="1111" extrusionOk="0">
                  <a:moveTo>
                    <a:pt x="624" y="1"/>
                  </a:moveTo>
                  <a:cubicBezTo>
                    <a:pt x="587" y="1"/>
                    <a:pt x="551" y="19"/>
                    <a:pt x="533" y="53"/>
                  </a:cubicBezTo>
                  <a:lnTo>
                    <a:pt x="28" y="951"/>
                  </a:lnTo>
                  <a:cubicBezTo>
                    <a:pt x="1" y="1000"/>
                    <a:pt x="18" y="1065"/>
                    <a:pt x="73" y="1093"/>
                  </a:cubicBezTo>
                  <a:cubicBezTo>
                    <a:pt x="89" y="1105"/>
                    <a:pt x="106" y="1110"/>
                    <a:pt x="122" y="1110"/>
                  </a:cubicBezTo>
                  <a:cubicBezTo>
                    <a:pt x="160" y="1110"/>
                    <a:pt x="193" y="1088"/>
                    <a:pt x="215" y="1055"/>
                  </a:cubicBezTo>
                  <a:lnTo>
                    <a:pt x="719" y="157"/>
                  </a:lnTo>
                  <a:cubicBezTo>
                    <a:pt x="747" y="107"/>
                    <a:pt x="724" y="41"/>
                    <a:pt x="676" y="13"/>
                  </a:cubicBezTo>
                  <a:cubicBezTo>
                    <a:pt x="659" y="5"/>
                    <a:pt x="642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831900" y="4509050"/>
              <a:ext cx="10600" cy="25425"/>
            </a:xfrm>
            <a:custGeom>
              <a:avLst/>
              <a:gdLst/>
              <a:ahLst/>
              <a:cxnLst/>
              <a:rect l="l" t="t" r="r" b="b"/>
              <a:pathLst>
                <a:path w="424" h="1017" extrusionOk="0">
                  <a:moveTo>
                    <a:pt x="309" y="0"/>
                  </a:moveTo>
                  <a:cubicBezTo>
                    <a:pt x="262" y="0"/>
                    <a:pt x="214" y="32"/>
                    <a:pt x="205" y="84"/>
                  </a:cubicBezTo>
                  <a:lnTo>
                    <a:pt x="18" y="885"/>
                  </a:lnTo>
                  <a:cubicBezTo>
                    <a:pt x="1" y="939"/>
                    <a:pt x="40" y="999"/>
                    <a:pt x="94" y="1011"/>
                  </a:cubicBezTo>
                  <a:cubicBezTo>
                    <a:pt x="106" y="1016"/>
                    <a:pt x="111" y="1016"/>
                    <a:pt x="122" y="1016"/>
                  </a:cubicBezTo>
                  <a:cubicBezTo>
                    <a:pt x="165" y="1016"/>
                    <a:pt x="210" y="983"/>
                    <a:pt x="221" y="933"/>
                  </a:cubicBezTo>
                  <a:lnTo>
                    <a:pt x="407" y="128"/>
                  </a:lnTo>
                  <a:cubicBezTo>
                    <a:pt x="423" y="73"/>
                    <a:pt x="385" y="18"/>
                    <a:pt x="330" y="2"/>
                  </a:cubicBezTo>
                  <a:cubicBezTo>
                    <a:pt x="323" y="1"/>
                    <a:pt x="316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31350" y="4042250"/>
              <a:ext cx="404650" cy="401650"/>
            </a:xfrm>
            <a:custGeom>
              <a:avLst/>
              <a:gdLst/>
              <a:ahLst/>
              <a:cxnLst/>
              <a:rect l="l" t="t" r="r" b="b"/>
              <a:pathLst>
                <a:path w="16186" h="16066" extrusionOk="0">
                  <a:moveTo>
                    <a:pt x="0" y="1"/>
                  </a:moveTo>
                  <a:lnTo>
                    <a:pt x="577" y="6572"/>
                  </a:lnTo>
                  <a:cubicBezTo>
                    <a:pt x="4293" y="7389"/>
                    <a:pt x="12843" y="16066"/>
                    <a:pt x="12843" y="16066"/>
                  </a:cubicBezTo>
                  <a:cubicBezTo>
                    <a:pt x="12843" y="16066"/>
                    <a:pt x="15577" y="14060"/>
                    <a:pt x="16104" y="13456"/>
                  </a:cubicBezTo>
                  <a:cubicBezTo>
                    <a:pt x="16182" y="13366"/>
                    <a:pt x="16186" y="13328"/>
                    <a:pt x="16135" y="13328"/>
                  </a:cubicBezTo>
                  <a:cubicBezTo>
                    <a:pt x="15850" y="13328"/>
                    <a:pt x="13845" y="14541"/>
                    <a:pt x="13845" y="14541"/>
                  </a:cubicBezTo>
                  <a:cubicBezTo>
                    <a:pt x="13845" y="14541"/>
                    <a:pt x="11839" y="8030"/>
                    <a:pt x="7981" y="4440"/>
                  </a:cubicBezTo>
                  <a:cubicBezTo>
                    <a:pt x="4122" y="85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006200" y="4362625"/>
              <a:ext cx="145400" cy="90575"/>
            </a:xfrm>
            <a:custGeom>
              <a:avLst/>
              <a:gdLst/>
              <a:ahLst/>
              <a:cxnLst/>
              <a:rect l="l" t="t" r="r" b="b"/>
              <a:pathLst>
                <a:path w="5816" h="3623" extrusionOk="0">
                  <a:moveTo>
                    <a:pt x="2495" y="0"/>
                  </a:moveTo>
                  <a:lnTo>
                    <a:pt x="1" y="1764"/>
                  </a:lnTo>
                  <a:lnTo>
                    <a:pt x="1475" y="3623"/>
                  </a:lnTo>
                  <a:lnTo>
                    <a:pt x="5816" y="367"/>
                  </a:lnTo>
                  <a:cubicBezTo>
                    <a:pt x="5573" y="163"/>
                    <a:pt x="5227" y="90"/>
                    <a:pt x="4857" y="90"/>
                  </a:cubicBezTo>
                  <a:cubicBezTo>
                    <a:pt x="3936" y="90"/>
                    <a:pt x="2868" y="542"/>
                    <a:pt x="2868" y="542"/>
                  </a:cubicBezTo>
                  <a:lnTo>
                    <a:pt x="2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058825" y="4364750"/>
              <a:ext cx="17975" cy="25850"/>
            </a:xfrm>
            <a:custGeom>
              <a:avLst/>
              <a:gdLst/>
              <a:ahLst/>
              <a:cxnLst/>
              <a:rect l="l" t="t" r="r" b="b"/>
              <a:pathLst>
                <a:path w="719" h="1034" extrusionOk="0">
                  <a:moveTo>
                    <a:pt x="596" y="0"/>
                  </a:moveTo>
                  <a:cubicBezTo>
                    <a:pt x="559" y="0"/>
                    <a:pt x="524" y="19"/>
                    <a:pt x="505" y="52"/>
                  </a:cubicBezTo>
                  <a:lnTo>
                    <a:pt x="33" y="874"/>
                  </a:lnTo>
                  <a:cubicBezTo>
                    <a:pt x="0" y="923"/>
                    <a:pt x="23" y="989"/>
                    <a:pt x="73" y="1016"/>
                  </a:cubicBezTo>
                  <a:cubicBezTo>
                    <a:pt x="88" y="1028"/>
                    <a:pt x="105" y="1033"/>
                    <a:pt x="121" y="1033"/>
                  </a:cubicBezTo>
                  <a:cubicBezTo>
                    <a:pt x="159" y="1033"/>
                    <a:pt x="197" y="1011"/>
                    <a:pt x="215" y="978"/>
                  </a:cubicBezTo>
                  <a:lnTo>
                    <a:pt x="686" y="161"/>
                  </a:lnTo>
                  <a:cubicBezTo>
                    <a:pt x="718" y="107"/>
                    <a:pt x="703" y="47"/>
                    <a:pt x="647" y="14"/>
                  </a:cubicBezTo>
                  <a:cubicBezTo>
                    <a:pt x="631" y="5"/>
                    <a:pt x="613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283975" y="3532400"/>
              <a:ext cx="545800" cy="575900"/>
            </a:xfrm>
            <a:custGeom>
              <a:avLst/>
              <a:gdLst/>
              <a:ahLst/>
              <a:cxnLst/>
              <a:rect l="l" t="t" r="r" b="b"/>
              <a:pathLst>
                <a:path w="21832" h="23036" extrusionOk="0">
                  <a:moveTo>
                    <a:pt x="10699" y="1"/>
                  </a:moveTo>
                  <a:cubicBezTo>
                    <a:pt x="10699" y="1"/>
                    <a:pt x="1" y="5712"/>
                    <a:pt x="4511" y="23036"/>
                  </a:cubicBezTo>
                  <a:cubicBezTo>
                    <a:pt x="4511" y="23036"/>
                    <a:pt x="14645" y="23036"/>
                    <a:pt x="21069" y="21123"/>
                  </a:cubicBezTo>
                  <a:cubicBezTo>
                    <a:pt x="21069" y="21123"/>
                    <a:pt x="21831" y="10342"/>
                    <a:pt x="21831" y="6681"/>
                  </a:cubicBezTo>
                  <a:cubicBezTo>
                    <a:pt x="21831" y="6681"/>
                    <a:pt x="12815" y="1491"/>
                    <a:pt x="106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857825" y="3490950"/>
              <a:ext cx="414925" cy="327950"/>
            </a:xfrm>
            <a:custGeom>
              <a:avLst/>
              <a:gdLst/>
              <a:ahLst/>
              <a:cxnLst/>
              <a:rect l="l" t="t" r="r" b="b"/>
              <a:pathLst>
                <a:path w="16597" h="13118" extrusionOk="0">
                  <a:moveTo>
                    <a:pt x="15013" y="0"/>
                  </a:moveTo>
                  <a:cubicBezTo>
                    <a:pt x="14706" y="0"/>
                    <a:pt x="13691" y="2306"/>
                    <a:pt x="13691" y="2306"/>
                  </a:cubicBezTo>
                  <a:cubicBezTo>
                    <a:pt x="13691" y="2306"/>
                    <a:pt x="13828" y="179"/>
                    <a:pt x="13407" y="70"/>
                  </a:cubicBezTo>
                  <a:cubicBezTo>
                    <a:pt x="13399" y="67"/>
                    <a:pt x="13391" y="66"/>
                    <a:pt x="13384" y="66"/>
                  </a:cubicBezTo>
                  <a:cubicBezTo>
                    <a:pt x="12970" y="66"/>
                    <a:pt x="12585" y="2886"/>
                    <a:pt x="12585" y="2886"/>
                  </a:cubicBezTo>
                  <a:cubicBezTo>
                    <a:pt x="12585" y="2886"/>
                    <a:pt x="12034" y="1297"/>
                    <a:pt x="11761" y="1297"/>
                  </a:cubicBezTo>
                  <a:cubicBezTo>
                    <a:pt x="11752" y="1297"/>
                    <a:pt x="11743" y="1299"/>
                    <a:pt x="11735" y="1302"/>
                  </a:cubicBezTo>
                  <a:cubicBezTo>
                    <a:pt x="11472" y="1406"/>
                    <a:pt x="11861" y="3538"/>
                    <a:pt x="11861" y="3538"/>
                  </a:cubicBezTo>
                  <a:cubicBezTo>
                    <a:pt x="10374" y="6907"/>
                    <a:pt x="4301" y="7312"/>
                    <a:pt x="1468" y="7312"/>
                  </a:cubicBezTo>
                  <a:cubicBezTo>
                    <a:pt x="572" y="7312"/>
                    <a:pt x="0" y="7271"/>
                    <a:pt x="0" y="7271"/>
                  </a:cubicBezTo>
                  <a:lnTo>
                    <a:pt x="0" y="7271"/>
                  </a:lnTo>
                  <a:lnTo>
                    <a:pt x="488" y="13085"/>
                  </a:lnTo>
                  <a:cubicBezTo>
                    <a:pt x="900" y="13107"/>
                    <a:pt x="1300" y="13117"/>
                    <a:pt x="1688" y="13117"/>
                  </a:cubicBezTo>
                  <a:cubicBezTo>
                    <a:pt x="12777" y="13117"/>
                    <a:pt x="14010" y="4684"/>
                    <a:pt x="14010" y="4684"/>
                  </a:cubicBezTo>
                  <a:cubicBezTo>
                    <a:pt x="14010" y="4684"/>
                    <a:pt x="16322" y="3642"/>
                    <a:pt x="16059" y="3166"/>
                  </a:cubicBezTo>
                  <a:cubicBezTo>
                    <a:pt x="16000" y="3060"/>
                    <a:pt x="15898" y="3018"/>
                    <a:pt x="15774" y="3018"/>
                  </a:cubicBezTo>
                  <a:cubicBezTo>
                    <a:pt x="15341" y="3018"/>
                    <a:pt x="14645" y="3522"/>
                    <a:pt x="14645" y="3522"/>
                  </a:cubicBezTo>
                  <a:cubicBezTo>
                    <a:pt x="14645" y="3522"/>
                    <a:pt x="16597" y="1785"/>
                    <a:pt x="16175" y="1302"/>
                  </a:cubicBezTo>
                  <a:cubicBezTo>
                    <a:pt x="16125" y="1246"/>
                    <a:pt x="16066" y="1221"/>
                    <a:pt x="16000" y="1221"/>
                  </a:cubicBezTo>
                  <a:cubicBezTo>
                    <a:pt x="15495" y="1221"/>
                    <a:pt x="14579" y="2650"/>
                    <a:pt x="14579" y="2650"/>
                  </a:cubicBezTo>
                  <a:cubicBezTo>
                    <a:pt x="14579" y="2650"/>
                    <a:pt x="15275" y="404"/>
                    <a:pt x="15067" y="37"/>
                  </a:cubicBezTo>
                  <a:cubicBezTo>
                    <a:pt x="15053" y="12"/>
                    <a:pt x="15035" y="0"/>
                    <a:pt x="15013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169400" y="3560525"/>
              <a:ext cx="21975" cy="29175"/>
            </a:xfrm>
            <a:custGeom>
              <a:avLst/>
              <a:gdLst/>
              <a:ahLst/>
              <a:cxnLst/>
              <a:rect l="l" t="t" r="r" b="b"/>
              <a:pathLst>
                <a:path w="879" h="1167" extrusionOk="0">
                  <a:moveTo>
                    <a:pt x="118" y="0"/>
                  </a:moveTo>
                  <a:cubicBezTo>
                    <a:pt x="87" y="0"/>
                    <a:pt x="56" y="14"/>
                    <a:pt x="34" y="42"/>
                  </a:cubicBezTo>
                  <a:cubicBezTo>
                    <a:pt x="1" y="87"/>
                    <a:pt x="11" y="153"/>
                    <a:pt x="56" y="191"/>
                  </a:cubicBezTo>
                  <a:cubicBezTo>
                    <a:pt x="615" y="608"/>
                    <a:pt x="484" y="1008"/>
                    <a:pt x="477" y="1024"/>
                  </a:cubicBezTo>
                  <a:cubicBezTo>
                    <a:pt x="456" y="1079"/>
                    <a:pt x="484" y="1139"/>
                    <a:pt x="538" y="1160"/>
                  </a:cubicBezTo>
                  <a:cubicBezTo>
                    <a:pt x="549" y="1167"/>
                    <a:pt x="560" y="1167"/>
                    <a:pt x="576" y="1167"/>
                  </a:cubicBezTo>
                  <a:cubicBezTo>
                    <a:pt x="615" y="1167"/>
                    <a:pt x="659" y="1145"/>
                    <a:pt x="674" y="1101"/>
                  </a:cubicBezTo>
                  <a:cubicBezTo>
                    <a:pt x="681" y="1079"/>
                    <a:pt x="878" y="536"/>
                    <a:pt x="181" y="21"/>
                  </a:cubicBezTo>
                  <a:cubicBezTo>
                    <a:pt x="163" y="7"/>
                    <a:pt x="141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91900" y="3129525"/>
              <a:ext cx="311600" cy="490050"/>
            </a:xfrm>
            <a:custGeom>
              <a:avLst/>
              <a:gdLst/>
              <a:ahLst/>
              <a:cxnLst/>
              <a:rect l="l" t="t" r="r" b="b"/>
              <a:pathLst>
                <a:path w="12464" h="19602" extrusionOk="0">
                  <a:moveTo>
                    <a:pt x="8282" y="0"/>
                  </a:moveTo>
                  <a:cubicBezTo>
                    <a:pt x="7663" y="0"/>
                    <a:pt x="7334" y="2517"/>
                    <a:pt x="7334" y="2517"/>
                  </a:cubicBezTo>
                  <a:cubicBezTo>
                    <a:pt x="7334" y="2517"/>
                    <a:pt x="7376" y="1146"/>
                    <a:pt x="6863" y="1146"/>
                  </a:cubicBezTo>
                  <a:cubicBezTo>
                    <a:pt x="6854" y="1146"/>
                    <a:pt x="6845" y="1147"/>
                    <a:pt x="6835" y="1148"/>
                  </a:cubicBezTo>
                  <a:cubicBezTo>
                    <a:pt x="6292" y="1196"/>
                    <a:pt x="6731" y="3696"/>
                    <a:pt x="6731" y="3696"/>
                  </a:cubicBezTo>
                  <a:cubicBezTo>
                    <a:pt x="6731" y="3696"/>
                    <a:pt x="0" y="9862"/>
                    <a:pt x="7382" y="19601"/>
                  </a:cubicBezTo>
                  <a:lnTo>
                    <a:pt x="12464" y="16740"/>
                  </a:lnTo>
                  <a:cubicBezTo>
                    <a:pt x="12464" y="16740"/>
                    <a:pt x="6314" y="8941"/>
                    <a:pt x="8890" y="4831"/>
                  </a:cubicBezTo>
                  <a:cubicBezTo>
                    <a:pt x="8890" y="4831"/>
                    <a:pt x="10868" y="3953"/>
                    <a:pt x="10809" y="3674"/>
                  </a:cubicBezTo>
                  <a:cubicBezTo>
                    <a:pt x="10795" y="3612"/>
                    <a:pt x="10695" y="3588"/>
                    <a:pt x="10547" y="3588"/>
                  </a:cubicBezTo>
                  <a:cubicBezTo>
                    <a:pt x="10049" y="3588"/>
                    <a:pt x="9016" y="3865"/>
                    <a:pt x="9016" y="3865"/>
                  </a:cubicBezTo>
                  <a:cubicBezTo>
                    <a:pt x="9016" y="3865"/>
                    <a:pt x="11214" y="1887"/>
                    <a:pt x="10885" y="1603"/>
                  </a:cubicBezTo>
                  <a:cubicBezTo>
                    <a:pt x="10853" y="1574"/>
                    <a:pt x="10807" y="1561"/>
                    <a:pt x="10751" y="1561"/>
                  </a:cubicBezTo>
                  <a:cubicBezTo>
                    <a:pt x="10242" y="1561"/>
                    <a:pt x="8874" y="2622"/>
                    <a:pt x="8874" y="2622"/>
                  </a:cubicBezTo>
                  <a:cubicBezTo>
                    <a:pt x="8874" y="2622"/>
                    <a:pt x="10387" y="209"/>
                    <a:pt x="9989" y="209"/>
                  </a:cubicBezTo>
                  <a:cubicBezTo>
                    <a:pt x="9986" y="209"/>
                    <a:pt x="9983" y="209"/>
                    <a:pt x="9980" y="210"/>
                  </a:cubicBezTo>
                  <a:cubicBezTo>
                    <a:pt x="9559" y="243"/>
                    <a:pt x="8090" y="2079"/>
                    <a:pt x="8090" y="2079"/>
                  </a:cubicBezTo>
                  <a:cubicBezTo>
                    <a:pt x="8090" y="2079"/>
                    <a:pt x="8945" y="78"/>
                    <a:pt x="8310" y="2"/>
                  </a:cubicBezTo>
                  <a:cubicBezTo>
                    <a:pt x="8301" y="1"/>
                    <a:pt x="8291" y="0"/>
                    <a:pt x="8282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8125" y="3221375"/>
              <a:ext cx="32225" cy="11525"/>
            </a:xfrm>
            <a:custGeom>
              <a:avLst/>
              <a:gdLst/>
              <a:ahLst/>
              <a:cxnLst/>
              <a:rect l="l" t="t" r="r" b="b"/>
              <a:pathLst>
                <a:path w="1289" h="461" extrusionOk="0">
                  <a:moveTo>
                    <a:pt x="707" y="1"/>
                  </a:moveTo>
                  <a:cubicBezTo>
                    <a:pt x="245" y="1"/>
                    <a:pt x="45" y="279"/>
                    <a:pt x="33" y="296"/>
                  </a:cubicBezTo>
                  <a:cubicBezTo>
                    <a:pt x="0" y="340"/>
                    <a:pt x="11" y="406"/>
                    <a:pt x="60" y="438"/>
                  </a:cubicBezTo>
                  <a:cubicBezTo>
                    <a:pt x="77" y="454"/>
                    <a:pt x="99" y="461"/>
                    <a:pt x="120" y="461"/>
                  </a:cubicBezTo>
                  <a:cubicBezTo>
                    <a:pt x="153" y="461"/>
                    <a:pt x="186" y="444"/>
                    <a:pt x="208" y="416"/>
                  </a:cubicBezTo>
                  <a:cubicBezTo>
                    <a:pt x="216" y="404"/>
                    <a:pt x="360" y="210"/>
                    <a:pt x="710" y="210"/>
                  </a:cubicBezTo>
                  <a:cubicBezTo>
                    <a:pt x="827" y="210"/>
                    <a:pt x="968" y="232"/>
                    <a:pt x="1134" y="290"/>
                  </a:cubicBezTo>
                  <a:cubicBezTo>
                    <a:pt x="1146" y="295"/>
                    <a:pt x="1158" y="297"/>
                    <a:pt x="1170" y="297"/>
                  </a:cubicBezTo>
                  <a:cubicBezTo>
                    <a:pt x="1214" y="297"/>
                    <a:pt x="1253" y="267"/>
                    <a:pt x="1266" y="224"/>
                  </a:cubicBezTo>
                  <a:cubicBezTo>
                    <a:pt x="1288" y="170"/>
                    <a:pt x="1261" y="110"/>
                    <a:pt x="1200" y="93"/>
                  </a:cubicBezTo>
                  <a:cubicBezTo>
                    <a:pt x="1010" y="26"/>
                    <a:pt x="846" y="1"/>
                    <a:pt x="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96750" y="4060475"/>
              <a:ext cx="522200" cy="280375"/>
            </a:xfrm>
            <a:custGeom>
              <a:avLst/>
              <a:gdLst/>
              <a:ahLst/>
              <a:cxnLst/>
              <a:rect l="l" t="t" r="r" b="b"/>
              <a:pathLst>
                <a:path w="20888" h="11215" extrusionOk="0">
                  <a:moveTo>
                    <a:pt x="16230" y="0"/>
                  </a:moveTo>
                  <a:cubicBezTo>
                    <a:pt x="12408" y="1338"/>
                    <a:pt x="0" y="1913"/>
                    <a:pt x="0" y="1913"/>
                  </a:cubicBezTo>
                  <a:cubicBezTo>
                    <a:pt x="2532" y="5158"/>
                    <a:pt x="7668" y="11214"/>
                    <a:pt x="7668" y="11214"/>
                  </a:cubicBezTo>
                  <a:cubicBezTo>
                    <a:pt x="9147" y="10387"/>
                    <a:pt x="14497" y="7816"/>
                    <a:pt x="14497" y="7816"/>
                  </a:cubicBezTo>
                  <a:cubicBezTo>
                    <a:pt x="13938" y="6200"/>
                    <a:pt x="11581" y="3908"/>
                    <a:pt x="11581" y="3908"/>
                  </a:cubicBezTo>
                  <a:lnTo>
                    <a:pt x="11581" y="3908"/>
                  </a:lnTo>
                  <a:cubicBezTo>
                    <a:pt x="13242" y="4999"/>
                    <a:pt x="15236" y="7301"/>
                    <a:pt x="15236" y="7301"/>
                  </a:cubicBezTo>
                  <a:lnTo>
                    <a:pt x="20887" y="3284"/>
                  </a:lnTo>
                  <a:cubicBezTo>
                    <a:pt x="18920" y="1222"/>
                    <a:pt x="16230" y="0"/>
                    <a:pt x="16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30450" y="4119425"/>
              <a:ext cx="180325" cy="197300"/>
            </a:xfrm>
            <a:custGeom>
              <a:avLst/>
              <a:gdLst/>
              <a:ahLst/>
              <a:cxnLst/>
              <a:rect l="l" t="t" r="r" b="b"/>
              <a:pathLst>
                <a:path w="7213" h="7892" extrusionOk="0">
                  <a:moveTo>
                    <a:pt x="121" y="1"/>
                  </a:moveTo>
                  <a:cubicBezTo>
                    <a:pt x="91" y="1"/>
                    <a:pt x="60" y="13"/>
                    <a:pt x="39" y="38"/>
                  </a:cubicBezTo>
                  <a:cubicBezTo>
                    <a:pt x="0" y="88"/>
                    <a:pt x="11" y="153"/>
                    <a:pt x="56" y="192"/>
                  </a:cubicBezTo>
                  <a:cubicBezTo>
                    <a:pt x="110" y="235"/>
                    <a:pt x="5821" y="4856"/>
                    <a:pt x="6994" y="7821"/>
                  </a:cubicBezTo>
                  <a:cubicBezTo>
                    <a:pt x="7010" y="7864"/>
                    <a:pt x="7055" y="7892"/>
                    <a:pt x="7093" y="7892"/>
                  </a:cubicBezTo>
                  <a:cubicBezTo>
                    <a:pt x="7109" y="7892"/>
                    <a:pt x="7121" y="7887"/>
                    <a:pt x="7131" y="7881"/>
                  </a:cubicBezTo>
                  <a:cubicBezTo>
                    <a:pt x="7186" y="7859"/>
                    <a:pt x="7213" y="7799"/>
                    <a:pt x="7192" y="7743"/>
                  </a:cubicBezTo>
                  <a:cubicBezTo>
                    <a:pt x="5996" y="4724"/>
                    <a:pt x="423" y="213"/>
                    <a:pt x="187" y="22"/>
                  </a:cubicBezTo>
                  <a:cubicBezTo>
                    <a:pt x="168" y="8"/>
                    <a:pt x="145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27750" y="4085950"/>
              <a:ext cx="61300" cy="59925"/>
            </a:xfrm>
            <a:custGeom>
              <a:avLst/>
              <a:gdLst/>
              <a:ahLst/>
              <a:cxnLst/>
              <a:rect l="l" t="t" r="r" b="b"/>
              <a:pathLst>
                <a:path w="2452" h="2397" extrusionOk="0">
                  <a:moveTo>
                    <a:pt x="1597" y="1"/>
                  </a:moveTo>
                  <a:cubicBezTo>
                    <a:pt x="1578" y="1"/>
                    <a:pt x="1559" y="6"/>
                    <a:pt x="1541" y="18"/>
                  </a:cubicBezTo>
                  <a:cubicBezTo>
                    <a:pt x="1491" y="51"/>
                    <a:pt x="1475" y="116"/>
                    <a:pt x="1508" y="165"/>
                  </a:cubicBezTo>
                  <a:cubicBezTo>
                    <a:pt x="1936" y="835"/>
                    <a:pt x="2123" y="1612"/>
                    <a:pt x="2194" y="2019"/>
                  </a:cubicBezTo>
                  <a:lnTo>
                    <a:pt x="188" y="236"/>
                  </a:lnTo>
                  <a:cubicBezTo>
                    <a:pt x="168" y="219"/>
                    <a:pt x="143" y="211"/>
                    <a:pt x="119" y="211"/>
                  </a:cubicBezTo>
                  <a:cubicBezTo>
                    <a:pt x="89" y="211"/>
                    <a:pt x="60" y="223"/>
                    <a:pt x="39" y="248"/>
                  </a:cubicBezTo>
                  <a:cubicBezTo>
                    <a:pt x="1" y="291"/>
                    <a:pt x="6" y="357"/>
                    <a:pt x="44" y="395"/>
                  </a:cubicBezTo>
                  <a:lnTo>
                    <a:pt x="2270" y="2368"/>
                  </a:lnTo>
                  <a:cubicBezTo>
                    <a:pt x="2292" y="2386"/>
                    <a:pt x="2320" y="2396"/>
                    <a:pt x="2341" y="2396"/>
                  </a:cubicBezTo>
                  <a:cubicBezTo>
                    <a:pt x="2358" y="2396"/>
                    <a:pt x="2374" y="2391"/>
                    <a:pt x="2391" y="2386"/>
                  </a:cubicBezTo>
                  <a:cubicBezTo>
                    <a:pt x="2429" y="2363"/>
                    <a:pt x="2451" y="2325"/>
                    <a:pt x="2445" y="2282"/>
                  </a:cubicBezTo>
                  <a:cubicBezTo>
                    <a:pt x="2440" y="2232"/>
                    <a:pt x="2325" y="1048"/>
                    <a:pt x="1683" y="51"/>
                  </a:cubicBezTo>
                  <a:cubicBezTo>
                    <a:pt x="1665" y="19"/>
                    <a:pt x="1632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08000" y="4097150"/>
              <a:ext cx="35800" cy="82150"/>
            </a:xfrm>
            <a:custGeom>
              <a:avLst/>
              <a:gdLst/>
              <a:ahLst/>
              <a:cxnLst/>
              <a:rect l="l" t="t" r="r" b="b"/>
              <a:pathLst>
                <a:path w="1432" h="3286" extrusionOk="0">
                  <a:moveTo>
                    <a:pt x="821" y="1"/>
                  </a:moveTo>
                  <a:cubicBezTo>
                    <a:pt x="815" y="1"/>
                    <a:pt x="808" y="1"/>
                    <a:pt x="801" y="3"/>
                  </a:cubicBezTo>
                  <a:cubicBezTo>
                    <a:pt x="741" y="18"/>
                    <a:pt x="708" y="74"/>
                    <a:pt x="724" y="134"/>
                  </a:cubicBezTo>
                  <a:cubicBezTo>
                    <a:pt x="1196" y="2041"/>
                    <a:pt x="61" y="3094"/>
                    <a:pt x="50" y="3104"/>
                  </a:cubicBezTo>
                  <a:cubicBezTo>
                    <a:pt x="7" y="3142"/>
                    <a:pt x="0" y="3208"/>
                    <a:pt x="40" y="3253"/>
                  </a:cubicBezTo>
                  <a:cubicBezTo>
                    <a:pt x="61" y="3274"/>
                    <a:pt x="88" y="3286"/>
                    <a:pt x="116" y="3286"/>
                  </a:cubicBezTo>
                  <a:cubicBezTo>
                    <a:pt x="143" y="3286"/>
                    <a:pt x="171" y="3281"/>
                    <a:pt x="187" y="3258"/>
                  </a:cubicBezTo>
                  <a:cubicBezTo>
                    <a:pt x="242" y="3215"/>
                    <a:pt x="1431" y="2118"/>
                    <a:pt x="927" y="84"/>
                  </a:cubicBezTo>
                  <a:cubicBezTo>
                    <a:pt x="912" y="32"/>
                    <a:pt x="868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760000" y="4070125"/>
              <a:ext cx="95525" cy="36150"/>
            </a:xfrm>
            <a:custGeom>
              <a:avLst/>
              <a:gdLst/>
              <a:ahLst/>
              <a:cxnLst/>
              <a:rect l="l" t="t" r="r" b="b"/>
              <a:pathLst>
                <a:path w="3821" h="1446" extrusionOk="0">
                  <a:moveTo>
                    <a:pt x="118" y="0"/>
                  </a:moveTo>
                  <a:cubicBezTo>
                    <a:pt x="88" y="0"/>
                    <a:pt x="59" y="13"/>
                    <a:pt x="38" y="37"/>
                  </a:cubicBezTo>
                  <a:cubicBezTo>
                    <a:pt x="0" y="80"/>
                    <a:pt x="5" y="146"/>
                    <a:pt x="49" y="185"/>
                  </a:cubicBezTo>
                  <a:cubicBezTo>
                    <a:pt x="115" y="244"/>
                    <a:pt x="1485" y="1445"/>
                    <a:pt x="2904" y="1445"/>
                  </a:cubicBezTo>
                  <a:cubicBezTo>
                    <a:pt x="3185" y="1445"/>
                    <a:pt x="3469" y="1395"/>
                    <a:pt x="3744" y="1286"/>
                  </a:cubicBezTo>
                  <a:cubicBezTo>
                    <a:pt x="3798" y="1264"/>
                    <a:pt x="3820" y="1205"/>
                    <a:pt x="3798" y="1149"/>
                  </a:cubicBezTo>
                  <a:cubicBezTo>
                    <a:pt x="3782" y="1107"/>
                    <a:pt x="3742" y="1081"/>
                    <a:pt x="3700" y="1081"/>
                  </a:cubicBezTo>
                  <a:cubicBezTo>
                    <a:pt x="3687" y="1081"/>
                    <a:pt x="3674" y="1084"/>
                    <a:pt x="3661" y="1089"/>
                  </a:cubicBezTo>
                  <a:cubicBezTo>
                    <a:pt x="3417" y="1188"/>
                    <a:pt x="3165" y="1230"/>
                    <a:pt x="2912" y="1230"/>
                  </a:cubicBezTo>
                  <a:cubicBezTo>
                    <a:pt x="1563" y="1230"/>
                    <a:pt x="205" y="39"/>
                    <a:pt x="187" y="26"/>
                  </a:cubicBezTo>
                  <a:cubicBezTo>
                    <a:pt x="167" y="9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799575" y="4057825"/>
              <a:ext cx="108425" cy="97225"/>
            </a:xfrm>
            <a:custGeom>
              <a:avLst/>
              <a:gdLst/>
              <a:ahLst/>
              <a:cxnLst/>
              <a:rect l="l" t="t" r="r" b="b"/>
              <a:pathLst>
                <a:path w="4337" h="3889" extrusionOk="0">
                  <a:moveTo>
                    <a:pt x="121" y="0"/>
                  </a:moveTo>
                  <a:cubicBezTo>
                    <a:pt x="87" y="0"/>
                    <a:pt x="54" y="14"/>
                    <a:pt x="34" y="41"/>
                  </a:cubicBezTo>
                  <a:cubicBezTo>
                    <a:pt x="1" y="85"/>
                    <a:pt x="6" y="156"/>
                    <a:pt x="56" y="189"/>
                  </a:cubicBezTo>
                  <a:cubicBezTo>
                    <a:pt x="1688" y="1439"/>
                    <a:pt x="4122" y="3834"/>
                    <a:pt x="4144" y="3860"/>
                  </a:cubicBezTo>
                  <a:cubicBezTo>
                    <a:pt x="4167" y="3883"/>
                    <a:pt x="4194" y="3888"/>
                    <a:pt x="4221" y="3888"/>
                  </a:cubicBezTo>
                  <a:cubicBezTo>
                    <a:pt x="4248" y="3888"/>
                    <a:pt x="4276" y="3878"/>
                    <a:pt x="4293" y="3860"/>
                  </a:cubicBezTo>
                  <a:cubicBezTo>
                    <a:pt x="4336" y="3817"/>
                    <a:pt x="4336" y="3751"/>
                    <a:pt x="4293" y="3708"/>
                  </a:cubicBezTo>
                  <a:cubicBezTo>
                    <a:pt x="4271" y="3686"/>
                    <a:pt x="1832" y="1280"/>
                    <a:pt x="182" y="19"/>
                  </a:cubicBezTo>
                  <a:cubicBezTo>
                    <a:pt x="165" y="6"/>
                    <a:pt x="143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73875" y="3434400"/>
              <a:ext cx="315125" cy="300200"/>
            </a:xfrm>
            <a:custGeom>
              <a:avLst/>
              <a:gdLst/>
              <a:ahLst/>
              <a:cxnLst/>
              <a:rect l="l" t="t" r="r" b="b"/>
              <a:pathLst>
                <a:path w="12605" h="12008" extrusionOk="0">
                  <a:moveTo>
                    <a:pt x="7032" y="1"/>
                  </a:moveTo>
                  <a:cubicBezTo>
                    <a:pt x="5754" y="1"/>
                    <a:pt x="1490" y="2780"/>
                    <a:pt x="1490" y="2780"/>
                  </a:cubicBezTo>
                  <a:cubicBezTo>
                    <a:pt x="1" y="3702"/>
                    <a:pt x="3689" y="12008"/>
                    <a:pt x="5626" y="12008"/>
                  </a:cubicBezTo>
                  <a:cubicBezTo>
                    <a:pt x="5693" y="12008"/>
                    <a:pt x="5758" y="11998"/>
                    <a:pt x="5820" y="11977"/>
                  </a:cubicBezTo>
                  <a:cubicBezTo>
                    <a:pt x="7688" y="11363"/>
                    <a:pt x="12605" y="4897"/>
                    <a:pt x="12605" y="4897"/>
                  </a:cubicBezTo>
                  <a:cubicBezTo>
                    <a:pt x="12605" y="4897"/>
                    <a:pt x="8039" y="670"/>
                    <a:pt x="7300" y="73"/>
                  </a:cubicBezTo>
                  <a:cubicBezTo>
                    <a:pt x="7239" y="23"/>
                    <a:pt x="7147" y="1"/>
                    <a:pt x="70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728475" y="3654900"/>
              <a:ext cx="251175" cy="213350"/>
            </a:xfrm>
            <a:custGeom>
              <a:avLst/>
              <a:gdLst/>
              <a:ahLst/>
              <a:cxnLst/>
              <a:rect l="l" t="t" r="r" b="b"/>
              <a:pathLst>
                <a:path w="10047" h="8534" extrusionOk="0">
                  <a:moveTo>
                    <a:pt x="981" y="0"/>
                  </a:moveTo>
                  <a:cubicBezTo>
                    <a:pt x="981" y="0"/>
                    <a:pt x="1" y="7592"/>
                    <a:pt x="538" y="8260"/>
                  </a:cubicBezTo>
                  <a:cubicBezTo>
                    <a:pt x="694" y="8455"/>
                    <a:pt x="1480" y="8533"/>
                    <a:pt x="2526" y="8533"/>
                  </a:cubicBezTo>
                  <a:cubicBezTo>
                    <a:pt x="5060" y="8533"/>
                    <a:pt x="9123" y="8073"/>
                    <a:pt x="9472" y="7701"/>
                  </a:cubicBezTo>
                  <a:cubicBezTo>
                    <a:pt x="9964" y="7171"/>
                    <a:pt x="10046" y="504"/>
                    <a:pt x="8538" y="504"/>
                  </a:cubicBezTo>
                  <a:cubicBezTo>
                    <a:pt x="8533" y="504"/>
                    <a:pt x="8528" y="504"/>
                    <a:pt x="8523" y="504"/>
                  </a:cubicBezTo>
                  <a:cubicBezTo>
                    <a:pt x="8471" y="506"/>
                    <a:pt x="8414" y="506"/>
                    <a:pt x="8352" y="506"/>
                  </a:cubicBezTo>
                  <a:cubicBezTo>
                    <a:pt x="6592" y="506"/>
                    <a:pt x="981" y="0"/>
                    <a:pt x="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42875" y="3158850"/>
              <a:ext cx="578175" cy="461250"/>
            </a:xfrm>
            <a:custGeom>
              <a:avLst/>
              <a:gdLst/>
              <a:ahLst/>
              <a:cxnLst/>
              <a:rect l="l" t="t" r="r" b="b"/>
              <a:pathLst>
                <a:path w="23127" h="18450" extrusionOk="0">
                  <a:moveTo>
                    <a:pt x="12196" y="0"/>
                  </a:moveTo>
                  <a:cubicBezTo>
                    <a:pt x="8167" y="0"/>
                    <a:pt x="5144" y="2818"/>
                    <a:pt x="5144" y="2818"/>
                  </a:cubicBezTo>
                  <a:cubicBezTo>
                    <a:pt x="1" y="8380"/>
                    <a:pt x="5123" y="18449"/>
                    <a:pt x="12068" y="18449"/>
                  </a:cubicBezTo>
                  <a:cubicBezTo>
                    <a:pt x="12249" y="18449"/>
                    <a:pt x="12431" y="18442"/>
                    <a:pt x="12614" y="18428"/>
                  </a:cubicBezTo>
                  <a:cubicBezTo>
                    <a:pt x="21855" y="17733"/>
                    <a:pt x="23127" y="6908"/>
                    <a:pt x="18743" y="2818"/>
                  </a:cubicBezTo>
                  <a:cubicBezTo>
                    <a:pt x="16477" y="705"/>
                    <a:pt x="14211" y="0"/>
                    <a:pt x="1219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77875" y="3485550"/>
              <a:ext cx="174050" cy="193400"/>
            </a:xfrm>
            <a:custGeom>
              <a:avLst/>
              <a:gdLst/>
              <a:ahLst/>
              <a:cxnLst/>
              <a:rect l="l" t="t" r="r" b="b"/>
              <a:pathLst>
                <a:path w="6962" h="7736" extrusionOk="0">
                  <a:moveTo>
                    <a:pt x="4786" y="0"/>
                  </a:moveTo>
                  <a:lnTo>
                    <a:pt x="1947" y="3771"/>
                  </a:lnTo>
                  <a:lnTo>
                    <a:pt x="680" y="2943"/>
                  </a:lnTo>
                  <a:lnTo>
                    <a:pt x="680" y="2943"/>
                  </a:lnTo>
                  <a:cubicBezTo>
                    <a:pt x="680" y="2943"/>
                    <a:pt x="0" y="6686"/>
                    <a:pt x="3273" y="7569"/>
                  </a:cubicBezTo>
                  <a:cubicBezTo>
                    <a:pt x="3709" y="7687"/>
                    <a:pt x="4092" y="7736"/>
                    <a:pt x="4427" y="7736"/>
                  </a:cubicBezTo>
                  <a:cubicBezTo>
                    <a:pt x="6084" y="7736"/>
                    <a:pt x="6562" y="6534"/>
                    <a:pt x="6562" y="6534"/>
                  </a:cubicBezTo>
                  <a:lnTo>
                    <a:pt x="5509" y="5897"/>
                  </a:lnTo>
                  <a:lnTo>
                    <a:pt x="6961" y="2324"/>
                  </a:lnTo>
                  <a:lnTo>
                    <a:pt x="4786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818350" y="3469900"/>
              <a:ext cx="89775" cy="68150"/>
            </a:xfrm>
            <a:custGeom>
              <a:avLst/>
              <a:gdLst/>
              <a:ahLst/>
              <a:cxnLst/>
              <a:rect l="l" t="t" r="r" b="b"/>
              <a:pathLst>
                <a:path w="3591" h="2726" extrusionOk="0">
                  <a:moveTo>
                    <a:pt x="302" y="1"/>
                  </a:moveTo>
                  <a:cubicBezTo>
                    <a:pt x="247" y="1"/>
                    <a:pt x="203" y="38"/>
                    <a:pt x="193" y="95"/>
                  </a:cubicBezTo>
                  <a:cubicBezTo>
                    <a:pt x="188" y="155"/>
                    <a:pt x="1" y="1575"/>
                    <a:pt x="565" y="2303"/>
                  </a:cubicBezTo>
                  <a:cubicBezTo>
                    <a:pt x="752" y="2539"/>
                    <a:pt x="998" y="2681"/>
                    <a:pt x="1294" y="2714"/>
                  </a:cubicBezTo>
                  <a:cubicBezTo>
                    <a:pt x="1365" y="2720"/>
                    <a:pt x="1437" y="2725"/>
                    <a:pt x="1508" y="2725"/>
                  </a:cubicBezTo>
                  <a:cubicBezTo>
                    <a:pt x="2763" y="2725"/>
                    <a:pt x="3525" y="1486"/>
                    <a:pt x="3558" y="1426"/>
                  </a:cubicBezTo>
                  <a:cubicBezTo>
                    <a:pt x="3591" y="1377"/>
                    <a:pt x="3575" y="1317"/>
                    <a:pt x="3525" y="1284"/>
                  </a:cubicBezTo>
                  <a:cubicBezTo>
                    <a:pt x="3508" y="1274"/>
                    <a:pt x="3489" y="1269"/>
                    <a:pt x="3469" y="1269"/>
                  </a:cubicBezTo>
                  <a:cubicBezTo>
                    <a:pt x="3434" y="1269"/>
                    <a:pt x="3399" y="1286"/>
                    <a:pt x="3378" y="1322"/>
                  </a:cubicBezTo>
                  <a:cubicBezTo>
                    <a:pt x="3371" y="1332"/>
                    <a:pt x="2647" y="2511"/>
                    <a:pt x="1506" y="2511"/>
                  </a:cubicBezTo>
                  <a:cubicBezTo>
                    <a:pt x="1444" y="2511"/>
                    <a:pt x="1381" y="2508"/>
                    <a:pt x="1316" y="2501"/>
                  </a:cubicBezTo>
                  <a:cubicBezTo>
                    <a:pt x="1076" y="2473"/>
                    <a:pt x="884" y="2369"/>
                    <a:pt x="730" y="2172"/>
                  </a:cubicBezTo>
                  <a:cubicBezTo>
                    <a:pt x="221" y="1519"/>
                    <a:pt x="401" y="133"/>
                    <a:pt x="406" y="122"/>
                  </a:cubicBezTo>
                  <a:cubicBezTo>
                    <a:pt x="411" y="62"/>
                    <a:pt x="373" y="12"/>
                    <a:pt x="313" y="1"/>
                  </a:cubicBezTo>
                  <a:cubicBezTo>
                    <a:pt x="309" y="1"/>
                    <a:pt x="305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87775" y="3398400"/>
              <a:ext cx="93875" cy="93875"/>
            </a:xfrm>
            <a:custGeom>
              <a:avLst/>
              <a:gdLst/>
              <a:ahLst/>
              <a:cxnLst/>
              <a:rect l="l" t="t" r="r" b="b"/>
              <a:pathLst>
                <a:path w="3755" h="3755" extrusionOk="0">
                  <a:moveTo>
                    <a:pt x="1880" y="0"/>
                  </a:moveTo>
                  <a:cubicBezTo>
                    <a:pt x="845" y="0"/>
                    <a:pt x="0" y="838"/>
                    <a:pt x="0" y="1875"/>
                  </a:cubicBezTo>
                  <a:cubicBezTo>
                    <a:pt x="0" y="2910"/>
                    <a:pt x="845" y="3754"/>
                    <a:pt x="1880" y="3754"/>
                  </a:cubicBezTo>
                  <a:cubicBezTo>
                    <a:pt x="2917" y="3754"/>
                    <a:pt x="3755" y="2910"/>
                    <a:pt x="3755" y="1875"/>
                  </a:cubicBezTo>
                  <a:cubicBezTo>
                    <a:pt x="3755" y="838"/>
                    <a:pt x="2917" y="0"/>
                    <a:pt x="1880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918225" y="3469225"/>
              <a:ext cx="94050" cy="93875"/>
            </a:xfrm>
            <a:custGeom>
              <a:avLst/>
              <a:gdLst/>
              <a:ahLst/>
              <a:cxnLst/>
              <a:rect l="l" t="t" r="r" b="b"/>
              <a:pathLst>
                <a:path w="3762" h="3755" extrusionOk="0">
                  <a:moveTo>
                    <a:pt x="1882" y="1"/>
                  </a:moveTo>
                  <a:cubicBezTo>
                    <a:pt x="845" y="1"/>
                    <a:pt x="1" y="845"/>
                    <a:pt x="1" y="1880"/>
                  </a:cubicBezTo>
                  <a:cubicBezTo>
                    <a:pt x="1" y="2917"/>
                    <a:pt x="845" y="3755"/>
                    <a:pt x="1882" y="3755"/>
                  </a:cubicBezTo>
                  <a:cubicBezTo>
                    <a:pt x="2917" y="3755"/>
                    <a:pt x="3762" y="2917"/>
                    <a:pt x="3762" y="1880"/>
                  </a:cubicBezTo>
                  <a:cubicBezTo>
                    <a:pt x="3762" y="845"/>
                    <a:pt x="2917" y="1"/>
                    <a:pt x="1882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81225" y="3365775"/>
              <a:ext cx="47575" cy="47575"/>
            </a:xfrm>
            <a:custGeom>
              <a:avLst/>
              <a:gdLst/>
              <a:ahLst/>
              <a:cxnLst/>
              <a:rect l="l" t="t" r="r" b="b"/>
              <a:pathLst>
                <a:path w="1903" h="1903" extrusionOk="0">
                  <a:moveTo>
                    <a:pt x="954" y="0"/>
                  </a:moveTo>
                  <a:cubicBezTo>
                    <a:pt x="428" y="0"/>
                    <a:pt x="1" y="428"/>
                    <a:pt x="1" y="949"/>
                  </a:cubicBezTo>
                  <a:cubicBezTo>
                    <a:pt x="1" y="1475"/>
                    <a:pt x="428" y="1902"/>
                    <a:pt x="954" y="1902"/>
                  </a:cubicBezTo>
                  <a:cubicBezTo>
                    <a:pt x="1481" y="1902"/>
                    <a:pt x="1903" y="1475"/>
                    <a:pt x="1903" y="949"/>
                  </a:cubicBezTo>
                  <a:cubicBezTo>
                    <a:pt x="1903" y="428"/>
                    <a:pt x="1481" y="0"/>
                    <a:pt x="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941550" y="3410600"/>
              <a:ext cx="47575" cy="47575"/>
            </a:xfrm>
            <a:custGeom>
              <a:avLst/>
              <a:gdLst/>
              <a:ahLst/>
              <a:cxnLst/>
              <a:rect l="l" t="t" r="r" b="b"/>
              <a:pathLst>
                <a:path w="1903" h="1903" extrusionOk="0">
                  <a:moveTo>
                    <a:pt x="949" y="0"/>
                  </a:moveTo>
                  <a:cubicBezTo>
                    <a:pt x="423" y="0"/>
                    <a:pt x="0" y="428"/>
                    <a:pt x="0" y="954"/>
                  </a:cubicBezTo>
                  <a:cubicBezTo>
                    <a:pt x="0" y="1480"/>
                    <a:pt x="423" y="1902"/>
                    <a:pt x="949" y="1902"/>
                  </a:cubicBezTo>
                  <a:cubicBezTo>
                    <a:pt x="1475" y="1902"/>
                    <a:pt x="1903" y="1480"/>
                    <a:pt x="1903" y="954"/>
                  </a:cubicBezTo>
                  <a:cubicBezTo>
                    <a:pt x="1903" y="428"/>
                    <a:pt x="1475" y="0"/>
                    <a:pt x="9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47450" y="3548250"/>
              <a:ext cx="207500" cy="156550"/>
            </a:xfrm>
            <a:custGeom>
              <a:avLst/>
              <a:gdLst/>
              <a:ahLst/>
              <a:cxnLst/>
              <a:rect l="l" t="t" r="r" b="b"/>
              <a:pathLst>
                <a:path w="8300" h="6262" extrusionOk="0">
                  <a:moveTo>
                    <a:pt x="794" y="0"/>
                  </a:moveTo>
                  <a:cubicBezTo>
                    <a:pt x="745" y="0"/>
                    <a:pt x="702" y="36"/>
                    <a:pt x="691" y="90"/>
                  </a:cubicBezTo>
                  <a:cubicBezTo>
                    <a:pt x="686" y="128"/>
                    <a:pt x="1" y="4343"/>
                    <a:pt x="3098" y="5724"/>
                  </a:cubicBezTo>
                  <a:cubicBezTo>
                    <a:pt x="3969" y="6113"/>
                    <a:pt x="4715" y="6262"/>
                    <a:pt x="5345" y="6262"/>
                  </a:cubicBezTo>
                  <a:cubicBezTo>
                    <a:pt x="7417" y="6262"/>
                    <a:pt x="8267" y="4661"/>
                    <a:pt x="8272" y="4639"/>
                  </a:cubicBezTo>
                  <a:cubicBezTo>
                    <a:pt x="8299" y="4585"/>
                    <a:pt x="8277" y="4524"/>
                    <a:pt x="8228" y="4497"/>
                  </a:cubicBezTo>
                  <a:cubicBezTo>
                    <a:pt x="8214" y="4488"/>
                    <a:pt x="8197" y="4485"/>
                    <a:pt x="8181" y="4485"/>
                  </a:cubicBezTo>
                  <a:cubicBezTo>
                    <a:pt x="8143" y="4485"/>
                    <a:pt x="8105" y="4506"/>
                    <a:pt x="8085" y="4540"/>
                  </a:cubicBezTo>
                  <a:cubicBezTo>
                    <a:pt x="8044" y="4624"/>
                    <a:pt x="7283" y="6057"/>
                    <a:pt x="5372" y="6057"/>
                  </a:cubicBezTo>
                  <a:cubicBezTo>
                    <a:pt x="4764" y="6057"/>
                    <a:pt x="4040" y="5912"/>
                    <a:pt x="3185" y="5532"/>
                  </a:cubicBezTo>
                  <a:cubicBezTo>
                    <a:pt x="1953" y="4985"/>
                    <a:pt x="1196" y="3910"/>
                    <a:pt x="928" y="2342"/>
                  </a:cubicBezTo>
                  <a:cubicBezTo>
                    <a:pt x="731" y="1165"/>
                    <a:pt x="900" y="133"/>
                    <a:pt x="900" y="123"/>
                  </a:cubicBezTo>
                  <a:cubicBezTo>
                    <a:pt x="911" y="68"/>
                    <a:pt x="873" y="14"/>
                    <a:pt x="812" y="2"/>
                  </a:cubicBezTo>
                  <a:cubicBezTo>
                    <a:pt x="806" y="1"/>
                    <a:pt x="800" y="0"/>
                    <a:pt x="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93875" y="3868225"/>
              <a:ext cx="415500" cy="206850"/>
            </a:xfrm>
            <a:custGeom>
              <a:avLst/>
              <a:gdLst/>
              <a:ahLst/>
              <a:cxnLst/>
              <a:rect l="l" t="t" r="r" b="b"/>
              <a:pathLst>
                <a:path w="16620" h="8274" extrusionOk="0">
                  <a:moveTo>
                    <a:pt x="1584" y="0"/>
                  </a:moveTo>
                  <a:cubicBezTo>
                    <a:pt x="170" y="790"/>
                    <a:pt x="1" y="7663"/>
                    <a:pt x="1584" y="8184"/>
                  </a:cubicBezTo>
                  <a:cubicBezTo>
                    <a:pt x="1774" y="8246"/>
                    <a:pt x="2123" y="8273"/>
                    <a:pt x="2593" y="8273"/>
                  </a:cubicBezTo>
                  <a:cubicBezTo>
                    <a:pt x="5864" y="8273"/>
                    <a:pt x="14955" y="6949"/>
                    <a:pt x="16168" y="6949"/>
                  </a:cubicBezTo>
                  <a:cubicBezTo>
                    <a:pt x="16235" y="6949"/>
                    <a:pt x="16278" y="6953"/>
                    <a:pt x="16295" y="6962"/>
                  </a:cubicBezTo>
                  <a:cubicBezTo>
                    <a:pt x="16305" y="6967"/>
                    <a:pt x="16316" y="6970"/>
                    <a:pt x="16325" y="6970"/>
                  </a:cubicBezTo>
                  <a:cubicBezTo>
                    <a:pt x="16619" y="6970"/>
                    <a:pt x="16295" y="4254"/>
                    <a:pt x="16295" y="4254"/>
                  </a:cubicBezTo>
                  <a:cubicBezTo>
                    <a:pt x="16295" y="4254"/>
                    <a:pt x="15320" y="4320"/>
                    <a:pt x="13901" y="4320"/>
                  </a:cubicBezTo>
                  <a:cubicBezTo>
                    <a:pt x="11224" y="4320"/>
                    <a:pt x="6966" y="4088"/>
                    <a:pt x="4681" y="2752"/>
                  </a:cubicBezTo>
                  <a:cubicBezTo>
                    <a:pt x="1190" y="708"/>
                    <a:pt x="1584" y="0"/>
                    <a:pt x="1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814800" y="3696825"/>
              <a:ext cx="17700" cy="157600"/>
            </a:xfrm>
            <a:custGeom>
              <a:avLst/>
              <a:gdLst/>
              <a:ahLst/>
              <a:cxnLst/>
              <a:rect l="l" t="t" r="r" b="b"/>
              <a:pathLst>
                <a:path w="708" h="6304" extrusionOk="0">
                  <a:moveTo>
                    <a:pt x="598" y="0"/>
                  </a:moveTo>
                  <a:cubicBezTo>
                    <a:pt x="547" y="0"/>
                    <a:pt x="499" y="37"/>
                    <a:pt x="494" y="94"/>
                  </a:cubicBezTo>
                  <a:cubicBezTo>
                    <a:pt x="488" y="127"/>
                    <a:pt x="1" y="3684"/>
                    <a:pt x="55" y="6199"/>
                  </a:cubicBezTo>
                  <a:cubicBezTo>
                    <a:pt x="55" y="6254"/>
                    <a:pt x="100" y="6304"/>
                    <a:pt x="159" y="6304"/>
                  </a:cubicBezTo>
                  <a:cubicBezTo>
                    <a:pt x="219" y="6297"/>
                    <a:pt x="264" y="6254"/>
                    <a:pt x="264" y="6193"/>
                  </a:cubicBezTo>
                  <a:cubicBezTo>
                    <a:pt x="209" y="3694"/>
                    <a:pt x="697" y="154"/>
                    <a:pt x="702" y="122"/>
                  </a:cubicBezTo>
                  <a:cubicBezTo>
                    <a:pt x="707" y="61"/>
                    <a:pt x="669" y="11"/>
                    <a:pt x="609" y="1"/>
                  </a:cubicBezTo>
                  <a:cubicBezTo>
                    <a:pt x="605" y="0"/>
                    <a:pt x="602" y="0"/>
                    <a:pt x="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48750" y="3519800"/>
              <a:ext cx="86050" cy="89075"/>
            </a:xfrm>
            <a:custGeom>
              <a:avLst/>
              <a:gdLst/>
              <a:ahLst/>
              <a:cxnLst/>
              <a:rect l="l" t="t" r="r" b="b"/>
              <a:pathLst>
                <a:path w="3442" h="3563" extrusionOk="0">
                  <a:moveTo>
                    <a:pt x="833" y="1"/>
                  </a:moveTo>
                  <a:lnTo>
                    <a:pt x="0" y="1244"/>
                  </a:lnTo>
                  <a:lnTo>
                    <a:pt x="3036" y="3563"/>
                  </a:lnTo>
                  <a:lnTo>
                    <a:pt x="3441" y="2592"/>
                  </a:lnTo>
                  <a:cubicBezTo>
                    <a:pt x="3441" y="2592"/>
                    <a:pt x="1847" y="1869"/>
                    <a:pt x="83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44025" y="3064475"/>
              <a:ext cx="618825" cy="325125"/>
            </a:xfrm>
            <a:custGeom>
              <a:avLst/>
              <a:gdLst/>
              <a:ahLst/>
              <a:cxnLst/>
              <a:rect l="l" t="t" r="r" b="b"/>
              <a:pathLst>
                <a:path w="24753" h="13005" extrusionOk="0">
                  <a:moveTo>
                    <a:pt x="10185" y="0"/>
                  </a:moveTo>
                  <a:cubicBezTo>
                    <a:pt x="9256" y="0"/>
                    <a:pt x="8220" y="176"/>
                    <a:pt x="7076" y="608"/>
                  </a:cubicBezTo>
                  <a:cubicBezTo>
                    <a:pt x="1032" y="2905"/>
                    <a:pt x="1" y="8605"/>
                    <a:pt x="1799" y="11801"/>
                  </a:cubicBezTo>
                  <a:cubicBezTo>
                    <a:pt x="1799" y="11801"/>
                    <a:pt x="3000" y="12059"/>
                    <a:pt x="4399" y="12059"/>
                  </a:cubicBezTo>
                  <a:cubicBezTo>
                    <a:pt x="5520" y="12059"/>
                    <a:pt x="6769" y="11894"/>
                    <a:pt x="7630" y="11296"/>
                  </a:cubicBezTo>
                  <a:cubicBezTo>
                    <a:pt x="9560" y="9953"/>
                    <a:pt x="8404" y="5865"/>
                    <a:pt x="11429" y="5136"/>
                  </a:cubicBezTo>
                  <a:cubicBezTo>
                    <a:pt x="11782" y="5051"/>
                    <a:pt x="12101" y="5013"/>
                    <a:pt x="12389" y="5013"/>
                  </a:cubicBezTo>
                  <a:cubicBezTo>
                    <a:pt x="14555" y="5013"/>
                    <a:pt x="14953" y="7153"/>
                    <a:pt x="14953" y="7153"/>
                  </a:cubicBezTo>
                  <a:cubicBezTo>
                    <a:pt x="14953" y="7153"/>
                    <a:pt x="16375" y="6267"/>
                    <a:pt x="17617" y="6267"/>
                  </a:cubicBezTo>
                  <a:cubicBezTo>
                    <a:pt x="18012" y="6267"/>
                    <a:pt x="18389" y="6356"/>
                    <a:pt x="18697" y="6593"/>
                  </a:cubicBezTo>
                  <a:cubicBezTo>
                    <a:pt x="21807" y="8987"/>
                    <a:pt x="17636" y="13004"/>
                    <a:pt x="20954" y="13004"/>
                  </a:cubicBezTo>
                  <a:cubicBezTo>
                    <a:pt x="21009" y="13004"/>
                    <a:pt x="21066" y="13003"/>
                    <a:pt x="21125" y="13001"/>
                  </a:cubicBezTo>
                  <a:cubicBezTo>
                    <a:pt x="24753" y="12864"/>
                    <a:pt x="24194" y="9783"/>
                    <a:pt x="24194" y="9783"/>
                  </a:cubicBezTo>
                  <a:lnTo>
                    <a:pt x="24194" y="9783"/>
                  </a:lnTo>
                  <a:cubicBezTo>
                    <a:pt x="24194" y="9783"/>
                    <a:pt x="24183" y="9784"/>
                    <a:pt x="24164" y="9784"/>
                  </a:cubicBezTo>
                  <a:cubicBezTo>
                    <a:pt x="24028" y="9784"/>
                    <a:pt x="23443" y="9742"/>
                    <a:pt x="22906" y="9055"/>
                  </a:cubicBezTo>
                  <a:cubicBezTo>
                    <a:pt x="22358" y="8361"/>
                    <a:pt x="24191" y="2936"/>
                    <a:pt x="18717" y="2936"/>
                  </a:cubicBezTo>
                  <a:cubicBezTo>
                    <a:pt x="18004" y="2936"/>
                    <a:pt x="17168" y="3028"/>
                    <a:pt x="16186" y="3234"/>
                  </a:cubicBezTo>
                  <a:cubicBezTo>
                    <a:pt x="16186" y="3234"/>
                    <a:pt x="14174" y="0"/>
                    <a:pt x="10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17325" y="3317450"/>
              <a:ext cx="142400" cy="134250"/>
            </a:xfrm>
            <a:custGeom>
              <a:avLst/>
              <a:gdLst/>
              <a:ahLst/>
              <a:cxnLst/>
              <a:rect l="l" t="t" r="r" b="b"/>
              <a:pathLst>
                <a:path w="5696" h="5370" extrusionOk="0">
                  <a:moveTo>
                    <a:pt x="4183" y="0"/>
                  </a:moveTo>
                  <a:cubicBezTo>
                    <a:pt x="3897" y="0"/>
                    <a:pt x="3557" y="109"/>
                    <a:pt x="3152" y="367"/>
                  </a:cubicBezTo>
                  <a:cubicBezTo>
                    <a:pt x="1" y="2378"/>
                    <a:pt x="2538" y="4910"/>
                    <a:pt x="4040" y="5326"/>
                  </a:cubicBezTo>
                  <a:cubicBezTo>
                    <a:pt x="4148" y="5356"/>
                    <a:pt x="4248" y="5369"/>
                    <a:pt x="4342" y="5369"/>
                  </a:cubicBezTo>
                  <a:cubicBezTo>
                    <a:pt x="5562" y="5369"/>
                    <a:pt x="5695" y="3036"/>
                    <a:pt x="5695" y="3036"/>
                  </a:cubicBezTo>
                  <a:cubicBezTo>
                    <a:pt x="5695" y="3036"/>
                    <a:pt x="5695" y="0"/>
                    <a:pt x="4183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96525" y="3342075"/>
              <a:ext cx="31675" cy="82650"/>
            </a:xfrm>
            <a:custGeom>
              <a:avLst/>
              <a:gdLst/>
              <a:ahLst/>
              <a:cxnLst/>
              <a:rect l="l" t="t" r="r" b="b"/>
              <a:pathLst>
                <a:path w="1267" h="3306" extrusionOk="0">
                  <a:moveTo>
                    <a:pt x="164" y="0"/>
                  </a:moveTo>
                  <a:cubicBezTo>
                    <a:pt x="123" y="0"/>
                    <a:pt x="98" y="5"/>
                    <a:pt x="94" y="7"/>
                  </a:cubicBezTo>
                  <a:cubicBezTo>
                    <a:pt x="38" y="17"/>
                    <a:pt x="0" y="66"/>
                    <a:pt x="11" y="126"/>
                  </a:cubicBezTo>
                  <a:cubicBezTo>
                    <a:pt x="17" y="178"/>
                    <a:pt x="65" y="215"/>
                    <a:pt x="121" y="215"/>
                  </a:cubicBezTo>
                  <a:cubicBezTo>
                    <a:pt x="124" y="215"/>
                    <a:pt x="128" y="215"/>
                    <a:pt x="132" y="214"/>
                  </a:cubicBezTo>
                  <a:cubicBezTo>
                    <a:pt x="133" y="214"/>
                    <a:pt x="146" y="213"/>
                    <a:pt x="168" y="213"/>
                  </a:cubicBezTo>
                  <a:cubicBezTo>
                    <a:pt x="240" y="213"/>
                    <a:pt x="404" y="232"/>
                    <a:pt x="559" y="395"/>
                  </a:cubicBezTo>
                  <a:cubicBezTo>
                    <a:pt x="839" y="675"/>
                    <a:pt x="1102" y="1388"/>
                    <a:pt x="800" y="3185"/>
                  </a:cubicBezTo>
                  <a:cubicBezTo>
                    <a:pt x="795" y="3240"/>
                    <a:pt x="833" y="3295"/>
                    <a:pt x="888" y="3306"/>
                  </a:cubicBezTo>
                  <a:lnTo>
                    <a:pt x="905" y="3306"/>
                  </a:lnTo>
                  <a:cubicBezTo>
                    <a:pt x="959" y="3306"/>
                    <a:pt x="1004" y="3273"/>
                    <a:pt x="1009" y="3217"/>
                  </a:cubicBezTo>
                  <a:cubicBezTo>
                    <a:pt x="1267" y="1699"/>
                    <a:pt x="1162" y="697"/>
                    <a:pt x="708" y="242"/>
                  </a:cubicBezTo>
                  <a:cubicBezTo>
                    <a:pt x="499" y="33"/>
                    <a:pt x="275" y="0"/>
                    <a:pt x="164" y="0"/>
                  </a:cubicBezTo>
                  <a:close/>
                </a:path>
              </a:pathLst>
            </a:custGeom>
            <a:solidFill>
              <a:srgbClr val="2E25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869725" y="3413150"/>
              <a:ext cx="49775" cy="80500"/>
            </a:xfrm>
            <a:custGeom>
              <a:avLst/>
              <a:gdLst/>
              <a:ahLst/>
              <a:cxnLst/>
              <a:rect l="l" t="t" r="r" b="b"/>
              <a:pathLst>
                <a:path w="1991" h="3220" extrusionOk="0">
                  <a:moveTo>
                    <a:pt x="613" y="0"/>
                  </a:moveTo>
                  <a:cubicBezTo>
                    <a:pt x="565" y="0"/>
                    <a:pt x="520" y="36"/>
                    <a:pt x="511" y="84"/>
                  </a:cubicBezTo>
                  <a:lnTo>
                    <a:pt x="172" y="1877"/>
                  </a:lnTo>
                  <a:cubicBezTo>
                    <a:pt x="165" y="1904"/>
                    <a:pt x="172" y="1937"/>
                    <a:pt x="187" y="1958"/>
                  </a:cubicBezTo>
                  <a:cubicBezTo>
                    <a:pt x="210" y="1986"/>
                    <a:pt x="231" y="1998"/>
                    <a:pt x="264" y="2003"/>
                  </a:cubicBezTo>
                  <a:lnTo>
                    <a:pt x="1553" y="2145"/>
                  </a:lnTo>
                  <a:lnTo>
                    <a:pt x="73" y="3022"/>
                  </a:lnTo>
                  <a:cubicBezTo>
                    <a:pt x="18" y="3050"/>
                    <a:pt x="1" y="3116"/>
                    <a:pt x="33" y="3164"/>
                  </a:cubicBezTo>
                  <a:cubicBezTo>
                    <a:pt x="51" y="3197"/>
                    <a:pt x="89" y="3220"/>
                    <a:pt x="122" y="3220"/>
                  </a:cubicBezTo>
                  <a:cubicBezTo>
                    <a:pt x="144" y="3220"/>
                    <a:pt x="160" y="3214"/>
                    <a:pt x="177" y="3203"/>
                  </a:cubicBezTo>
                  <a:lnTo>
                    <a:pt x="1930" y="2167"/>
                  </a:lnTo>
                  <a:cubicBezTo>
                    <a:pt x="1968" y="2140"/>
                    <a:pt x="1991" y="2096"/>
                    <a:pt x="1980" y="2052"/>
                  </a:cubicBezTo>
                  <a:cubicBezTo>
                    <a:pt x="1974" y="2008"/>
                    <a:pt x="1936" y="1975"/>
                    <a:pt x="1892" y="1970"/>
                  </a:cubicBezTo>
                  <a:lnTo>
                    <a:pt x="402" y="1806"/>
                  </a:lnTo>
                  <a:lnTo>
                    <a:pt x="719" y="128"/>
                  </a:lnTo>
                  <a:cubicBezTo>
                    <a:pt x="731" y="68"/>
                    <a:pt x="691" y="13"/>
                    <a:pt x="632" y="2"/>
                  </a:cubicBezTo>
                  <a:cubicBezTo>
                    <a:pt x="626" y="1"/>
                    <a:pt x="620" y="0"/>
                    <a:pt x="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14425" y="3545400"/>
              <a:ext cx="91950" cy="159550"/>
            </a:xfrm>
            <a:custGeom>
              <a:avLst/>
              <a:gdLst/>
              <a:ahLst/>
              <a:cxnLst/>
              <a:rect l="l" t="t" r="r" b="b"/>
              <a:pathLst>
                <a:path w="3678" h="6382" extrusionOk="0">
                  <a:moveTo>
                    <a:pt x="3560" y="0"/>
                  </a:moveTo>
                  <a:cubicBezTo>
                    <a:pt x="3534" y="0"/>
                    <a:pt x="3508" y="10"/>
                    <a:pt x="3487" y="29"/>
                  </a:cubicBezTo>
                  <a:cubicBezTo>
                    <a:pt x="872" y="2555"/>
                    <a:pt x="22" y="6211"/>
                    <a:pt x="11" y="6250"/>
                  </a:cubicBezTo>
                  <a:cubicBezTo>
                    <a:pt x="1" y="6304"/>
                    <a:pt x="39" y="6364"/>
                    <a:pt x="93" y="6376"/>
                  </a:cubicBezTo>
                  <a:cubicBezTo>
                    <a:pt x="99" y="6376"/>
                    <a:pt x="110" y="6381"/>
                    <a:pt x="115" y="6381"/>
                  </a:cubicBezTo>
                  <a:cubicBezTo>
                    <a:pt x="165" y="6381"/>
                    <a:pt x="209" y="6348"/>
                    <a:pt x="219" y="6298"/>
                  </a:cubicBezTo>
                  <a:cubicBezTo>
                    <a:pt x="224" y="6260"/>
                    <a:pt x="1064" y="2665"/>
                    <a:pt x="3634" y="182"/>
                  </a:cubicBezTo>
                  <a:cubicBezTo>
                    <a:pt x="3677" y="138"/>
                    <a:pt x="3677" y="72"/>
                    <a:pt x="3639" y="34"/>
                  </a:cubicBezTo>
                  <a:cubicBezTo>
                    <a:pt x="3617" y="11"/>
                    <a:pt x="3588" y="0"/>
                    <a:pt x="3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072950" y="4367975"/>
              <a:ext cx="12900" cy="30150"/>
            </a:xfrm>
            <a:custGeom>
              <a:avLst/>
              <a:gdLst/>
              <a:ahLst/>
              <a:cxnLst/>
              <a:rect l="l" t="t" r="r" b="b"/>
              <a:pathLst>
                <a:path w="516" h="1206" extrusionOk="0">
                  <a:moveTo>
                    <a:pt x="400" y="1"/>
                  </a:moveTo>
                  <a:cubicBezTo>
                    <a:pt x="354" y="1"/>
                    <a:pt x="310" y="31"/>
                    <a:pt x="297" y="77"/>
                  </a:cubicBezTo>
                  <a:lnTo>
                    <a:pt x="17" y="1069"/>
                  </a:lnTo>
                  <a:cubicBezTo>
                    <a:pt x="1" y="1123"/>
                    <a:pt x="34" y="1183"/>
                    <a:pt x="93" y="1200"/>
                  </a:cubicBezTo>
                  <a:cubicBezTo>
                    <a:pt x="99" y="1200"/>
                    <a:pt x="110" y="1206"/>
                    <a:pt x="121" y="1206"/>
                  </a:cubicBezTo>
                  <a:cubicBezTo>
                    <a:pt x="165" y="1206"/>
                    <a:pt x="209" y="1173"/>
                    <a:pt x="219" y="1129"/>
                  </a:cubicBezTo>
                  <a:lnTo>
                    <a:pt x="499" y="136"/>
                  </a:lnTo>
                  <a:cubicBezTo>
                    <a:pt x="515" y="82"/>
                    <a:pt x="482" y="22"/>
                    <a:pt x="428" y="5"/>
                  </a:cubicBezTo>
                  <a:cubicBezTo>
                    <a:pt x="419" y="2"/>
                    <a:pt x="409" y="1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093075" y="4367425"/>
              <a:ext cx="5400" cy="25900"/>
            </a:xfrm>
            <a:custGeom>
              <a:avLst/>
              <a:gdLst/>
              <a:ahLst/>
              <a:cxnLst/>
              <a:rect l="l" t="t" r="r" b="b"/>
              <a:pathLst>
                <a:path w="216" h="1036" extrusionOk="0">
                  <a:moveTo>
                    <a:pt x="105" y="0"/>
                  </a:moveTo>
                  <a:cubicBezTo>
                    <a:pt x="44" y="0"/>
                    <a:pt x="1" y="49"/>
                    <a:pt x="1" y="104"/>
                  </a:cubicBezTo>
                  <a:lnTo>
                    <a:pt x="6" y="932"/>
                  </a:lnTo>
                  <a:cubicBezTo>
                    <a:pt x="6" y="987"/>
                    <a:pt x="56" y="1035"/>
                    <a:pt x="110" y="1035"/>
                  </a:cubicBezTo>
                  <a:cubicBezTo>
                    <a:pt x="171" y="1035"/>
                    <a:pt x="215" y="987"/>
                    <a:pt x="215" y="932"/>
                  </a:cubicBezTo>
                  <a:lnTo>
                    <a:pt x="209" y="104"/>
                  </a:lnTo>
                  <a:cubicBezTo>
                    <a:pt x="209" y="49"/>
                    <a:pt x="165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" name="Google Shape;151;p2"/>
          <p:cNvSpPr txBox="1">
            <a:spLocks noGrp="1"/>
          </p:cNvSpPr>
          <p:nvPr>
            <p:ph type="subTitle" idx="1"/>
          </p:nvPr>
        </p:nvSpPr>
        <p:spPr>
          <a:xfrm>
            <a:off x="2134650" y="3657500"/>
            <a:ext cx="4874700" cy="42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2" name="Google Shape;152;p2"/>
          <p:cNvSpPr txBox="1">
            <a:spLocks noGrp="1"/>
          </p:cNvSpPr>
          <p:nvPr>
            <p:ph type="ctrTitle"/>
          </p:nvPr>
        </p:nvSpPr>
        <p:spPr>
          <a:xfrm>
            <a:off x="2343000" y="849550"/>
            <a:ext cx="4458000" cy="28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200" b="1">
                <a:latin typeface="Comic Sans MS" panose="030F0702030302020204" pitchFamily="66" charset="0"/>
                <a:ea typeface="Comic Sans MS" panose="030F0702030302020204" pitchFamily="66" charset="0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"/>
          <p:cNvSpPr/>
          <p:nvPr/>
        </p:nvSpPr>
        <p:spPr>
          <a:xfrm rot="-1800227">
            <a:off x="7220529" y="4943780"/>
            <a:ext cx="111961" cy="39507"/>
          </a:xfrm>
          <a:custGeom>
            <a:avLst/>
            <a:gdLst/>
            <a:ahLst/>
            <a:cxnLst/>
            <a:rect l="l" t="t" r="r" b="b"/>
            <a:pathLst>
              <a:path w="10392" h="3667" extrusionOk="0">
                <a:moveTo>
                  <a:pt x="10392" y="3667"/>
                </a:moveTo>
                <a:lnTo>
                  <a:pt x="2067" y="3580"/>
                </a:lnTo>
                <a:lnTo>
                  <a:pt x="0" y="0"/>
                </a:lnTo>
                <a:lnTo>
                  <a:pt x="1031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55" name="Google Shape;155;p3"/>
          <p:cNvSpPr/>
          <p:nvPr/>
        </p:nvSpPr>
        <p:spPr>
          <a:xfrm rot="-5400000" flipH="1">
            <a:off x="5563802" y="4940944"/>
            <a:ext cx="108687" cy="45169"/>
          </a:xfrm>
          <a:custGeom>
            <a:avLst/>
            <a:gdLst/>
            <a:ahLst/>
            <a:cxnLst/>
            <a:rect l="l" t="t" r="r" b="b"/>
            <a:pathLst>
              <a:path w="10087" h="4192" extrusionOk="0">
                <a:moveTo>
                  <a:pt x="9402" y="4192"/>
                </a:moveTo>
                <a:lnTo>
                  <a:pt x="0" y="3668"/>
                </a:lnTo>
                <a:lnTo>
                  <a:pt x="611" y="612"/>
                </a:lnTo>
                <a:lnTo>
                  <a:pt x="1008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56" name="Google Shape;156;p3"/>
          <p:cNvSpPr/>
          <p:nvPr/>
        </p:nvSpPr>
        <p:spPr>
          <a:xfrm rot="5400000">
            <a:off x="6062609" y="4914136"/>
            <a:ext cx="108687" cy="45169"/>
          </a:xfrm>
          <a:custGeom>
            <a:avLst/>
            <a:gdLst/>
            <a:ahLst/>
            <a:cxnLst/>
            <a:rect l="l" t="t" r="r" b="b"/>
            <a:pathLst>
              <a:path w="10087" h="4192" extrusionOk="0">
                <a:moveTo>
                  <a:pt x="9402" y="4192"/>
                </a:moveTo>
                <a:lnTo>
                  <a:pt x="0" y="3668"/>
                </a:lnTo>
                <a:lnTo>
                  <a:pt x="611" y="612"/>
                </a:lnTo>
                <a:lnTo>
                  <a:pt x="1008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57" name="Google Shape;157;p3"/>
          <p:cNvSpPr/>
          <p:nvPr/>
        </p:nvSpPr>
        <p:spPr>
          <a:xfrm rot="-4499594">
            <a:off x="6803400" y="4940946"/>
            <a:ext cx="108687" cy="45169"/>
          </a:xfrm>
          <a:custGeom>
            <a:avLst/>
            <a:gdLst/>
            <a:ahLst/>
            <a:cxnLst/>
            <a:rect l="l" t="t" r="r" b="b"/>
            <a:pathLst>
              <a:path w="10087" h="4192" extrusionOk="0">
                <a:moveTo>
                  <a:pt x="9402" y="4192"/>
                </a:moveTo>
                <a:lnTo>
                  <a:pt x="0" y="3668"/>
                </a:lnTo>
                <a:lnTo>
                  <a:pt x="611" y="612"/>
                </a:lnTo>
                <a:lnTo>
                  <a:pt x="1008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grpSp>
        <p:nvGrpSpPr>
          <p:cNvPr id="158" name="Google Shape;158;p3"/>
          <p:cNvGrpSpPr/>
          <p:nvPr/>
        </p:nvGrpSpPr>
        <p:grpSpPr>
          <a:xfrm>
            <a:off x="122308" y="68542"/>
            <a:ext cx="8966083" cy="5041129"/>
            <a:chOff x="122308" y="68542"/>
            <a:chExt cx="8966083" cy="5041129"/>
          </a:xfrm>
        </p:grpSpPr>
        <p:grpSp>
          <p:nvGrpSpPr>
            <p:cNvPr id="159" name="Google Shape;159;p3"/>
            <p:cNvGrpSpPr/>
            <p:nvPr/>
          </p:nvGrpSpPr>
          <p:grpSpPr>
            <a:xfrm>
              <a:off x="122308" y="68542"/>
              <a:ext cx="8966083" cy="5041129"/>
              <a:chOff x="122308" y="68542"/>
              <a:chExt cx="8966083" cy="5041129"/>
            </a:xfrm>
          </p:grpSpPr>
          <p:grpSp>
            <p:nvGrpSpPr>
              <p:cNvPr id="160" name="Google Shape;160;p3"/>
              <p:cNvGrpSpPr/>
              <p:nvPr/>
            </p:nvGrpSpPr>
            <p:grpSpPr>
              <a:xfrm rot="10800000">
                <a:off x="7818592" y="988275"/>
                <a:ext cx="507013" cy="2359987"/>
                <a:chOff x="8524342" y="1674075"/>
                <a:chExt cx="507013" cy="2359987"/>
              </a:xfrm>
            </p:grpSpPr>
            <p:sp>
              <p:nvSpPr>
                <p:cNvPr id="161" name="Google Shape;161;p3"/>
                <p:cNvSpPr/>
                <p:nvPr/>
              </p:nvSpPr>
              <p:spPr>
                <a:xfrm>
                  <a:off x="8824189" y="1674075"/>
                  <a:ext cx="111187" cy="38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3580" extrusionOk="0">
                      <a:moveTo>
                        <a:pt x="1528" y="0"/>
                      </a:moveTo>
                      <a:lnTo>
                        <a:pt x="8252" y="0"/>
                      </a:lnTo>
                      <a:lnTo>
                        <a:pt x="10319" y="3580"/>
                      </a:lnTo>
                      <a:lnTo>
                        <a:pt x="0" y="358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162" name="Google Shape;162;p3"/>
                <p:cNvSpPr/>
                <p:nvPr/>
              </p:nvSpPr>
              <p:spPr>
                <a:xfrm>
                  <a:off x="8870114" y="2464000"/>
                  <a:ext cx="111187" cy="38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3580" extrusionOk="0">
                      <a:moveTo>
                        <a:pt x="1528" y="0"/>
                      </a:moveTo>
                      <a:lnTo>
                        <a:pt x="8252" y="0"/>
                      </a:lnTo>
                      <a:lnTo>
                        <a:pt x="10319" y="3580"/>
                      </a:lnTo>
                      <a:lnTo>
                        <a:pt x="0" y="35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  <p:sp>
              <p:nvSpPr>
                <p:cNvPr id="163" name="Google Shape;163;p3"/>
                <p:cNvSpPr/>
                <p:nvPr/>
              </p:nvSpPr>
              <p:spPr>
                <a:xfrm rot="2700000">
                  <a:off x="8521914" y="2867729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</p:sp>
            <p:sp>
              <p:nvSpPr>
                <p:cNvPr id="164" name="Google Shape;164;p3"/>
                <p:cNvSpPr/>
                <p:nvPr/>
              </p:nvSpPr>
              <p:spPr>
                <a:xfrm rot="-5400000">
                  <a:off x="8954428" y="294680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165" name="Google Shape;165;p3"/>
                <p:cNvSpPr/>
                <p:nvPr/>
              </p:nvSpPr>
              <p:spPr>
                <a:xfrm rot="-5400000">
                  <a:off x="8568653" y="3957134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</p:grpSp>
          <p:grpSp>
            <p:nvGrpSpPr>
              <p:cNvPr id="166" name="Google Shape;166;p3"/>
              <p:cNvGrpSpPr/>
              <p:nvPr/>
            </p:nvGrpSpPr>
            <p:grpSpPr>
              <a:xfrm>
                <a:off x="122308" y="68542"/>
                <a:ext cx="8966083" cy="5041129"/>
                <a:chOff x="122308" y="68542"/>
                <a:chExt cx="8966083" cy="5041129"/>
              </a:xfrm>
            </p:grpSpPr>
            <p:grpSp>
              <p:nvGrpSpPr>
                <p:cNvPr id="167" name="Google Shape;167;p3"/>
                <p:cNvGrpSpPr/>
                <p:nvPr/>
              </p:nvGrpSpPr>
              <p:grpSpPr>
                <a:xfrm>
                  <a:off x="122308" y="68542"/>
                  <a:ext cx="8966083" cy="5041129"/>
                  <a:chOff x="122308" y="68542"/>
                  <a:chExt cx="8966083" cy="5041129"/>
                </a:xfrm>
              </p:grpSpPr>
              <p:sp>
                <p:nvSpPr>
                  <p:cNvPr id="168" name="Google Shape;168;p3"/>
                  <p:cNvSpPr/>
                  <p:nvPr/>
                </p:nvSpPr>
                <p:spPr>
                  <a:xfrm rot="2700000">
                    <a:off x="243591" y="287061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69" name="Google Shape;169;p3"/>
                  <p:cNvSpPr/>
                  <p:nvPr/>
                </p:nvSpPr>
                <p:spPr>
                  <a:xfrm>
                    <a:off x="960208" y="347900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170" name="Google Shape;170;p3"/>
                  <p:cNvSpPr/>
                  <p:nvPr/>
                </p:nvSpPr>
                <p:spPr>
                  <a:xfrm rot="6300406">
                    <a:off x="127712" y="839859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71" name="Google Shape;171;p3"/>
                  <p:cNvSpPr/>
                  <p:nvPr/>
                </p:nvSpPr>
                <p:spPr>
                  <a:xfrm rot="8999773">
                    <a:off x="1520397" y="1949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72" name="Google Shape;172;p3"/>
                  <p:cNvSpPr/>
                  <p:nvPr/>
                </p:nvSpPr>
                <p:spPr>
                  <a:xfrm rot="6300406">
                    <a:off x="144695" y="233204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73" name="Google Shape;173;p3"/>
                  <p:cNvSpPr/>
                  <p:nvPr/>
                </p:nvSpPr>
                <p:spPr>
                  <a:xfrm rot="-2700000">
                    <a:off x="515840" y="236038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74" name="Google Shape;174;p3"/>
                  <p:cNvSpPr/>
                  <p:nvPr/>
                </p:nvSpPr>
                <p:spPr>
                  <a:xfrm>
                    <a:off x="3809289" y="13102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75" name="Google Shape;175;p3"/>
                  <p:cNvSpPr/>
                  <p:nvPr/>
                </p:nvSpPr>
                <p:spPr>
                  <a:xfrm rot="2700000">
                    <a:off x="5444989" y="19495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176" name="Google Shape;176;p3"/>
                  <p:cNvSpPr/>
                  <p:nvPr/>
                </p:nvSpPr>
                <p:spPr>
                  <a:xfrm rot="5400000" flipH="1">
                    <a:off x="3671335" y="349901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177" name="Google Shape;177;p3"/>
                  <p:cNvSpPr/>
                  <p:nvPr/>
                </p:nvSpPr>
                <p:spPr>
                  <a:xfrm rot="-900406" flipH="1">
                    <a:off x="5078610" y="405077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78" name="Google Shape;178;p3"/>
                  <p:cNvSpPr/>
                  <p:nvPr/>
                </p:nvSpPr>
                <p:spPr>
                  <a:xfrm rot="8100000" flipH="1">
                    <a:off x="4509194" y="2360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79" name="Google Shape;179;p3"/>
                  <p:cNvSpPr/>
                  <p:nvPr/>
                </p:nvSpPr>
                <p:spPr>
                  <a:xfrm rot="-5400000">
                    <a:off x="3039403" y="2189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80" name="Google Shape;180;p3"/>
                  <p:cNvSpPr/>
                  <p:nvPr/>
                </p:nvSpPr>
                <p:spPr>
                  <a:xfrm>
                    <a:off x="1878594" y="353194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81" name="Google Shape;181;p3"/>
                  <p:cNvSpPr/>
                  <p:nvPr/>
                </p:nvSpPr>
                <p:spPr>
                  <a:xfrm rot="6300406">
                    <a:off x="2605974" y="347912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82" name="Google Shape;182;p3"/>
                  <p:cNvSpPr/>
                  <p:nvPr/>
                </p:nvSpPr>
                <p:spPr>
                  <a:xfrm rot="-5400000">
                    <a:off x="245215" y="1885043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183" name="Google Shape;183;p3"/>
                  <p:cNvSpPr/>
                  <p:nvPr/>
                </p:nvSpPr>
                <p:spPr>
                  <a:xfrm rot="2700000">
                    <a:off x="515841" y="231336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84" name="Google Shape;184;p3"/>
                  <p:cNvSpPr/>
                  <p:nvPr/>
                </p:nvSpPr>
                <p:spPr>
                  <a:xfrm rot="-5400000">
                    <a:off x="2177229" y="4959035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85" name="Google Shape;185;p3"/>
                  <p:cNvSpPr/>
                  <p:nvPr/>
                </p:nvSpPr>
                <p:spPr>
                  <a:xfrm rot="8999773">
                    <a:off x="143059" y="23133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86" name="Google Shape;186;p3"/>
                  <p:cNvSpPr/>
                  <p:nvPr/>
                </p:nvSpPr>
                <p:spPr>
                  <a:xfrm rot="6300406">
                    <a:off x="466170" y="88532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187" name="Google Shape;187;p3"/>
                  <p:cNvSpPr/>
                  <p:nvPr/>
                </p:nvSpPr>
                <p:spPr>
                  <a:xfrm>
                    <a:off x="5986089" y="36065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88" name="Google Shape;188;p3"/>
                  <p:cNvSpPr/>
                  <p:nvPr/>
                </p:nvSpPr>
                <p:spPr>
                  <a:xfrm rot="8999773">
                    <a:off x="6232222" y="9388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189" name="Google Shape;189;p3"/>
                  <p:cNvSpPr/>
                  <p:nvPr/>
                </p:nvSpPr>
                <p:spPr>
                  <a:xfrm rot="8100000" flipH="1">
                    <a:off x="7273844" y="2911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90" name="Google Shape;190;p3"/>
                  <p:cNvSpPr/>
                  <p:nvPr/>
                </p:nvSpPr>
                <p:spPr>
                  <a:xfrm rot="8100000" flipH="1">
                    <a:off x="8532169" y="14419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91" name="Google Shape;191;p3"/>
                  <p:cNvSpPr/>
                  <p:nvPr/>
                </p:nvSpPr>
                <p:spPr>
                  <a:xfrm rot="-10594826" flipH="1">
                    <a:off x="8826068" y="520771"/>
                    <a:ext cx="111939" cy="3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92" name="Google Shape;192;p3"/>
                  <p:cNvSpPr/>
                  <p:nvPr/>
                </p:nvSpPr>
                <p:spPr>
                  <a:xfrm>
                    <a:off x="8631314" y="819900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93" name="Google Shape;193;p3"/>
                  <p:cNvSpPr/>
                  <p:nvPr/>
                </p:nvSpPr>
                <p:spPr>
                  <a:xfrm>
                    <a:off x="8824189" y="167407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194" name="Google Shape;194;p3"/>
                  <p:cNvSpPr/>
                  <p:nvPr/>
                </p:nvSpPr>
                <p:spPr>
                  <a:xfrm rot="8999773">
                    <a:off x="124684" y="3479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95" name="Google Shape;195;p3"/>
                  <p:cNvSpPr/>
                  <p:nvPr/>
                </p:nvSpPr>
                <p:spPr>
                  <a:xfrm rot="2700000">
                    <a:off x="258666" y="404009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96" name="Google Shape;196;p3"/>
                  <p:cNvSpPr/>
                  <p:nvPr/>
                </p:nvSpPr>
                <p:spPr>
                  <a:xfrm rot="2700000">
                    <a:off x="133366" y="454224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97" name="Google Shape;197;p3"/>
                  <p:cNvSpPr/>
                  <p:nvPr/>
                </p:nvSpPr>
                <p:spPr>
                  <a:xfrm rot="6300406">
                    <a:off x="512095" y="46786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198" name="Google Shape;198;p3"/>
                  <p:cNvSpPr/>
                  <p:nvPr/>
                </p:nvSpPr>
                <p:spPr>
                  <a:xfrm rot="-2700000">
                    <a:off x="1498615" y="4947863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99" name="Google Shape;199;p3"/>
                  <p:cNvSpPr/>
                  <p:nvPr/>
                </p:nvSpPr>
                <p:spPr>
                  <a:xfrm rot="8999773">
                    <a:off x="197772" y="49618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200" name="Google Shape;200;p3"/>
                  <p:cNvSpPr/>
                  <p:nvPr/>
                </p:nvSpPr>
                <p:spPr>
                  <a:xfrm>
                    <a:off x="8870114" y="246400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201" name="Google Shape;201;p3"/>
                  <p:cNvSpPr/>
                  <p:nvPr/>
                </p:nvSpPr>
                <p:spPr>
                  <a:xfrm rot="8100000" flipH="1">
                    <a:off x="8978869" y="34798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02" name="Google Shape;202;p3"/>
                  <p:cNvSpPr/>
                  <p:nvPr/>
                </p:nvSpPr>
                <p:spPr>
                  <a:xfrm rot="2700000">
                    <a:off x="8521914" y="286772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203" name="Google Shape;203;p3"/>
                  <p:cNvSpPr/>
                  <p:nvPr/>
                </p:nvSpPr>
                <p:spPr>
                  <a:xfrm rot="-5400000">
                    <a:off x="8954428" y="29468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204" name="Google Shape;204;p3"/>
                  <p:cNvSpPr/>
                  <p:nvPr/>
                </p:nvSpPr>
                <p:spPr>
                  <a:xfrm>
                    <a:off x="3005139" y="4778487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05" name="Google Shape;205;p3"/>
                  <p:cNvSpPr/>
                  <p:nvPr/>
                </p:nvSpPr>
                <p:spPr>
                  <a:xfrm rot="2700000">
                    <a:off x="4401664" y="484107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206" name="Google Shape;206;p3"/>
                  <p:cNvSpPr/>
                  <p:nvPr/>
                </p:nvSpPr>
                <p:spPr>
                  <a:xfrm rot="5400000" flipH="1">
                    <a:off x="2628010" y="4996026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207" name="Google Shape;207;p3"/>
                  <p:cNvSpPr/>
                  <p:nvPr/>
                </p:nvSpPr>
                <p:spPr>
                  <a:xfrm rot="-900406" flipH="1">
                    <a:off x="4035285" y="5051202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208" name="Google Shape;208;p3"/>
                  <p:cNvSpPr/>
                  <p:nvPr/>
                </p:nvSpPr>
                <p:spPr>
                  <a:xfrm rot="8100000" flipH="1">
                    <a:off x="3465869" y="488216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209" name="Google Shape;209;p3"/>
                  <p:cNvSpPr/>
                  <p:nvPr/>
                </p:nvSpPr>
                <p:spPr>
                  <a:xfrm>
                    <a:off x="4942764" y="500677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10" name="Google Shape;210;p3"/>
                  <p:cNvSpPr/>
                  <p:nvPr/>
                </p:nvSpPr>
                <p:spPr>
                  <a:xfrm rot="8999773">
                    <a:off x="5188897" y="474001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211" name="Google Shape;211;p3"/>
                  <p:cNvSpPr/>
                  <p:nvPr/>
                </p:nvSpPr>
                <p:spPr>
                  <a:xfrm rot="2700000">
                    <a:off x="7544564" y="472305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212" name="Google Shape;212;p3"/>
                  <p:cNvSpPr/>
                  <p:nvPr/>
                </p:nvSpPr>
                <p:spPr>
                  <a:xfrm rot="8999773">
                    <a:off x="7894672" y="4978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213" name="Google Shape;213;p3"/>
                  <p:cNvSpPr/>
                  <p:nvPr/>
                </p:nvSpPr>
                <p:spPr>
                  <a:xfrm>
                    <a:off x="8420039" y="488877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214" name="Google Shape;214;p3"/>
                  <p:cNvSpPr/>
                  <p:nvPr/>
                </p:nvSpPr>
                <p:spPr>
                  <a:xfrm rot="8100000" flipH="1">
                    <a:off x="8841094" y="496776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15" name="Google Shape;215;p3"/>
                  <p:cNvSpPr/>
                  <p:nvPr/>
                </p:nvSpPr>
                <p:spPr>
                  <a:xfrm rot="-900406" flipH="1">
                    <a:off x="8623960" y="4437227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216" name="Google Shape;216;p3"/>
                  <p:cNvSpPr/>
                  <p:nvPr/>
                </p:nvSpPr>
                <p:spPr>
                  <a:xfrm rot="-5400000">
                    <a:off x="8568653" y="3957134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217" name="Google Shape;217;p3"/>
                  <p:cNvSpPr/>
                  <p:nvPr/>
                </p:nvSpPr>
                <p:spPr>
                  <a:xfrm rot="6300406">
                    <a:off x="8934570" y="40081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</p:grpSp>
            <p:grpSp>
              <p:nvGrpSpPr>
                <p:cNvPr id="218" name="Google Shape;218;p3"/>
                <p:cNvGrpSpPr/>
                <p:nvPr/>
              </p:nvGrpSpPr>
              <p:grpSpPr>
                <a:xfrm rot="10800000">
                  <a:off x="661073" y="1376836"/>
                  <a:ext cx="647001" cy="2151381"/>
                  <a:chOff x="122308" y="2608221"/>
                  <a:chExt cx="647001" cy="2151381"/>
                </a:xfrm>
              </p:grpSpPr>
              <p:sp>
                <p:nvSpPr>
                  <p:cNvPr id="219" name="Google Shape;219;p3"/>
                  <p:cNvSpPr/>
                  <p:nvPr/>
                </p:nvSpPr>
                <p:spPr>
                  <a:xfrm rot="2700000">
                    <a:off x="395991" y="264201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20" name="Google Shape;220;p3"/>
                  <p:cNvSpPr/>
                  <p:nvPr/>
                </p:nvSpPr>
                <p:spPr>
                  <a:xfrm rot="8999773">
                    <a:off x="124684" y="3479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221" name="Google Shape;221;p3"/>
                  <p:cNvSpPr/>
                  <p:nvPr/>
                </p:nvSpPr>
                <p:spPr>
                  <a:xfrm rot="2700000">
                    <a:off x="258666" y="404009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222" name="Google Shape;222;p3"/>
                  <p:cNvSpPr/>
                  <p:nvPr/>
                </p:nvSpPr>
                <p:spPr>
                  <a:xfrm rot="2700000">
                    <a:off x="133366" y="454224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23" name="Google Shape;223;p3"/>
                  <p:cNvSpPr/>
                  <p:nvPr/>
                </p:nvSpPr>
                <p:spPr>
                  <a:xfrm rot="6300406">
                    <a:off x="512095" y="46786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224" name="Google Shape;224;p3"/>
                  <p:cNvSpPr/>
                  <p:nvPr/>
                </p:nvSpPr>
                <p:spPr>
                  <a:xfrm rot="8999773">
                    <a:off x="654972" y="29044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</p:grpSp>
          </p:grpSp>
        </p:grpSp>
        <p:sp>
          <p:nvSpPr>
            <p:cNvPr id="225" name="Google Shape;225;p3"/>
            <p:cNvSpPr/>
            <p:nvPr/>
          </p:nvSpPr>
          <p:spPr>
            <a:xfrm>
              <a:off x="623250" y="40716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7818600" y="40716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Google Shape;227;p3"/>
          <p:cNvSpPr/>
          <p:nvPr/>
        </p:nvSpPr>
        <p:spPr>
          <a:xfrm>
            <a:off x="711425" y="540000"/>
            <a:ext cx="77211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"/>
          <p:cNvSpPr txBox="1">
            <a:spLocks noGrp="1"/>
          </p:cNvSpPr>
          <p:nvPr>
            <p:ph type="title"/>
          </p:nvPr>
        </p:nvSpPr>
        <p:spPr>
          <a:xfrm>
            <a:off x="1605325" y="2207688"/>
            <a:ext cx="5933400" cy="13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400"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9" name="Google Shape;229;p3"/>
          <p:cNvSpPr txBox="1">
            <a:spLocks noGrp="1"/>
          </p:cNvSpPr>
          <p:nvPr>
            <p:ph type="title" idx="2" hasCustomPrompt="1"/>
          </p:nvPr>
        </p:nvSpPr>
        <p:spPr>
          <a:xfrm>
            <a:off x="4107438" y="1270325"/>
            <a:ext cx="929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400">
                <a:solidFill>
                  <a:schemeClr val="lt2"/>
                </a:solidFill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0" name="Google Shape;230;p3"/>
          <p:cNvSpPr txBox="1">
            <a:spLocks noGrp="1"/>
          </p:cNvSpPr>
          <p:nvPr>
            <p:ph type="subTitle" idx="1"/>
          </p:nvPr>
        </p:nvSpPr>
        <p:spPr>
          <a:xfrm>
            <a:off x="1605400" y="3540888"/>
            <a:ext cx="5933400" cy="42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6" name="Google Shape;356;p6"/>
          <p:cNvGrpSpPr/>
          <p:nvPr/>
        </p:nvGrpSpPr>
        <p:grpSpPr>
          <a:xfrm>
            <a:off x="122308" y="68542"/>
            <a:ext cx="8966083" cy="5041129"/>
            <a:chOff x="122308" y="68542"/>
            <a:chExt cx="8966083" cy="5041129"/>
          </a:xfrm>
        </p:grpSpPr>
        <p:sp>
          <p:nvSpPr>
            <p:cNvPr id="357" name="Google Shape;357;p6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58" name="Google Shape;358;p6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59" name="Google Shape;359;p6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60" name="Google Shape;360;p6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61" name="Google Shape;361;p6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62" name="Google Shape;362;p6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63" name="Google Shape;363;p6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65" name="Google Shape;365;p6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66" name="Google Shape;366;p6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67" name="Google Shape;367;p6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68" name="Google Shape;368;p6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69" name="Google Shape;369;p6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71" name="Google Shape;371;p6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72" name="Google Shape;372;p6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73" name="Google Shape;373;p6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74" name="Google Shape;374;p6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75" name="Google Shape;375;p6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76" name="Google Shape;376;p6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77" name="Google Shape;377;p6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78" name="Google Shape;378;p6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79" name="Google Shape;379;p6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80" name="Google Shape;380;p6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81" name="Google Shape;381;p6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82" name="Google Shape;382;p6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83" name="Google Shape;383;p6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84" name="Google Shape;384;p6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85" name="Google Shape;385;p6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86" name="Google Shape;386;p6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87" name="Google Shape;387;p6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88" name="Google Shape;388;p6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89" name="Google Shape;389;p6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90" name="Google Shape;390;p6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91" name="Google Shape;391;p6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92" name="Google Shape;392;p6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93" name="Google Shape;393;p6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94" name="Google Shape;394;p6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95" name="Google Shape;395;p6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96" name="Google Shape;396;p6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97" name="Google Shape;397;p6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98" name="Google Shape;398;p6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99" name="Google Shape;399;p6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0" name="Google Shape;400;p6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01" name="Google Shape;401;p6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02" name="Google Shape;402;p6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3" name="Google Shape;403;p6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04" name="Google Shape;404;p6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05" name="Google Shape;405;p6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6" name="Google Shape;406;p6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07" name="Google Shape;407;p6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408" name="Google Shape;408;p6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9" name="Google Shape;409;p6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410" name="Google Shape;410;p6"/>
          <p:cNvSpPr txBox="1">
            <a:spLocks noGrp="1"/>
          </p:cNvSpPr>
          <p:nvPr>
            <p:ph type="title"/>
          </p:nvPr>
        </p:nvSpPr>
        <p:spPr>
          <a:xfrm>
            <a:off x="724349" y="540000"/>
            <a:ext cx="7695302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200"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bg>
      <p:bgPr>
        <a:solidFill>
          <a:schemeClr val="lt1"/>
        </a:solidFill>
        <a:effectLst/>
      </p:bgPr>
    </p:bg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7" name="Google Shape;2357;p38"/>
          <p:cNvGrpSpPr/>
          <p:nvPr/>
        </p:nvGrpSpPr>
        <p:grpSpPr>
          <a:xfrm>
            <a:off x="122308" y="79026"/>
            <a:ext cx="8895562" cy="4956938"/>
            <a:chOff x="122308" y="79026"/>
            <a:chExt cx="8895562" cy="4956938"/>
          </a:xfrm>
        </p:grpSpPr>
        <p:grpSp>
          <p:nvGrpSpPr>
            <p:cNvPr id="2358" name="Google Shape;2358;p38"/>
            <p:cNvGrpSpPr/>
            <p:nvPr/>
          </p:nvGrpSpPr>
          <p:grpSpPr>
            <a:xfrm>
              <a:off x="122308" y="79026"/>
              <a:ext cx="8895562" cy="4956938"/>
              <a:chOff x="122308" y="79026"/>
              <a:chExt cx="8895562" cy="4956938"/>
            </a:xfrm>
          </p:grpSpPr>
          <p:grpSp>
            <p:nvGrpSpPr>
              <p:cNvPr id="2359" name="Google Shape;2359;p38"/>
              <p:cNvGrpSpPr/>
              <p:nvPr/>
            </p:nvGrpSpPr>
            <p:grpSpPr>
              <a:xfrm flipH="1">
                <a:off x="122308" y="79026"/>
                <a:ext cx="8895562" cy="4956938"/>
                <a:chOff x="135794" y="79026"/>
                <a:chExt cx="8895562" cy="4956938"/>
              </a:xfrm>
            </p:grpSpPr>
            <p:grpSp>
              <p:nvGrpSpPr>
                <p:cNvPr id="2360" name="Google Shape;2360;p38"/>
                <p:cNvGrpSpPr/>
                <p:nvPr/>
              </p:nvGrpSpPr>
              <p:grpSpPr>
                <a:xfrm>
                  <a:off x="135794" y="104949"/>
                  <a:ext cx="8895562" cy="4931014"/>
                  <a:chOff x="135794" y="104949"/>
                  <a:chExt cx="8895562" cy="4931014"/>
                </a:xfrm>
              </p:grpSpPr>
              <p:grpSp>
                <p:nvGrpSpPr>
                  <p:cNvPr id="2361" name="Google Shape;2361;p38"/>
                  <p:cNvGrpSpPr/>
                  <p:nvPr/>
                </p:nvGrpSpPr>
                <p:grpSpPr>
                  <a:xfrm rot="10800000">
                    <a:off x="7868647" y="1236600"/>
                    <a:ext cx="456959" cy="2111662"/>
                    <a:chOff x="8524342" y="1674075"/>
                    <a:chExt cx="456959" cy="2111662"/>
                  </a:xfrm>
                </p:grpSpPr>
                <p:sp>
                  <p:nvSpPr>
                    <p:cNvPr id="2362" name="Google Shape;2362;p38"/>
                    <p:cNvSpPr/>
                    <p:nvPr/>
                  </p:nvSpPr>
                  <p:spPr>
                    <a:xfrm>
                      <a:off x="8595589" y="167407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2363" name="Google Shape;2363;p38"/>
                    <p:cNvSpPr/>
                    <p:nvPr/>
                  </p:nvSpPr>
                  <p:spPr>
                    <a:xfrm>
                      <a:off x="8870114" y="246400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2364" name="Google Shape;2364;p38"/>
                    <p:cNvSpPr/>
                    <p:nvPr/>
                  </p:nvSpPr>
                  <p:spPr>
                    <a:xfrm rot="2700000">
                      <a:off x="8521914" y="286772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2365" name="Google Shape;2365;p38"/>
                    <p:cNvSpPr/>
                    <p:nvPr/>
                  </p:nvSpPr>
                  <p:spPr>
                    <a:xfrm rot="-5400000">
                      <a:off x="8649628" y="37088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  <p:grpSp>
                <p:nvGrpSpPr>
                  <p:cNvPr id="2366" name="Google Shape;2366;p38"/>
                  <p:cNvGrpSpPr/>
                  <p:nvPr/>
                </p:nvGrpSpPr>
                <p:grpSpPr>
                  <a:xfrm>
                    <a:off x="135794" y="104949"/>
                    <a:ext cx="8895562" cy="4931014"/>
                    <a:chOff x="135794" y="104949"/>
                    <a:chExt cx="8895562" cy="4931014"/>
                  </a:xfrm>
                </p:grpSpPr>
                <p:grpSp>
                  <p:nvGrpSpPr>
                    <p:cNvPr id="2367" name="Google Shape;2367;p38"/>
                    <p:cNvGrpSpPr/>
                    <p:nvPr/>
                  </p:nvGrpSpPr>
                  <p:grpSpPr>
                    <a:xfrm>
                      <a:off x="135794" y="104949"/>
                      <a:ext cx="8895562" cy="4931014"/>
                      <a:chOff x="135794" y="104949"/>
                      <a:chExt cx="8895562" cy="4931014"/>
                    </a:xfrm>
                  </p:grpSpPr>
                  <p:sp>
                    <p:nvSpPr>
                      <p:cNvPr id="2368" name="Google Shape;2368;p38"/>
                      <p:cNvSpPr/>
                      <p:nvPr/>
                    </p:nvSpPr>
                    <p:spPr>
                      <a:xfrm>
                        <a:off x="960208" y="347900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69" name="Google Shape;2369;p38"/>
                      <p:cNvSpPr/>
                      <p:nvPr/>
                    </p:nvSpPr>
                    <p:spPr>
                      <a:xfrm rot="6300406">
                        <a:off x="127712" y="1220859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0" name="Google Shape;2370;p38"/>
                      <p:cNvSpPr/>
                      <p:nvPr/>
                    </p:nvSpPr>
                    <p:spPr>
                      <a:xfrm rot="8999773">
                        <a:off x="1520397" y="1949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1" name="Google Shape;2371;p38"/>
                      <p:cNvSpPr/>
                      <p:nvPr/>
                    </p:nvSpPr>
                    <p:spPr>
                      <a:xfrm>
                        <a:off x="7085889" y="1807425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2" name="Google Shape;2372;p38"/>
                      <p:cNvSpPr/>
                      <p:nvPr/>
                    </p:nvSpPr>
                    <p:spPr>
                      <a:xfrm rot="2700000">
                        <a:off x="7121389" y="248095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3" name="Google Shape;2373;p38"/>
                      <p:cNvSpPr/>
                      <p:nvPr/>
                    </p:nvSpPr>
                    <p:spPr>
                      <a:xfrm rot="5400000" flipH="1">
                        <a:off x="699535" y="959501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4" name="Google Shape;2374;p38"/>
                      <p:cNvSpPr/>
                      <p:nvPr/>
                    </p:nvSpPr>
                    <p:spPr>
                      <a:xfrm rot="8100000" flipH="1">
                        <a:off x="1232594" y="9218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5" name="Google Shape;2375;p38"/>
                      <p:cNvSpPr/>
                      <p:nvPr/>
                    </p:nvSpPr>
                    <p:spPr>
                      <a:xfrm>
                        <a:off x="1878594" y="657994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6" name="Google Shape;2376;p38"/>
                      <p:cNvSpPr/>
                      <p:nvPr/>
                    </p:nvSpPr>
                    <p:spPr>
                      <a:xfrm rot="-5400000">
                        <a:off x="245215" y="1885043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7" name="Google Shape;2377;p38"/>
                      <p:cNvSpPr/>
                      <p:nvPr/>
                    </p:nvSpPr>
                    <p:spPr>
                      <a:xfrm rot="2700000">
                        <a:off x="515841" y="2313366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8" name="Google Shape;2378;p38"/>
                      <p:cNvSpPr/>
                      <p:nvPr/>
                    </p:nvSpPr>
                    <p:spPr>
                      <a:xfrm rot="-5400000">
                        <a:off x="2177229" y="4959035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9" name="Google Shape;2379;p38"/>
                      <p:cNvSpPr/>
                      <p:nvPr/>
                    </p:nvSpPr>
                    <p:spPr>
                      <a:xfrm rot="8999773">
                        <a:off x="143059" y="2694364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0" name="Google Shape;2380;p38"/>
                      <p:cNvSpPr/>
                      <p:nvPr/>
                    </p:nvSpPr>
                    <p:spPr>
                      <a:xfrm rot="8999773">
                        <a:off x="6994222" y="93208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1" name="Google Shape;2381;p38"/>
                      <p:cNvSpPr/>
                      <p:nvPr/>
                    </p:nvSpPr>
                    <p:spPr>
                      <a:xfrm rot="8100000" flipH="1">
                        <a:off x="7273844" y="1387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2" name="Google Shape;2382;p38"/>
                      <p:cNvSpPr/>
                      <p:nvPr/>
                    </p:nvSpPr>
                    <p:spPr>
                      <a:xfrm rot="8100000" flipH="1">
                        <a:off x="8836969" y="22039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3" name="Google Shape;2383;p38"/>
                      <p:cNvSpPr/>
                      <p:nvPr/>
                    </p:nvSpPr>
                    <p:spPr>
                      <a:xfrm rot="-10594826" flipH="1">
                        <a:off x="2044268" y="4025971"/>
                        <a:ext cx="111939" cy="395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4" name="Google Shape;2384;p38"/>
                      <p:cNvSpPr/>
                      <p:nvPr/>
                    </p:nvSpPr>
                    <p:spPr>
                      <a:xfrm>
                        <a:off x="8631314" y="1124700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5" name="Google Shape;2385;p38"/>
                      <p:cNvSpPr/>
                      <p:nvPr/>
                    </p:nvSpPr>
                    <p:spPr>
                      <a:xfrm>
                        <a:off x="8824189" y="1674075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6" name="Google Shape;2386;p38"/>
                      <p:cNvSpPr/>
                      <p:nvPr/>
                    </p:nvSpPr>
                    <p:spPr>
                      <a:xfrm rot="8999773">
                        <a:off x="200884" y="37084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7" name="Google Shape;2387;p38"/>
                      <p:cNvSpPr/>
                      <p:nvPr/>
                    </p:nvSpPr>
                    <p:spPr>
                      <a:xfrm rot="2700000">
                        <a:off x="133366" y="4542241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8" name="Google Shape;2388;p38"/>
                      <p:cNvSpPr/>
                      <p:nvPr/>
                    </p:nvSpPr>
                    <p:spPr>
                      <a:xfrm rot="6300406">
                        <a:off x="359695" y="3307079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9" name="Google Shape;2389;p38"/>
                      <p:cNvSpPr/>
                      <p:nvPr/>
                    </p:nvSpPr>
                    <p:spPr>
                      <a:xfrm rot="-2700000">
                        <a:off x="1498615" y="4947863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0" name="Google Shape;2390;p38"/>
                      <p:cNvSpPr/>
                      <p:nvPr/>
                    </p:nvSpPr>
                    <p:spPr>
                      <a:xfrm rot="8999773">
                        <a:off x="197772" y="4961864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1" name="Google Shape;2391;p38"/>
                      <p:cNvSpPr/>
                      <p:nvPr/>
                    </p:nvSpPr>
                    <p:spPr>
                      <a:xfrm>
                        <a:off x="8870114" y="2464000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2" name="Google Shape;2392;p38"/>
                      <p:cNvSpPr/>
                      <p:nvPr/>
                    </p:nvSpPr>
                    <p:spPr>
                      <a:xfrm rot="8100000" flipH="1">
                        <a:off x="8674069" y="36322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3" name="Google Shape;2393;p38"/>
                      <p:cNvSpPr/>
                      <p:nvPr/>
                    </p:nvSpPr>
                    <p:spPr>
                      <a:xfrm rot="2700000">
                        <a:off x="7759914" y="3705929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4" name="Google Shape;2394;p38"/>
                      <p:cNvSpPr/>
                      <p:nvPr/>
                    </p:nvSpPr>
                    <p:spPr>
                      <a:xfrm rot="-5400000">
                        <a:off x="8954428" y="2946809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5" name="Google Shape;2395;p38"/>
                      <p:cNvSpPr/>
                      <p:nvPr/>
                    </p:nvSpPr>
                    <p:spPr>
                      <a:xfrm>
                        <a:off x="2166939" y="3330687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6" name="Google Shape;2396;p38"/>
                      <p:cNvSpPr/>
                      <p:nvPr/>
                    </p:nvSpPr>
                    <p:spPr>
                      <a:xfrm rot="5400000" flipH="1">
                        <a:off x="951610" y="4843626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7" name="Google Shape;2397;p38"/>
                      <p:cNvSpPr/>
                      <p:nvPr/>
                    </p:nvSpPr>
                    <p:spPr>
                      <a:xfrm rot="-900406" flipH="1">
                        <a:off x="7311885" y="4213002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8" name="Google Shape;2398;p38"/>
                      <p:cNvSpPr/>
                      <p:nvPr/>
                    </p:nvSpPr>
                    <p:spPr>
                      <a:xfrm rot="8100000" flipH="1">
                        <a:off x="1941869" y="1453169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9" name="Google Shape;2399;p38"/>
                      <p:cNvSpPr/>
                      <p:nvPr/>
                    </p:nvSpPr>
                    <p:spPr>
                      <a:xfrm>
                        <a:off x="6923964" y="4930575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0" name="Google Shape;2400;p38"/>
                      <p:cNvSpPr/>
                      <p:nvPr/>
                    </p:nvSpPr>
                    <p:spPr>
                      <a:xfrm rot="8999773">
                        <a:off x="7742272" y="46740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1" name="Google Shape;2401;p38"/>
                      <p:cNvSpPr/>
                      <p:nvPr/>
                    </p:nvSpPr>
                    <p:spPr>
                      <a:xfrm>
                        <a:off x="8191439" y="4888775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2" name="Google Shape;2402;p38"/>
                      <p:cNvSpPr/>
                      <p:nvPr/>
                    </p:nvSpPr>
                    <p:spPr>
                      <a:xfrm rot="-900406" flipH="1">
                        <a:off x="8776360" y="4742027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3" name="Google Shape;2403;p38"/>
                      <p:cNvSpPr/>
                      <p:nvPr/>
                    </p:nvSpPr>
                    <p:spPr>
                      <a:xfrm rot="-5400000">
                        <a:off x="8340053" y="4033334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</p:grpSp>
                <p:sp>
                  <p:nvSpPr>
                    <p:cNvPr id="2404" name="Google Shape;2404;p38"/>
                    <p:cNvSpPr/>
                    <p:nvPr/>
                  </p:nvSpPr>
                  <p:spPr>
                    <a:xfrm rot="-4499594">
                      <a:off x="809600" y="1412590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</p:grpSp>
            <p:sp>
              <p:nvSpPr>
                <p:cNvPr id="2405" name="Google Shape;2405;p38"/>
                <p:cNvSpPr/>
                <p:nvPr/>
              </p:nvSpPr>
              <p:spPr>
                <a:xfrm rot="-2700000">
                  <a:off x="942165" y="3784963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  <p:sp>
              <p:nvSpPr>
                <p:cNvPr id="2406" name="Google Shape;2406;p38"/>
                <p:cNvSpPr/>
                <p:nvPr/>
              </p:nvSpPr>
              <p:spPr>
                <a:xfrm rot="6300406">
                  <a:off x="1273495" y="3977054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2407" name="Google Shape;2407;p38"/>
                <p:cNvSpPr/>
                <p:nvPr/>
              </p:nvSpPr>
              <p:spPr>
                <a:xfrm rot="6300406">
                  <a:off x="7762037" y="1984134"/>
                  <a:ext cx="111187" cy="38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3580" extrusionOk="0">
                      <a:moveTo>
                        <a:pt x="1528" y="0"/>
                      </a:moveTo>
                      <a:lnTo>
                        <a:pt x="8252" y="0"/>
                      </a:lnTo>
                      <a:lnTo>
                        <a:pt x="10319" y="3580"/>
                      </a:lnTo>
                      <a:lnTo>
                        <a:pt x="0" y="35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  <p:sp>
              <p:nvSpPr>
                <p:cNvPr id="2408" name="Google Shape;2408;p38"/>
                <p:cNvSpPr/>
                <p:nvPr/>
              </p:nvSpPr>
              <p:spPr>
                <a:xfrm rot="-2700000">
                  <a:off x="7675090" y="923113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  <p:sp>
              <p:nvSpPr>
                <p:cNvPr id="2409" name="Google Shape;2409;p38"/>
                <p:cNvSpPr/>
                <p:nvPr/>
              </p:nvSpPr>
              <p:spPr>
                <a:xfrm rot="6300406">
                  <a:off x="7996995" y="11477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2410" name="Google Shape;2410;p38"/>
                <p:cNvSpPr/>
                <p:nvPr/>
              </p:nvSpPr>
              <p:spPr>
                <a:xfrm rot="-4499594">
                  <a:off x="1727987" y="301212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</p:sp>
            <p:sp>
              <p:nvSpPr>
                <p:cNvPr id="2411" name="Google Shape;2411;p38"/>
                <p:cNvSpPr/>
                <p:nvPr/>
              </p:nvSpPr>
              <p:spPr>
                <a:xfrm rot="-4499594">
                  <a:off x="1427837" y="198707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2412" name="Google Shape;2412;p38"/>
                <p:cNvSpPr/>
                <p:nvPr/>
              </p:nvSpPr>
              <p:spPr>
                <a:xfrm rot="8100000">
                  <a:off x="7220340" y="3381310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</p:grpSp>
          <p:sp>
            <p:nvSpPr>
              <p:cNvPr id="2413" name="Google Shape;2413;p38"/>
              <p:cNvSpPr/>
              <p:nvPr/>
            </p:nvSpPr>
            <p:spPr>
              <a:xfrm flipH="1">
                <a:off x="8673364" y="322013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14" name="Google Shape;2414;p38"/>
            <p:cNvSpPr/>
            <p:nvPr/>
          </p:nvSpPr>
          <p:spPr>
            <a:xfrm flipH="1">
              <a:off x="7837439" y="24798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5" name="Google Shape;2415;p38"/>
          <p:cNvSpPr/>
          <p:nvPr/>
        </p:nvSpPr>
        <p:spPr>
          <a:xfrm>
            <a:off x="720000" y="298025"/>
            <a:ext cx="7704000" cy="45477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16" name="Google Shape;2416;p38"/>
          <p:cNvGrpSpPr/>
          <p:nvPr/>
        </p:nvGrpSpPr>
        <p:grpSpPr>
          <a:xfrm rot="1799965" flipH="1">
            <a:off x="6736154" y="2694432"/>
            <a:ext cx="1792663" cy="1738763"/>
            <a:chOff x="6997200" y="3219600"/>
            <a:chExt cx="1426800" cy="1383900"/>
          </a:xfrm>
        </p:grpSpPr>
        <p:sp>
          <p:nvSpPr>
            <p:cNvPr id="2417" name="Google Shape;2417;p38"/>
            <p:cNvSpPr/>
            <p:nvPr/>
          </p:nvSpPr>
          <p:spPr>
            <a:xfrm>
              <a:off x="7226125" y="4200625"/>
              <a:ext cx="413050" cy="393250"/>
            </a:xfrm>
            <a:custGeom>
              <a:avLst/>
              <a:gdLst/>
              <a:ahLst/>
              <a:cxnLst/>
              <a:rect l="l" t="t" r="r" b="b"/>
              <a:pathLst>
                <a:path w="16522" h="15730" extrusionOk="0">
                  <a:moveTo>
                    <a:pt x="16521" y="0"/>
                  </a:moveTo>
                  <a:lnTo>
                    <a:pt x="16521" y="0"/>
                  </a:lnTo>
                  <a:cubicBezTo>
                    <a:pt x="16521" y="0"/>
                    <a:pt x="12378" y="746"/>
                    <a:pt x="8432" y="4232"/>
                  </a:cubicBezTo>
                  <a:cubicBezTo>
                    <a:pt x="4480" y="7723"/>
                    <a:pt x="2310" y="14184"/>
                    <a:pt x="2310" y="14184"/>
                  </a:cubicBezTo>
                  <a:cubicBezTo>
                    <a:pt x="2310" y="14184"/>
                    <a:pt x="327" y="12910"/>
                    <a:pt x="49" y="12910"/>
                  </a:cubicBezTo>
                  <a:cubicBezTo>
                    <a:pt x="0" y="12910"/>
                    <a:pt x="4" y="12949"/>
                    <a:pt x="79" y="13040"/>
                  </a:cubicBezTo>
                  <a:cubicBezTo>
                    <a:pt x="588" y="13653"/>
                    <a:pt x="3269" y="15730"/>
                    <a:pt x="3269" y="15730"/>
                  </a:cubicBezTo>
                  <a:cubicBezTo>
                    <a:pt x="3269" y="15730"/>
                    <a:pt x="12044" y="7273"/>
                    <a:pt x="15775" y="6555"/>
                  </a:cubicBezTo>
                  <a:lnTo>
                    <a:pt x="16521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8"/>
            <p:cNvSpPr/>
            <p:nvPr/>
          </p:nvSpPr>
          <p:spPr>
            <a:xfrm>
              <a:off x="7210525" y="4512200"/>
              <a:ext cx="144450" cy="91300"/>
            </a:xfrm>
            <a:custGeom>
              <a:avLst/>
              <a:gdLst/>
              <a:ahLst/>
              <a:cxnLst/>
              <a:rect l="l" t="t" r="r" b="b"/>
              <a:pathLst>
                <a:path w="5778" h="3652" extrusionOk="0">
                  <a:moveTo>
                    <a:pt x="3334" y="1"/>
                  </a:moveTo>
                  <a:lnTo>
                    <a:pt x="2949" y="532"/>
                  </a:lnTo>
                  <a:cubicBezTo>
                    <a:pt x="2949" y="532"/>
                    <a:pt x="1841" y="32"/>
                    <a:pt x="903" y="32"/>
                  </a:cubicBezTo>
                  <a:cubicBezTo>
                    <a:pt x="558" y="32"/>
                    <a:pt x="235" y="100"/>
                    <a:pt x="0" y="286"/>
                  </a:cubicBezTo>
                  <a:lnTo>
                    <a:pt x="4260" y="3651"/>
                  </a:lnTo>
                  <a:lnTo>
                    <a:pt x="5778" y="1827"/>
                  </a:lnTo>
                  <a:lnTo>
                    <a:pt x="33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8"/>
            <p:cNvSpPr/>
            <p:nvPr/>
          </p:nvSpPr>
          <p:spPr>
            <a:xfrm>
              <a:off x="7263125" y="4516325"/>
              <a:ext cx="6075" cy="25925"/>
            </a:xfrm>
            <a:custGeom>
              <a:avLst/>
              <a:gdLst/>
              <a:ahLst/>
              <a:cxnLst/>
              <a:rect l="l" t="t" r="r" b="b"/>
              <a:pathLst>
                <a:path w="243" h="1037" extrusionOk="0">
                  <a:moveTo>
                    <a:pt x="139" y="0"/>
                  </a:moveTo>
                  <a:cubicBezTo>
                    <a:pt x="79" y="0"/>
                    <a:pt x="29" y="44"/>
                    <a:pt x="29" y="104"/>
                  </a:cubicBezTo>
                  <a:lnTo>
                    <a:pt x="1" y="926"/>
                  </a:lnTo>
                  <a:cubicBezTo>
                    <a:pt x="1" y="981"/>
                    <a:pt x="46" y="1030"/>
                    <a:pt x="106" y="1037"/>
                  </a:cubicBezTo>
                  <a:lnTo>
                    <a:pt x="111" y="1037"/>
                  </a:lnTo>
                  <a:cubicBezTo>
                    <a:pt x="165" y="1037"/>
                    <a:pt x="215" y="992"/>
                    <a:pt x="215" y="932"/>
                  </a:cubicBezTo>
                  <a:lnTo>
                    <a:pt x="243" y="109"/>
                  </a:lnTo>
                  <a:cubicBezTo>
                    <a:pt x="243" y="50"/>
                    <a:pt x="198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8"/>
            <p:cNvSpPr/>
            <p:nvPr/>
          </p:nvSpPr>
          <p:spPr>
            <a:xfrm>
              <a:off x="7006225" y="4047525"/>
              <a:ext cx="524675" cy="161200"/>
            </a:xfrm>
            <a:custGeom>
              <a:avLst/>
              <a:gdLst/>
              <a:ahLst/>
              <a:cxnLst/>
              <a:rect l="l" t="t" r="r" b="b"/>
              <a:pathLst>
                <a:path w="20987" h="6448" extrusionOk="0">
                  <a:moveTo>
                    <a:pt x="12871" y="0"/>
                  </a:moveTo>
                  <a:cubicBezTo>
                    <a:pt x="12597" y="0"/>
                    <a:pt x="12319" y="6"/>
                    <a:pt x="12037" y="18"/>
                  </a:cubicBezTo>
                  <a:cubicBezTo>
                    <a:pt x="6770" y="243"/>
                    <a:pt x="1020" y="3899"/>
                    <a:pt x="1020" y="3899"/>
                  </a:cubicBezTo>
                  <a:cubicBezTo>
                    <a:pt x="1020" y="3899"/>
                    <a:pt x="217" y="1481"/>
                    <a:pt x="37" y="1481"/>
                  </a:cubicBezTo>
                  <a:cubicBezTo>
                    <a:pt x="13" y="1481"/>
                    <a:pt x="0" y="1522"/>
                    <a:pt x="1" y="1614"/>
                  </a:cubicBezTo>
                  <a:cubicBezTo>
                    <a:pt x="11" y="2408"/>
                    <a:pt x="790" y="5707"/>
                    <a:pt x="790" y="5707"/>
                  </a:cubicBezTo>
                  <a:cubicBezTo>
                    <a:pt x="790" y="5707"/>
                    <a:pt x="4330" y="5401"/>
                    <a:pt x="8115" y="5401"/>
                  </a:cubicBezTo>
                  <a:cubicBezTo>
                    <a:pt x="11339" y="5401"/>
                    <a:pt x="14741" y="5623"/>
                    <a:pt x="16284" y="6448"/>
                  </a:cubicBezTo>
                  <a:lnTo>
                    <a:pt x="20987" y="1816"/>
                  </a:lnTo>
                  <a:cubicBezTo>
                    <a:pt x="20987" y="1816"/>
                    <a:pt x="17684" y="0"/>
                    <a:pt x="1287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8"/>
            <p:cNvSpPr/>
            <p:nvPr/>
          </p:nvSpPr>
          <p:spPr>
            <a:xfrm>
              <a:off x="6997200" y="4071000"/>
              <a:ext cx="88125" cy="132375"/>
            </a:xfrm>
            <a:custGeom>
              <a:avLst/>
              <a:gdLst/>
              <a:ahLst/>
              <a:cxnLst/>
              <a:rect l="l" t="t" r="r" b="b"/>
              <a:pathLst>
                <a:path w="3525" h="5295" extrusionOk="0">
                  <a:moveTo>
                    <a:pt x="0" y="0"/>
                  </a:moveTo>
                  <a:lnTo>
                    <a:pt x="1195" y="5295"/>
                  </a:lnTo>
                  <a:lnTo>
                    <a:pt x="3524" y="4834"/>
                  </a:lnTo>
                  <a:lnTo>
                    <a:pt x="2768" y="1881"/>
                  </a:lnTo>
                  <a:lnTo>
                    <a:pt x="2138" y="2051"/>
                  </a:lnTo>
                  <a:cubicBezTo>
                    <a:pt x="2138" y="2051"/>
                    <a:pt x="1113" y="1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8"/>
            <p:cNvSpPr/>
            <p:nvPr/>
          </p:nvSpPr>
          <p:spPr>
            <a:xfrm>
              <a:off x="7290125" y="4013025"/>
              <a:ext cx="506750" cy="403700"/>
            </a:xfrm>
            <a:custGeom>
              <a:avLst/>
              <a:gdLst/>
              <a:ahLst/>
              <a:cxnLst/>
              <a:rect l="l" t="t" r="r" b="b"/>
              <a:pathLst>
                <a:path w="20270" h="16148" extrusionOk="0">
                  <a:moveTo>
                    <a:pt x="6092" y="1"/>
                  </a:moveTo>
                  <a:cubicBezTo>
                    <a:pt x="3985" y="1"/>
                    <a:pt x="549" y="834"/>
                    <a:pt x="549" y="834"/>
                  </a:cubicBezTo>
                  <a:cubicBezTo>
                    <a:pt x="1" y="3224"/>
                    <a:pt x="1782" y="8711"/>
                    <a:pt x="1782" y="8711"/>
                  </a:cubicBezTo>
                  <a:cubicBezTo>
                    <a:pt x="4567" y="7876"/>
                    <a:pt x="7167" y="7542"/>
                    <a:pt x="7491" y="7542"/>
                  </a:cubicBezTo>
                  <a:cubicBezTo>
                    <a:pt x="7546" y="7542"/>
                    <a:pt x="7536" y="7552"/>
                    <a:pt x="7450" y="7570"/>
                  </a:cubicBezTo>
                  <a:cubicBezTo>
                    <a:pt x="6090" y="8529"/>
                    <a:pt x="4650" y="10941"/>
                    <a:pt x="4650" y="10941"/>
                  </a:cubicBezTo>
                  <a:cubicBezTo>
                    <a:pt x="6096" y="12842"/>
                    <a:pt x="10678" y="16148"/>
                    <a:pt x="10678" y="16148"/>
                  </a:cubicBezTo>
                  <a:cubicBezTo>
                    <a:pt x="15753" y="15249"/>
                    <a:pt x="20270" y="9692"/>
                    <a:pt x="20270" y="9692"/>
                  </a:cubicBezTo>
                  <a:cubicBezTo>
                    <a:pt x="17792" y="9028"/>
                    <a:pt x="7296" y="160"/>
                    <a:pt x="7296" y="160"/>
                  </a:cubicBezTo>
                  <a:cubicBezTo>
                    <a:pt x="7009" y="47"/>
                    <a:pt x="6587" y="1"/>
                    <a:pt x="60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8"/>
            <p:cNvSpPr/>
            <p:nvPr/>
          </p:nvSpPr>
          <p:spPr>
            <a:xfrm>
              <a:off x="7489775" y="4145275"/>
              <a:ext cx="45125" cy="47700"/>
            </a:xfrm>
            <a:custGeom>
              <a:avLst/>
              <a:gdLst/>
              <a:ahLst/>
              <a:cxnLst/>
              <a:rect l="l" t="t" r="r" b="b"/>
              <a:pathLst>
                <a:path w="1805" h="1908" extrusionOk="0">
                  <a:moveTo>
                    <a:pt x="1108" y="0"/>
                  </a:moveTo>
                  <a:cubicBezTo>
                    <a:pt x="1094" y="0"/>
                    <a:pt x="1078" y="4"/>
                    <a:pt x="1064" y="11"/>
                  </a:cubicBezTo>
                  <a:cubicBezTo>
                    <a:pt x="105" y="444"/>
                    <a:pt x="11" y="1738"/>
                    <a:pt x="6" y="1792"/>
                  </a:cubicBezTo>
                  <a:cubicBezTo>
                    <a:pt x="1" y="1842"/>
                    <a:pt x="34" y="1885"/>
                    <a:pt x="77" y="1903"/>
                  </a:cubicBezTo>
                  <a:cubicBezTo>
                    <a:pt x="89" y="1903"/>
                    <a:pt x="99" y="1908"/>
                    <a:pt x="110" y="1908"/>
                  </a:cubicBezTo>
                  <a:cubicBezTo>
                    <a:pt x="149" y="1908"/>
                    <a:pt x="182" y="1885"/>
                    <a:pt x="203" y="1853"/>
                  </a:cubicBezTo>
                  <a:cubicBezTo>
                    <a:pt x="412" y="1508"/>
                    <a:pt x="1371" y="1080"/>
                    <a:pt x="1721" y="942"/>
                  </a:cubicBezTo>
                  <a:cubicBezTo>
                    <a:pt x="1777" y="921"/>
                    <a:pt x="1804" y="861"/>
                    <a:pt x="1782" y="806"/>
                  </a:cubicBezTo>
                  <a:cubicBezTo>
                    <a:pt x="1770" y="764"/>
                    <a:pt x="1728" y="738"/>
                    <a:pt x="1684" y="738"/>
                  </a:cubicBezTo>
                  <a:cubicBezTo>
                    <a:pt x="1671" y="738"/>
                    <a:pt x="1658" y="740"/>
                    <a:pt x="1645" y="745"/>
                  </a:cubicBezTo>
                  <a:cubicBezTo>
                    <a:pt x="1602" y="762"/>
                    <a:pt x="741" y="1096"/>
                    <a:pt x="269" y="1480"/>
                  </a:cubicBezTo>
                  <a:cubicBezTo>
                    <a:pt x="357" y="1091"/>
                    <a:pt x="582" y="461"/>
                    <a:pt x="1152" y="203"/>
                  </a:cubicBezTo>
                  <a:cubicBezTo>
                    <a:pt x="1207" y="181"/>
                    <a:pt x="1228" y="115"/>
                    <a:pt x="1207" y="66"/>
                  </a:cubicBezTo>
                  <a:cubicBezTo>
                    <a:pt x="1187" y="26"/>
                    <a:pt x="1149" y="0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8"/>
            <p:cNvSpPr/>
            <p:nvPr/>
          </p:nvSpPr>
          <p:spPr>
            <a:xfrm>
              <a:off x="7291650" y="4034750"/>
              <a:ext cx="67050" cy="182350"/>
            </a:xfrm>
            <a:custGeom>
              <a:avLst/>
              <a:gdLst/>
              <a:ahLst/>
              <a:cxnLst/>
              <a:rect l="l" t="t" r="r" b="b"/>
              <a:pathLst>
                <a:path w="2682" h="7294" extrusionOk="0">
                  <a:moveTo>
                    <a:pt x="1637" y="0"/>
                  </a:moveTo>
                  <a:cubicBezTo>
                    <a:pt x="1608" y="0"/>
                    <a:pt x="1580" y="11"/>
                    <a:pt x="1557" y="31"/>
                  </a:cubicBezTo>
                  <a:cubicBezTo>
                    <a:pt x="1491" y="102"/>
                    <a:pt x="0" y="1735"/>
                    <a:pt x="2462" y="7233"/>
                  </a:cubicBezTo>
                  <a:cubicBezTo>
                    <a:pt x="2477" y="7271"/>
                    <a:pt x="2517" y="7293"/>
                    <a:pt x="2560" y="7293"/>
                  </a:cubicBezTo>
                  <a:cubicBezTo>
                    <a:pt x="2571" y="7293"/>
                    <a:pt x="2588" y="7293"/>
                    <a:pt x="2604" y="7288"/>
                  </a:cubicBezTo>
                  <a:cubicBezTo>
                    <a:pt x="2654" y="7260"/>
                    <a:pt x="2681" y="7200"/>
                    <a:pt x="2654" y="7146"/>
                  </a:cubicBezTo>
                  <a:cubicBezTo>
                    <a:pt x="263" y="1812"/>
                    <a:pt x="1695" y="195"/>
                    <a:pt x="1710" y="179"/>
                  </a:cubicBezTo>
                  <a:cubicBezTo>
                    <a:pt x="1749" y="135"/>
                    <a:pt x="1749" y="69"/>
                    <a:pt x="1710" y="31"/>
                  </a:cubicBezTo>
                  <a:cubicBezTo>
                    <a:pt x="1689" y="10"/>
                    <a:pt x="1663" y="0"/>
                    <a:pt x="1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8"/>
            <p:cNvSpPr/>
            <p:nvPr/>
          </p:nvSpPr>
          <p:spPr>
            <a:xfrm>
              <a:off x="7421400" y="4275450"/>
              <a:ext cx="154475" cy="128400"/>
            </a:xfrm>
            <a:custGeom>
              <a:avLst/>
              <a:gdLst/>
              <a:ahLst/>
              <a:cxnLst/>
              <a:rect l="l" t="t" r="r" b="b"/>
              <a:pathLst>
                <a:path w="6179" h="5136" extrusionOk="0">
                  <a:moveTo>
                    <a:pt x="121" y="1"/>
                  </a:moveTo>
                  <a:cubicBezTo>
                    <a:pt x="98" y="1"/>
                    <a:pt x="75" y="8"/>
                    <a:pt x="56" y="22"/>
                  </a:cubicBezTo>
                  <a:cubicBezTo>
                    <a:pt x="6" y="60"/>
                    <a:pt x="1" y="126"/>
                    <a:pt x="39" y="170"/>
                  </a:cubicBezTo>
                  <a:cubicBezTo>
                    <a:pt x="67" y="208"/>
                    <a:pt x="3065" y="3891"/>
                    <a:pt x="6019" y="5130"/>
                  </a:cubicBezTo>
                  <a:cubicBezTo>
                    <a:pt x="6030" y="5135"/>
                    <a:pt x="6047" y="5135"/>
                    <a:pt x="6057" y="5135"/>
                  </a:cubicBezTo>
                  <a:cubicBezTo>
                    <a:pt x="6101" y="5135"/>
                    <a:pt x="6140" y="5114"/>
                    <a:pt x="6156" y="5069"/>
                  </a:cubicBezTo>
                  <a:cubicBezTo>
                    <a:pt x="6178" y="5021"/>
                    <a:pt x="6151" y="4955"/>
                    <a:pt x="6101" y="4933"/>
                  </a:cubicBezTo>
                  <a:cubicBezTo>
                    <a:pt x="3196" y="3716"/>
                    <a:pt x="231" y="76"/>
                    <a:pt x="204" y="38"/>
                  </a:cubicBezTo>
                  <a:cubicBezTo>
                    <a:pt x="182" y="13"/>
                    <a:pt x="15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8"/>
            <p:cNvSpPr/>
            <p:nvPr/>
          </p:nvSpPr>
          <p:spPr>
            <a:xfrm>
              <a:off x="7536075" y="4278825"/>
              <a:ext cx="183100" cy="127350"/>
            </a:xfrm>
            <a:custGeom>
              <a:avLst/>
              <a:gdLst/>
              <a:ahLst/>
              <a:cxnLst/>
              <a:rect l="l" t="t" r="r" b="b"/>
              <a:pathLst>
                <a:path w="7324" h="5094" extrusionOk="0">
                  <a:moveTo>
                    <a:pt x="7206" y="1"/>
                  </a:moveTo>
                  <a:cubicBezTo>
                    <a:pt x="7175" y="1"/>
                    <a:pt x="7143" y="15"/>
                    <a:pt x="7121" y="40"/>
                  </a:cubicBezTo>
                  <a:cubicBezTo>
                    <a:pt x="4731" y="3164"/>
                    <a:pt x="132" y="4869"/>
                    <a:pt x="84" y="4886"/>
                  </a:cubicBezTo>
                  <a:cubicBezTo>
                    <a:pt x="28" y="4907"/>
                    <a:pt x="1" y="4967"/>
                    <a:pt x="23" y="5023"/>
                  </a:cubicBezTo>
                  <a:cubicBezTo>
                    <a:pt x="40" y="5066"/>
                    <a:pt x="78" y="5094"/>
                    <a:pt x="122" y="5094"/>
                  </a:cubicBezTo>
                  <a:cubicBezTo>
                    <a:pt x="132" y="5094"/>
                    <a:pt x="144" y="5088"/>
                    <a:pt x="155" y="5088"/>
                  </a:cubicBezTo>
                  <a:cubicBezTo>
                    <a:pt x="205" y="5066"/>
                    <a:pt x="4863" y="3340"/>
                    <a:pt x="7291" y="171"/>
                  </a:cubicBezTo>
                  <a:cubicBezTo>
                    <a:pt x="7324" y="123"/>
                    <a:pt x="7318" y="57"/>
                    <a:pt x="7268" y="24"/>
                  </a:cubicBezTo>
                  <a:cubicBezTo>
                    <a:pt x="7250" y="8"/>
                    <a:pt x="7228" y="1"/>
                    <a:pt x="7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8"/>
            <p:cNvSpPr/>
            <p:nvPr/>
          </p:nvSpPr>
          <p:spPr>
            <a:xfrm>
              <a:off x="7581725" y="4247675"/>
              <a:ext cx="49475" cy="109050"/>
            </a:xfrm>
            <a:custGeom>
              <a:avLst/>
              <a:gdLst/>
              <a:ahLst/>
              <a:cxnLst/>
              <a:rect l="l" t="t" r="r" b="b"/>
              <a:pathLst>
                <a:path w="1979" h="4362" extrusionOk="0">
                  <a:moveTo>
                    <a:pt x="1374" y="0"/>
                  </a:moveTo>
                  <a:cubicBezTo>
                    <a:pt x="1339" y="0"/>
                    <a:pt x="1306" y="16"/>
                    <a:pt x="1288" y="48"/>
                  </a:cubicBezTo>
                  <a:cubicBezTo>
                    <a:pt x="1273" y="69"/>
                    <a:pt x="1" y="2087"/>
                    <a:pt x="1776" y="4323"/>
                  </a:cubicBezTo>
                  <a:cubicBezTo>
                    <a:pt x="1799" y="4351"/>
                    <a:pt x="1832" y="4361"/>
                    <a:pt x="1858" y="4361"/>
                  </a:cubicBezTo>
                  <a:cubicBezTo>
                    <a:pt x="1880" y="4361"/>
                    <a:pt x="1908" y="4356"/>
                    <a:pt x="1924" y="4339"/>
                  </a:cubicBezTo>
                  <a:cubicBezTo>
                    <a:pt x="1974" y="4301"/>
                    <a:pt x="1979" y="4235"/>
                    <a:pt x="1941" y="4192"/>
                  </a:cubicBezTo>
                  <a:cubicBezTo>
                    <a:pt x="264" y="2075"/>
                    <a:pt x="1415" y="240"/>
                    <a:pt x="1463" y="162"/>
                  </a:cubicBezTo>
                  <a:cubicBezTo>
                    <a:pt x="1496" y="114"/>
                    <a:pt x="1480" y="48"/>
                    <a:pt x="1430" y="15"/>
                  </a:cubicBezTo>
                  <a:cubicBezTo>
                    <a:pt x="1413" y="5"/>
                    <a:pt x="1393" y="0"/>
                    <a:pt x="1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8"/>
            <p:cNvSpPr/>
            <p:nvPr/>
          </p:nvSpPr>
          <p:spPr>
            <a:xfrm>
              <a:off x="7607075" y="3219600"/>
              <a:ext cx="668675" cy="538650"/>
            </a:xfrm>
            <a:custGeom>
              <a:avLst/>
              <a:gdLst/>
              <a:ahLst/>
              <a:cxnLst/>
              <a:rect l="l" t="t" r="r" b="b"/>
              <a:pathLst>
                <a:path w="26747" h="21546" extrusionOk="0">
                  <a:moveTo>
                    <a:pt x="13552" y="1"/>
                  </a:moveTo>
                  <a:cubicBezTo>
                    <a:pt x="7681" y="1"/>
                    <a:pt x="5394" y="4734"/>
                    <a:pt x="5394" y="4734"/>
                  </a:cubicBezTo>
                  <a:cubicBezTo>
                    <a:pt x="5394" y="4734"/>
                    <a:pt x="1" y="12835"/>
                    <a:pt x="6057" y="17987"/>
                  </a:cubicBezTo>
                  <a:cubicBezTo>
                    <a:pt x="8775" y="20299"/>
                    <a:pt x="11904" y="21545"/>
                    <a:pt x="14852" y="21545"/>
                  </a:cubicBezTo>
                  <a:cubicBezTo>
                    <a:pt x="18474" y="21545"/>
                    <a:pt x="21822" y="19664"/>
                    <a:pt x="23798" y="15564"/>
                  </a:cubicBezTo>
                  <a:cubicBezTo>
                    <a:pt x="26747" y="9447"/>
                    <a:pt x="25350" y="2749"/>
                    <a:pt x="16947" y="480"/>
                  </a:cubicBezTo>
                  <a:cubicBezTo>
                    <a:pt x="15702" y="144"/>
                    <a:pt x="14573" y="1"/>
                    <a:pt x="13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8"/>
            <p:cNvSpPr/>
            <p:nvPr/>
          </p:nvSpPr>
          <p:spPr>
            <a:xfrm>
              <a:off x="7415800" y="3715425"/>
              <a:ext cx="626900" cy="627575"/>
            </a:xfrm>
            <a:custGeom>
              <a:avLst/>
              <a:gdLst/>
              <a:ahLst/>
              <a:cxnLst/>
              <a:rect l="l" t="t" r="r" b="b"/>
              <a:pathLst>
                <a:path w="25076" h="25103" extrusionOk="0">
                  <a:moveTo>
                    <a:pt x="9800" y="1"/>
                  </a:moveTo>
                  <a:cubicBezTo>
                    <a:pt x="7712" y="3009"/>
                    <a:pt x="0" y="11883"/>
                    <a:pt x="0" y="11883"/>
                  </a:cubicBezTo>
                  <a:cubicBezTo>
                    <a:pt x="1721" y="17523"/>
                    <a:pt x="12881" y="25103"/>
                    <a:pt x="12881" y="25103"/>
                  </a:cubicBezTo>
                  <a:cubicBezTo>
                    <a:pt x="25076" y="15912"/>
                    <a:pt x="23650" y="4846"/>
                    <a:pt x="23650" y="4846"/>
                  </a:cubicBezTo>
                  <a:cubicBezTo>
                    <a:pt x="19025" y="3634"/>
                    <a:pt x="9800" y="1"/>
                    <a:pt x="9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8"/>
            <p:cNvSpPr/>
            <p:nvPr/>
          </p:nvSpPr>
          <p:spPr>
            <a:xfrm>
              <a:off x="7297150" y="3351150"/>
              <a:ext cx="352575" cy="476125"/>
            </a:xfrm>
            <a:custGeom>
              <a:avLst/>
              <a:gdLst/>
              <a:ahLst/>
              <a:cxnLst/>
              <a:rect l="l" t="t" r="r" b="b"/>
              <a:pathLst>
                <a:path w="14103" h="19045" extrusionOk="0">
                  <a:moveTo>
                    <a:pt x="5897" y="1"/>
                  </a:moveTo>
                  <a:cubicBezTo>
                    <a:pt x="5887" y="1"/>
                    <a:pt x="5876" y="3"/>
                    <a:pt x="5864" y="9"/>
                  </a:cubicBezTo>
                  <a:cubicBezTo>
                    <a:pt x="5480" y="191"/>
                    <a:pt x="4768" y="2432"/>
                    <a:pt x="4768" y="2432"/>
                  </a:cubicBezTo>
                  <a:cubicBezTo>
                    <a:pt x="4768" y="2432"/>
                    <a:pt x="4845" y="407"/>
                    <a:pt x="4286" y="407"/>
                  </a:cubicBezTo>
                  <a:cubicBezTo>
                    <a:pt x="4267" y="407"/>
                    <a:pt x="4246" y="409"/>
                    <a:pt x="4225" y="414"/>
                  </a:cubicBezTo>
                  <a:cubicBezTo>
                    <a:pt x="3606" y="573"/>
                    <a:pt x="4220" y="3111"/>
                    <a:pt x="4220" y="3111"/>
                  </a:cubicBezTo>
                  <a:cubicBezTo>
                    <a:pt x="4220" y="3111"/>
                    <a:pt x="3824" y="1986"/>
                    <a:pt x="3381" y="1986"/>
                  </a:cubicBezTo>
                  <a:cubicBezTo>
                    <a:pt x="3341" y="1986"/>
                    <a:pt x="3301" y="1995"/>
                    <a:pt x="3261" y="2015"/>
                  </a:cubicBezTo>
                  <a:cubicBezTo>
                    <a:pt x="2773" y="2250"/>
                    <a:pt x="4078" y="4426"/>
                    <a:pt x="4078" y="4426"/>
                  </a:cubicBezTo>
                  <a:cubicBezTo>
                    <a:pt x="4078" y="4426"/>
                    <a:pt x="0" y="12599"/>
                    <a:pt x="10380" y="19044"/>
                  </a:cubicBezTo>
                  <a:lnTo>
                    <a:pt x="14103" y="14555"/>
                  </a:lnTo>
                  <a:cubicBezTo>
                    <a:pt x="14103" y="14555"/>
                    <a:pt x="5568" y="9475"/>
                    <a:pt x="6494" y="4712"/>
                  </a:cubicBezTo>
                  <a:cubicBezTo>
                    <a:pt x="6494" y="4712"/>
                    <a:pt x="8035" y="3188"/>
                    <a:pt x="7875" y="2953"/>
                  </a:cubicBezTo>
                  <a:cubicBezTo>
                    <a:pt x="7860" y="2928"/>
                    <a:pt x="7830" y="2917"/>
                    <a:pt x="7790" y="2917"/>
                  </a:cubicBezTo>
                  <a:cubicBezTo>
                    <a:pt x="7440" y="2917"/>
                    <a:pt x="6269" y="3768"/>
                    <a:pt x="6269" y="3768"/>
                  </a:cubicBezTo>
                  <a:cubicBezTo>
                    <a:pt x="6269" y="3768"/>
                    <a:pt x="7612" y="1138"/>
                    <a:pt x="7207" y="985"/>
                  </a:cubicBezTo>
                  <a:cubicBezTo>
                    <a:pt x="7191" y="979"/>
                    <a:pt x="7173" y="976"/>
                    <a:pt x="7154" y="976"/>
                  </a:cubicBezTo>
                  <a:cubicBezTo>
                    <a:pt x="6708" y="976"/>
                    <a:pt x="5694" y="2657"/>
                    <a:pt x="5694" y="2657"/>
                  </a:cubicBezTo>
                  <a:cubicBezTo>
                    <a:pt x="5694" y="2657"/>
                    <a:pt x="6215" y="1"/>
                    <a:pt x="5897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8"/>
            <p:cNvSpPr/>
            <p:nvPr/>
          </p:nvSpPr>
          <p:spPr>
            <a:xfrm>
              <a:off x="7428000" y="3442750"/>
              <a:ext cx="28650" cy="18400"/>
            </a:xfrm>
            <a:custGeom>
              <a:avLst/>
              <a:gdLst/>
              <a:ahLst/>
              <a:cxnLst/>
              <a:rect l="l" t="t" r="r" b="b"/>
              <a:pathLst>
                <a:path w="1146" h="736" extrusionOk="0">
                  <a:moveTo>
                    <a:pt x="1035" y="1"/>
                  </a:moveTo>
                  <a:cubicBezTo>
                    <a:pt x="170" y="28"/>
                    <a:pt x="22" y="582"/>
                    <a:pt x="16" y="610"/>
                  </a:cubicBezTo>
                  <a:cubicBezTo>
                    <a:pt x="0" y="664"/>
                    <a:pt x="38" y="719"/>
                    <a:pt x="93" y="736"/>
                  </a:cubicBezTo>
                  <a:lnTo>
                    <a:pt x="121" y="736"/>
                  </a:lnTo>
                  <a:cubicBezTo>
                    <a:pt x="165" y="736"/>
                    <a:pt x="208" y="708"/>
                    <a:pt x="220" y="658"/>
                  </a:cubicBezTo>
                  <a:cubicBezTo>
                    <a:pt x="225" y="642"/>
                    <a:pt x="345" y="231"/>
                    <a:pt x="1042" y="210"/>
                  </a:cubicBezTo>
                  <a:cubicBezTo>
                    <a:pt x="1101" y="210"/>
                    <a:pt x="1146" y="160"/>
                    <a:pt x="1146" y="99"/>
                  </a:cubicBezTo>
                  <a:cubicBezTo>
                    <a:pt x="1141" y="45"/>
                    <a:pt x="1101" y="1"/>
                    <a:pt x="1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8"/>
            <p:cNvSpPr/>
            <p:nvPr/>
          </p:nvSpPr>
          <p:spPr>
            <a:xfrm>
              <a:off x="7961950" y="3861900"/>
              <a:ext cx="355350" cy="446275"/>
            </a:xfrm>
            <a:custGeom>
              <a:avLst/>
              <a:gdLst/>
              <a:ahLst/>
              <a:cxnLst/>
              <a:rect l="l" t="t" r="r" b="b"/>
              <a:pathLst>
                <a:path w="14214" h="17851" extrusionOk="0">
                  <a:moveTo>
                    <a:pt x="2802" y="1"/>
                  </a:moveTo>
                  <a:lnTo>
                    <a:pt x="0" y="5115"/>
                  </a:lnTo>
                  <a:cubicBezTo>
                    <a:pt x="0" y="5115"/>
                    <a:pt x="9340" y="8490"/>
                    <a:pt x="9329" y="13336"/>
                  </a:cubicBezTo>
                  <a:cubicBezTo>
                    <a:pt x="9329" y="13336"/>
                    <a:pt x="8112" y="15128"/>
                    <a:pt x="8310" y="15330"/>
                  </a:cubicBezTo>
                  <a:cubicBezTo>
                    <a:pt x="8324" y="15345"/>
                    <a:pt x="8343" y="15352"/>
                    <a:pt x="8367" y="15352"/>
                  </a:cubicBezTo>
                  <a:cubicBezTo>
                    <a:pt x="8676" y="15352"/>
                    <a:pt x="9729" y="14224"/>
                    <a:pt x="9729" y="14224"/>
                  </a:cubicBezTo>
                  <a:lnTo>
                    <a:pt x="9729" y="14224"/>
                  </a:lnTo>
                  <a:cubicBezTo>
                    <a:pt x="9729" y="14224"/>
                    <a:pt x="8912" y="17063"/>
                    <a:pt x="9340" y="17134"/>
                  </a:cubicBezTo>
                  <a:cubicBezTo>
                    <a:pt x="9347" y="17135"/>
                    <a:pt x="9355" y="17136"/>
                    <a:pt x="9363" y="17136"/>
                  </a:cubicBezTo>
                  <a:cubicBezTo>
                    <a:pt x="9799" y="17136"/>
                    <a:pt x="10508" y="15204"/>
                    <a:pt x="10508" y="15204"/>
                  </a:cubicBezTo>
                  <a:lnTo>
                    <a:pt x="10508" y="15204"/>
                  </a:lnTo>
                  <a:cubicBezTo>
                    <a:pt x="10508" y="15205"/>
                    <a:pt x="10503" y="17851"/>
                    <a:pt x="10801" y="17851"/>
                  </a:cubicBezTo>
                  <a:cubicBezTo>
                    <a:pt x="10814" y="17851"/>
                    <a:pt x="10828" y="17846"/>
                    <a:pt x="10842" y="17835"/>
                  </a:cubicBezTo>
                  <a:cubicBezTo>
                    <a:pt x="11188" y="17584"/>
                    <a:pt x="11462" y="15249"/>
                    <a:pt x="11462" y="15249"/>
                  </a:cubicBezTo>
                  <a:cubicBezTo>
                    <a:pt x="11462" y="15249"/>
                    <a:pt x="11753" y="17152"/>
                    <a:pt x="12272" y="17152"/>
                  </a:cubicBezTo>
                  <a:cubicBezTo>
                    <a:pt x="12304" y="17152"/>
                    <a:pt x="12338" y="17144"/>
                    <a:pt x="12372" y="17129"/>
                  </a:cubicBezTo>
                  <a:cubicBezTo>
                    <a:pt x="12952" y="16855"/>
                    <a:pt x="11872" y="14481"/>
                    <a:pt x="11872" y="14481"/>
                  </a:cubicBezTo>
                  <a:lnTo>
                    <a:pt x="11872" y="14481"/>
                  </a:lnTo>
                  <a:cubicBezTo>
                    <a:pt x="11872" y="14481"/>
                    <a:pt x="12426" y="15431"/>
                    <a:pt x="12857" y="15431"/>
                  </a:cubicBezTo>
                  <a:cubicBezTo>
                    <a:pt x="12915" y="15431"/>
                    <a:pt x="12971" y="15414"/>
                    <a:pt x="13023" y="15375"/>
                  </a:cubicBezTo>
                  <a:cubicBezTo>
                    <a:pt x="13457" y="15052"/>
                    <a:pt x="11763" y="13160"/>
                    <a:pt x="11763" y="13160"/>
                  </a:cubicBezTo>
                  <a:cubicBezTo>
                    <a:pt x="11763" y="13160"/>
                    <a:pt x="14213" y="4364"/>
                    <a:pt x="2802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8"/>
            <p:cNvSpPr/>
            <p:nvPr/>
          </p:nvSpPr>
          <p:spPr>
            <a:xfrm>
              <a:off x="7613775" y="3292925"/>
              <a:ext cx="570050" cy="449950"/>
            </a:xfrm>
            <a:custGeom>
              <a:avLst/>
              <a:gdLst/>
              <a:ahLst/>
              <a:cxnLst/>
              <a:rect l="l" t="t" r="r" b="b"/>
              <a:pathLst>
                <a:path w="22802" h="17998" extrusionOk="0">
                  <a:moveTo>
                    <a:pt x="12211" y="0"/>
                  </a:moveTo>
                  <a:cubicBezTo>
                    <a:pt x="6594" y="0"/>
                    <a:pt x="1" y="6510"/>
                    <a:pt x="4128" y="13908"/>
                  </a:cubicBezTo>
                  <a:cubicBezTo>
                    <a:pt x="5670" y="16665"/>
                    <a:pt x="8779" y="17998"/>
                    <a:pt x="11946" y="17998"/>
                  </a:cubicBezTo>
                  <a:cubicBezTo>
                    <a:pt x="16040" y="17998"/>
                    <a:pt x="20232" y="15771"/>
                    <a:pt x="21267" y="11513"/>
                  </a:cubicBezTo>
                  <a:cubicBezTo>
                    <a:pt x="21267" y="11513"/>
                    <a:pt x="22801" y="2343"/>
                    <a:pt x="13763" y="178"/>
                  </a:cubicBezTo>
                  <a:cubicBezTo>
                    <a:pt x="13261" y="58"/>
                    <a:pt x="12740" y="0"/>
                    <a:pt x="1221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8"/>
            <p:cNvSpPr/>
            <p:nvPr/>
          </p:nvSpPr>
          <p:spPr>
            <a:xfrm>
              <a:off x="7730275" y="3687225"/>
              <a:ext cx="187300" cy="159650"/>
            </a:xfrm>
            <a:custGeom>
              <a:avLst/>
              <a:gdLst/>
              <a:ahLst/>
              <a:cxnLst/>
              <a:rect l="l" t="t" r="r" b="b"/>
              <a:pathLst>
                <a:path w="7492" h="6386" extrusionOk="0">
                  <a:moveTo>
                    <a:pt x="4352" y="0"/>
                  </a:moveTo>
                  <a:lnTo>
                    <a:pt x="2269" y="3047"/>
                  </a:lnTo>
                  <a:lnTo>
                    <a:pt x="1030" y="2586"/>
                  </a:lnTo>
                  <a:lnTo>
                    <a:pt x="1030" y="2586"/>
                  </a:lnTo>
                  <a:cubicBezTo>
                    <a:pt x="1030" y="2586"/>
                    <a:pt x="0" y="3743"/>
                    <a:pt x="2017" y="5518"/>
                  </a:cubicBezTo>
                  <a:cubicBezTo>
                    <a:pt x="2742" y="6157"/>
                    <a:pt x="3494" y="6385"/>
                    <a:pt x="4199" y="6385"/>
                  </a:cubicBezTo>
                  <a:cubicBezTo>
                    <a:pt x="5970" y="6385"/>
                    <a:pt x="7443" y="4944"/>
                    <a:pt x="7443" y="4944"/>
                  </a:cubicBezTo>
                  <a:lnTo>
                    <a:pt x="6133" y="4357"/>
                  </a:lnTo>
                  <a:lnTo>
                    <a:pt x="7492" y="532"/>
                  </a:lnTo>
                  <a:lnTo>
                    <a:pt x="4352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8"/>
            <p:cNvSpPr/>
            <p:nvPr/>
          </p:nvSpPr>
          <p:spPr>
            <a:xfrm>
              <a:off x="7767100" y="3535225"/>
              <a:ext cx="93350" cy="76075"/>
            </a:xfrm>
            <a:custGeom>
              <a:avLst/>
              <a:gdLst/>
              <a:ahLst/>
              <a:cxnLst/>
              <a:rect l="l" t="t" r="r" b="b"/>
              <a:pathLst>
                <a:path w="3734" h="3043" extrusionOk="0">
                  <a:moveTo>
                    <a:pt x="808" y="0"/>
                  </a:moveTo>
                  <a:cubicBezTo>
                    <a:pt x="769" y="0"/>
                    <a:pt x="733" y="23"/>
                    <a:pt x="714" y="62"/>
                  </a:cubicBezTo>
                  <a:cubicBezTo>
                    <a:pt x="686" y="121"/>
                    <a:pt x="1" y="1586"/>
                    <a:pt x="895" y="2654"/>
                  </a:cubicBezTo>
                  <a:cubicBezTo>
                    <a:pt x="1086" y="2890"/>
                    <a:pt x="1338" y="3015"/>
                    <a:pt x="1640" y="3038"/>
                  </a:cubicBezTo>
                  <a:cubicBezTo>
                    <a:pt x="1672" y="3043"/>
                    <a:pt x="1705" y="3043"/>
                    <a:pt x="1738" y="3043"/>
                  </a:cubicBezTo>
                  <a:cubicBezTo>
                    <a:pt x="2631" y="3043"/>
                    <a:pt x="3640" y="2167"/>
                    <a:pt x="3684" y="2127"/>
                  </a:cubicBezTo>
                  <a:cubicBezTo>
                    <a:pt x="3728" y="2089"/>
                    <a:pt x="3734" y="2024"/>
                    <a:pt x="3696" y="1980"/>
                  </a:cubicBezTo>
                  <a:cubicBezTo>
                    <a:pt x="3675" y="1956"/>
                    <a:pt x="3645" y="1943"/>
                    <a:pt x="3615" y="1943"/>
                  </a:cubicBezTo>
                  <a:cubicBezTo>
                    <a:pt x="3591" y="1943"/>
                    <a:pt x="3567" y="1952"/>
                    <a:pt x="3547" y="1970"/>
                  </a:cubicBezTo>
                  <a:cubicBezTo>
                    <a:pt x="3537" y="1980"/>
                    <a:pt x="2551" y="2833"/>
                    <a:pt x="1737" y="2833"/>
                  </a:cubicBezTo>
                  <a:cubicBezTo>
                    <a:pt x="1710" y="2833"/>
                    <a:pt x="1683" y="2832"/>
                    <a:pt x="1657" y="2830"/>
                  </a:cubicBezTo>
                  <a:cubicBezTo>
                    <a:pt x="1409" y="2808"/>
                    <a:pt x="1212" y="2709"/>
                    <a:pt x="1053" y="2522"/>
                  </a:cubicBezTo>
                  <a:cubicBezTo>
                    <a:pt x="253" y="1558"/>
                    <a:pt x="900" y="166"/>
                    <a:pt x="906" y="149"/>
                  </a:cubicBezTo>
                  <a:cubicBezTo>
                    <a:pt x="928" y="100"/>
                    <a:pt x="906" y="35"/>
                    <a:pt x="856" y="12"/>
                  </a:cubicBezTo>
                  <a:cubicBezTo>
                    <a:pt x="840" y="4"/>
                    <a:pt x="824" y="0"/>
                    <a:pt x="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8"/>
            <p:cNvSpPr/>
            <p:nvPr/>
          </p:nvSpPr>
          <p:spPr>
            <a:xfrm>
              <a:off x="7877000" y="3600300"/>
              <a:ext cx="107025" cy="93975"/>
            </a:xfrm>
            <a:custGeom>
              <a:avLst/>
              <a:gdLst/>
              <a:ahLst/>
              <a:cxnLst/>
              <a:rect l="l" t="t" r="r" b="b"/>
              <a:pathLst>
                <a:path w="4281" h="3759" extrusionOk="0">
                  <a:moveTo>
                    <a:pt x="2138" y="1"/>
                  </a:moveTo>
                  <a:cubicBezTo>
                    <a:pt x="1782" y="1"/>
                    <a:pt x="1422" y="102"/>
                    <a:pt x="1103" y="314"/>
                  </a:cubicBezTo>
                  <a:cubicBezTo>
                    <a:pt x="236" y="885"/>
                    <a:pt x="1" y="2051"/>
                    <a:pt x="577" y="2918"/>
                  </a:cubicBezTo>
                  <a:cubicBezTo>
                    <a:pt x="936" y="3464"/>
                    <a:pt x="1532" y="3759"/>
                    <a:pt x="2140" y="3759"/>
                  </a:cubicBezTo>
                  <a:cubicBezTo>
                    <a:pt x="2498" y="3759"/>
                    <a:pt x="2859" y="3657"/>
                    <a:pt x="3180" y="3444"/>
                  </a:cubicBezTo>
                  <a:cubicBezTo>
                    <a:pt x="4040" y="2873"/>
                    <a:pt x="4281" y="1707"/>
                    <a:pt x="3706" y="840"/>
                  </a:cubicBezTo>
                  <a:cubicBezTo>
                    <a:pt x="3346" y="297"/>
                    <a:pt x="2748" y="1"/>
                    <a:pt x="2138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8"/>
            <p:cNvSpPr/>
            <p:nvPr/>
          </p:nvSpPr>
          <p:spPr>
            <a:xfrm>
              <a:off x="7690650" y="3447325"/>
              <a:ext cx="106900" cy="93900"/>
            </a:xfrm>
            <a:custGeom>
              <a:avLst/>
              <a:gdLst/>
              <a:ahLst/>
              <a:cxnLst/>
              <a:rect l="l" t="t" r="r" b="b"/>
              <a:pathLst>
                <a:path w="4276" h="3756" extrusionOk="0">
                  <a:moveTo>
                    <a:pt x="2136" y="0"/>
                  </a:moveTo>
                  <a:cubicBezTo>
                    <a:pt x="1781" y="0"/>
                    <a:pt x="1422" y="101"/>
                    <a:pt x="1103" y="311"/>
                  </a:cubicBezTo>
                  <a:cubicBezTo>
                    <a:pt x="237" y="887"/>
                    <a:pt x="0" y="2048"/>
                    <a:pt x="571" y="2914"/>
                  </a:cubicBezTo>
                  <a:cubicBezTo>
                    <a:pt x="933" y="3460"/>
                    <a:pt x="1528" y="3755"/>
                    <a:pt x="2136" y="3755"/>
                  </a:cubicBezTo>
                  <a:cubicBezTo>
                    <a:pt x="2493" y="3755"/>
                    <a:pt x="2854" y="3653"/>
                    <a:pt x="3174" y="3440"/>
                  </a:cubicBezTo>
                  <a:cubicBezTo>
                    <a:pt x="4040" y="2871"/>
                    <a:pt x="4275" y="1704"/>
                    <a:pt x="3706" y="842"/>
                  </a:cubicBezTo>
                  <a:cubicBezTo>
                    <a:pt x="3343" y="296"/>
                    <a:pt x="2745" y="0"/>
                    <a:pt x="2136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8"/>
            <p:cNvSpPr/>
            <p:nvPr/>
          </p:nvSpPr>
          <p:spPr>
            <a:xfrm>
              <a:off x="7911150" y="3534075"/>
              <a:ext cx="54100" cy="47625"/>
            </a:xfrm>
            <a:custGeom>
              <a:avLst/>
              <a:gdLst/>
              <a:ahLst/>
              <a:cxnLst/>
              <a:rect l="l" t="t" r="r" b="b"/>
              <a:pathLst>
                <a:path w="2164" h="1905" extrusionOk="0">
                  <a:moveTo>
                    <a:pt x="1079" y="1"/>
                  </a:moveTo>
                  <a:cubicBezTo>
                    <a:pt x="898" y="1"/>
                    <a:pt x="715" y="52"/>
                    <a:pt x="553" y="157"/>
                  </a:cubicBezTo>
                  <a:cubicBezTo>
                    <a:pt x="120" y="448"/>
                    <a:pt x="0" y="1040"/>
                    <a:pt x="289" y="1478"/>
                  </a:cubicBezTo>
                  <a:cubicBezTo>
                    <a:pt x="473" y="1755"/>
                    <a:pt x="774" y="1905"/>
                    <a:pt x="1081" y="1905"/>
                  </a:cubicBezTo>
                  <a:cubicBezTo>
                    <a:pt x="1261" y="1905"/>
                    <a:pt x="1443" y="1853"/>
                    <a:pt x="1605" y="1746"/>
                  </a:cubicBezTo>
                  <a:cubicBezTo>
                    <a:pt x="2044" y="1457"/>
                    <a:pt x="2164" y="865"/>
                    <a:pt x="1875" y="425"/>
                  </a:cubicBezTo>
                  <a:cubicBezTo>
                    <a:pt x="1691" y="149"/>
                    <a:pt x="1388" y="1"/>
                    <a:pt x="1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8"/>
            <p:cNvSpPr/>
            <p:nvPr/>
          </p:nvSpPr>
          <p:spPr>
            <a:xfrm>
              <a:off x="7785200" y="3425300"/>
              <a:ext cx="54150" cy="47600"/>
            </a:xfrm>
            <a:custGeom>
              <a:avLst/>
              <a:gdLst/>
              <a:ahLst/>
              <a:cxnLst/>
              <a:rect l="l" t="t" r="r" b="b"/>
              <a:pathLst>
                <a:path w="2166" h="1904" extrusionOk="0">
                  <a:moveTo>
                    <a:pt x="1085" y="1"/>
                  </a:moveTo>
                  <a:cubicBezTo>
                    <a:pt x="904" y="1"/>
                    <a:pt x="721" y="51"/>
                    <a:pt x="559" y="157"/>
                  </a:cubicBezTo>
                  <a:cubicBezTo>
                    <a:pt x="121" y="447"/>
                    <a:pt x="0" y="1039"/>
                    <a:pt x="291" y="1477"/>
                  </a:cubicBezTo>
                  <a:cubicBezTo>
                    <a:pt x="474" y="1754"/>
                    <a:pt x="778" y="1904"/>
                    <a:pt x="1087" y="1904"/>
                  </a:cubicBezTo>
                  <a:cubicBezTo>
                    <a:pt x="1268" y="1904"/>
                    <a:pt x="1450" y="1853"/>
                    <a:pt x="1611" y="1746"/>
                  </a:cubicBezTo>
                  <a:cubicBezTo>
                    <a:pt x="2051" y="1455"/>
                    <a:pt x="2165" y="863"/>
                    <a:pt x="1881" y="425"/>
                  </a:cubicBezTo>
                  <a:cubicBezTo>
                    <a:pt x="1698" y="149"/>
                    <a:pt x="1394" y="1"/>
                    <a:pt x="1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8"/>
            <p:cNvSpPr/>
            <p:nvPr/>
          </p:nvSpPr>
          <p:spPr>
            <a:xfrm>
              <a:off x="7799725" y="3724225"/>
              <a:ext cx="104700" cy="53150"/>
            </a:xfrm>
            <a:custGeom>
              <a:avLst/>
              <a:gdLst/>
              <a:ahLst/>
              <a:cxnLst/>
              <a:rect l="l" t="t" r="r" b="b"/>
              <a:pathLst>
                <a:path w="4188" h="2126" extrusionOk="0">
                  <a:moveTo>
                    <a:pt x="582" y="0"/>
                  </a:moveTo>
                  <a:lnTo>
                    <a:pt x="0" y="871"/>
                  </a:lnTo>
                  <a:lnTo>
                    <a:pt x="3607" y="2126"/>
                  </a:lnTo>
                  <a:lnTo>
                    <a:pt x="4187" y="739"/>
                  </a:lnTo>
                  <a:lnTo>
                    <a:pt x="4187" y="739"/>
                  </a:lnTo>
                  <a:cubicBezTo>
                    <a:pt x="3993" y="756"/>
                    <a:pt x="3804" y="764"/>
                    <a:pt x="3621" y="764"/>
                  </a:cubicBezTo>
                  <a:cubicBezTo>
                    <a:pt x="1807" y="764"/>
                    <a:pt x="582" y="0"/>
                    <a:pt x="5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8"/>
            <p:cNvSpPr/>
            <p:nvPr/>
          </p:nvSpPr>
          <p:spPr>
            <a:xfrm>
              <a:off x="7961000" y="3659025"/>
              <a:ext cx="145950" cy="108800"/>
            </a:xfrm>
            <a:custGeom>
              <a:avLst/>
              <a:gdLst/>
              <a:ahLst/>
              <a:cxnLst/>
              <a:rect l="l" t="t" r="r" b="b"/>
              <a:pathLst>
                <a:path w="5838" h="4352" extrusionOk="0">
                  <a:moveTo>
                    <a:pt x="4556" y="0"/>
                  </a:moveTo>
                  <a:cubicBezTo>
                    <a:pt x="3505" y="0"/>
                    <a:pt x="2171" y="886"/>
                    <a:pt x="2171" y="886"/>
                  </a:cubicBezTo>
                  <a:cubicBezTo>
                    <a:pt x="2171" y="886"/>
                    <a:pt x="0" y="2509"/>
                    <a:pt x="1174" y="3534"/>
                  </a:cubicBezTo>
                  <a:cubicBezTo>
                    <a:pt x="1678" y="3971"/>
                    <a:pt x="2611" y="4352"/>
                    <a:pt x="3507" y="4352"/>
                  </a:cubicBezTo>
                  <a:cubicBezTo>
                    <a:pt x="4704" y="4352"/>
                    <a:pt x="5837" y="3671"/>
                    <a:pt x="5800" y="1533"/>
                  </a:cubicBezTo>
                  <a:cubicBezTo>
                    <a:pt x="5778" y="359"/>
                    <a:pt x="5225" y="0"/>
                    <a:pt x="455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8"/>
            <p:cNvSpPr/>
            <p:nvPr/>
          </p:nvSpPr>
          <p:spPr>
            <a:xfrm>
              <a:off x="8010750" y="3693650"/>
              <a:ext cx="81275" cy="39900"/>
            </a:xfrm>
            <a:custGeom>
              <a:avLst/>
              <a:gdLst/>
              <a:ahLst/>
              <a:cxnLst/>
              <a:rect l="l" t="t" r="r" b="b"/>
              <a:pathLst>
                <a:path w="3251" h="1596" extrusionOk="0">
                  <a:moveTo>
                    <a:pt x="2481" y="1"/>
                  </a:moveTo>
                  <a:cubicBezTo>
                    <a:pt x="1868" y="1"/>
                    <a:pt x="1049" y="476"/>
                    <a:pt x="44" y="1409"/>
                  </a:cubicBezTo>
                  <a:cubicBezTo>
                    <a:pt x="0" y="1453"/>
                    <a:pt x="0" y="1519"/>
                    <a:pt x="39" y="1562"/>
                  </a:cubicBezTo>
                  <a:cubicBezTo>
                    <a:pt x="61" y="1585"/>
                    <a:pt x="87" y="1595"/>
                    <a:pt x="115" y="1595"/>
                  </a:cubicBezTo>
                  <a:cubicBezTo>
                    <a:pt x="142" y="1595"/>
                    <a:pt x="170" y="1585"/>
                    <a:pt x="186" y="1568"/>
                  </a:cubicBezTo>
                  <a:cubicBezTo>
                    <a:pt x="1355" y="480"/>
                    <a:pt x="2068" y="209"/>
                    <a:pt x="2485" y="209"/>
                  </a:cubicBezTo>
                  <a:cubicBezTo>
                    <a:pt x="2545" y="209"/>
                    <a:pt x="2599" y="215"/>
                    <a:pt x="2647" y="225"/>
                  </a:cubicBezTo>
                  <a:cubicBezTo>
                    <a:pt x="2932" y="280"/>
                    <a:pt x="3031" y="477"/>
                    <a:pt x="3036" y="488"/>
                  </a:cubicBezTo>
                  <a:cubicBezTo>
                    <a:pt x="3053" y="524"/>
                    <a:pt x="3092" y="549"/>
                    <a:pt x="3131" y="549"/>
                  </a:cubicBezTo>
                  <a:cubicBezTo>
                    <a:pt x="3145" y="549"/>
                    <a:pt x="3160" y="545"/>
                    <a:pt x="3173" y="538"/>
                  </a:cubicBezTo>
                  <a:cubicBezTo>
                    <a:pt x="3228" y="515"/>
                    <a:pt x="3251" y="455"/>
                    <a:pt x="3228" y="401"/>
                  </a:cubicBezTo>
                  <a:cubicBezTo>
                    <a:pt x="3223" y="389"/>
                    <a:pt x="3092" y="98"/>
                    <a:pt x="2697" y="22"/>
                  </a:cubicBezTo>
                  <a:cubicBezTo>
                    <a:pt x="2628" y="8"/>
                    <a:pt x="2556" y="1"/>
                    <a:pt x="2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8"/>
            <p:cNvSpPr/>
            <p:nvPr/>
          </p:nvSpPr>
          <p:spPr>
            <a:xfrm>
              <a:off x="7810975" y="3503050"/>
              <a:ext cx="64025" cy="57025"/>
            </a:xfrm>
            <a:custGeom>
              <a:avLst/>
              <a:gdLst/>
              <a:ahLst/>
              <a:cxnLst/>
              <a:rect l="l" t="t" r="r" b="b"/>
              <a:pathLst>
                <a:path w="2561" h="2281" extrusionOk="0">
                  <a:moveTo>
                    <a:pt x="2447" y="0"/>
                  </a:moveTo>
                  <a:cubicBezTo>
                    <a:pt x="2420" y="0"/>
                    <a:pt x="2392" y="12"/>
                    <a:pt x="2373" y="34"/>
                  </a:cubicBezTo>
                  <a:lnTo>
                    <a:pt x="1146" y="1223"/>
                  </a:lnTo>
                  <a:lnTo>
                    <a:pt x="186" y="72"/>
                  </a:lnTo>
                  <a:cubicBezTo>
                    <a:pt x="167" y="45"/>
                    <a:pt x="137" y="32"/>
                    <a:pt x="106" y="32"/>
                  </a:cubicBezTo>
                  <a:cubicBezTo>
                    <a:pt x="93" y="32"/>
                    <a:pt x="79" y="34"/>
                    <a:pt x="66" y="39"/>
                  </a:cubicBezTo>
                  <a:cubicBezTo>
                    <a:pt x="28" y="55"/>
                    <a:pt x="0" y="100"/>
                    <a:pt x="0" y="143"/>
                  </a:cubicBezTo>
                  <a:lnTo>
                    <a:pt x="104" y="2182"/>
                  </a:lnTo>
                  <a:cubicBezTo>
                    <a:pt x="109" y="2237"/>
                    <a:pt x="153" y="2281"/>
                    <a:pt x="208" y="2281"/>
                  </a:cubicBezTo>
                  <a:lnTo>
                    <a:pt x="213" y="2281"/>
                  </a:lnTo>
                  <a:cubicBezTo>
                    <a:pt x="274" y="2275"/>
                    <a:pt x="317" y="2225"/>
                    <a:pt x="317" y="2171"/>
                  </a:cubicBezTo>
                  <a:lnTo>
                    <a:pt x="231" y="450"/>
                  </a:lnTo>
                  <a:lnTo>
                    <a:pt x="231" y="450"/>
                  </a:lnTo>
                  <a:lnTo>
                    <a:pt x="1058" y="1448"/>
                  </a:lnTo>
                  <a:cubicBezTo>
                    <a:pt x="1080" y="1469"/>
                    <a:pt x="1107" y="1481"/>
                    <a:pt x="1134" y="1486"/>
                  </a:cubicBezTo>
                  <a:cubicBezTo>
                    <a:pt x="1162" y="1486"/>
                    <a:pt x="1189" y="1474"/>
                    <a:pt x="1212" y="1453"/>
                  </a:cubicBezTo>
                  <a:lnTo>
                    <a:pt x="2521" y="181"/>
                  </a:lnTo>
                  <a:cubicBezTo>
                    <a:pt x="2560" y="143"/>
                    <a:pt x="2560" y="77"/>
                    <a:pt x="2521" y="34"/>
                  </a:cubicBezTo>
                  <a:cubicBezTo>
                    <a:pt x="2502" y="12"/>
                    <a:pt x="2474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8"/>
            <p:cNvSpPr/>
            <p:nvPr/>
          </p:nvSpPr>
          <p:spPr>
            <a:xfrm>
              <a:off x="7759450" y="3237775"/>
              <a:ext cx="527950" cy="355400"/>
            </a:xfrm>
            <a:custGeom>
              <a:avLst/>
              <a:gdLst/>
              <a:ahLst/>
              <a:cxnLst/>
              <a:rect l="l" t="t" r="r" b="b"/>
              <a:pathLst>
                <a:path w="21118" h="14216" extrusionOk="0">
                  <a:moveTo>
                    <a:pt x="8082" y="0"/>
                  </a:moveTo>
                  <a:cubicBezTo>
                    <a:pt x="3664" y="0"/>
                    <a:pt x="590" y="3053"/>
                    <a:pt x="0" y="3914"/>
                  </a:cubicBezTo>
                  <a:cubicBezTo>
                    <a:pt x="0" y="3914"/>
                    <a:pt x="2710" y="7970"/>
                    <a:pt x="4785" y="7970"/>
                  </a:cubicBezTo>
                  <a:cubicBezTo>
                    <a:pt x="4846" y="7970"/>
                    <a:pt x="4906" y="7966"/>
                    <a:pt x="4966" y="7959"/>
                  </a:cubicBezTo>
                  <a:cubicBezTo>
                    <a:pt x="6101" y="7822"/>
                    <a:pt x="7114" y="6826"/>
                    <a:pt x="7804" y="5943"/>
                  </a:cubicBezTo>
                  <a:lnTo>
                    <a:pt x="7804" y="5943"/>
                  </a:lnTo>
                  <a:cubicBezTo>
                    <a:pt x="7203" y="6981"/>
                    <a:pt x="6580" y="8382"/>
                    <a:pt x="6840" y="9406"/>
                  </a:cubicBezTo>
                  <a:cubicBezTo>
                    <a:pt x="7277" y="11118"/>
                    <a:pt x="11686" y="14216"/>
                    <a:pt x="13533" y="14216"/>
                  </a:cubicBezTo>
                  <a:cubicBezTo>
                    <a:pt x="13654" y="14216"/>
                    <a:pt x="13764" y="14202"/>
                    <a:pt x="13862" y="14174"/>
                  </a:cubicBezTo>
                  <a:cubicBezTo>
                    <a:pt x="15440" y="13719"/>
                    <a:pt x="21118" y="6145"/>
                    <a:pt x="13862" y="1744"/>
                  </a:cubicBezTo>
                  <a:cubicBezTo>
                    <a:pt x="11773" y="474"/>
                    <a:pt x="9823" y="0"/>
                    <a:pt x="8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8"/>
            <p:cNvSpPr/>
            <p:nvPr/>
          </p:nvSpPr>
          <p:spPr>
            <a:xfrm>
              <a:off x="8041975" y="3511725"/>
              <a:ext cx="144750" cy="178750"/>
            </a:xfrm>
            <a:custGeom>
              <a:avLst/>
              <a:gdLst/>
              <a:ahLst/>
              <a:cxnLst/>
              <a:rect l="l" t="t" r="r" b="b"/>
              <a:pathLst>
                <a:path w="5790" h="7150" extrusionOk="0">
                  <a:moveTo>
                    <a:pt x="4182" y="1"/>
                  </a:moveTo>
                  <a:cubicBezTo>
                    <a:pt x="3766" y="1"/>
                    <a:pt x="3237" y="212"/>
                    <a:pt x="2561" y="722"/>
                  </a:cubicBezTo>
                  <a:cubicBezTo>
                    <a:pt x="2561" y="722"/>
                    <a:pt x="2561" y="3972"/>
                    <a:pt x="72" y="7020"/>
                  </a:cubicBezTo>
                  <a:cubicBezTo>
                    <a:pt x="0" y="7109"/>
                    <a:pt x="18" y="7150"/>
                    <a:pt x="106" y="7150"/>
                  </a:cubicBezTo>
                  <a:cubicBezTo>
                    <a:pt x="796" y="7150"/>
                    <a:pt x="5789" y="4636"/>
                    <a:pt x="5668" y="2799"/>
                  </a:cubicBezTo>
                  <a:cubicBezTo>
                    <a:pt x="5576" y="1465"/>
                    <a:pt x="5275" y="1"/>
                    <a:pt x="4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8"/>
            <p:cNvSpPr/>
            <p:nvPr/>
          </p:nvSpPr>
          <p:spPr>
            <a:xfrm>
              <a:off x="8177225" y="3531575"/>
              <a:ext cx="246775" cy="289950"/>
            </a:xfrm>
            <a:custGeom>
              <a:avLst/>
              <a:gdLst/>
              <a:ahLst/>
              <a:cxnLst/>
              <a:rect l="l" t="t" r="r" b="b"/>
              <a:pathLst>
                <a:path w="9871" h="11598" extrusionOk="0">
                  <a:moveTo>
                    <a:pt x="2841" y="1"/>
                  </a:moveTo>
                  <a:cubicBezTo>
                    <a:pt x="1998" y="1"/>
                    <a:pt x="1409" y="93"/>
                    <a:pt x="1409" y="93"/>
                  </a:cubicBezTo>
                  <a:cubicBezTo>
                    <a:pt x="0" y="6894"/>
                    <a:pt x="5504" y="11597"/>
                    <a:pt x="5504" y="11597"/>
                  </a:cubicBezTo>
                  <a:cubicBezTo>
                    <a:pt x="5504" y="11597"/>
                    <a:pt x="9871" y="5968"/>
                    <a:pt x="8315" y="2614"/>
                  </a:cubicBezTo>
                  <a:cubicBezTo>
                    <a:pt x="7275" y="373"/>
                    <a:pt x="4541" y="1"/>
                    <a:pt x="28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8"/>
            <p:cNvSpPr/>
            <p:nvPr/>
          </p:nvSpPr>
          <p:spPr>
            <a:xfrm>
              <a:off x="7416350" y="3624050"/>
              <a:ext cx="331600" cy="251850"/>
            </a:xfrm>
            <a:custGeom>
              <a:avLst/>
              <a:gdLst/>
              <a:ahLst/>
              <a:cxnLst/>
              <a:rect l="l" t="t" r="r" b="b"/>
              <a:pathLst>
                <a:path w="13264" h="10074" extrusionOk="0">
                  <a:moveTo>
                    <a:pt x="4734" y="0"/>
                  </a:moveTo>
                  <a:cubicBezTo>
                    <a:pt x="4707" y="0"/>
                    <a:pt x="4689" y="7"/>
                    <a:pt x="4681" y="21"/>
                  </a:cubicBezTo>
                  <a:cubicBezTo>
                    <a:pt x="4450" y="406"/>
                    <a:pt x="581" y="4007"/>
                    <a:pt x="581" y="4007"/>
                  </a:cubicBezTo>
                  <a:cubicBezTo>
                    <a:pt x="1" y="4550"/>
                    <a:pt x="5085" y="10073"/>
                    <a:pt x="6352" y="10073"/>
                  </a:cubicBezTo>
                  <a:cubicBezTo>
                    <a:pt x="6390" y="10073"/>
                    <a:pt x="6425" y="10068"/>
                    <a:pt x="6456" y="10058"/>
                  </a:cubicBezTo>
                  <a:cubicBezTo>
                    <a:pt x="7514" y="9707"/>
                    <a:pt x="13264" y="5070"/>
                    <a:pt x="13264" y="5070"/>
                  </a:cubicBezTo>
                  <a:cubicBezTo>
                    <a:pt x="12440" y="4727"/>
                    <a:pt x="5448" y="0"/>
                    <a:pt x="47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8"/>
            <p:cNvSpPr/>
            <p:nvPr/>
          </p:nvSpPr>
          <p:spPr>
            <a:xfrm>
              <a:off x="7852075" y="3810800"/>
              <a:ext cx="309975" cy="274350"/>
            </a:xfrm>
            <a:custGeom>
              <a:avLst/>
              <a:gdLst/>
              <a:ahLst/>
              <a:cxnLst/>
              <a:rect l="l" t="t" r="r" b="b"/>
              <a:pathLst>
                <a:path w="12399" h="10974" extrusionOk="0">
                  <a:moveTo>
                    <a:pt x="2571" y="1"/>
                  </a:moveTo>
                  <a:lnTo>
                    <a:pt x="1" y="7871"/>
                  </a:lnTo>
                  <a:cubicBezTo>
                    <a:pt x="55" y="7868"/>
                    <a:pt x="111" y="7866"/>
                    <a:pt x="168" y="7866"/>
                  </a:cubicBezTo>
                  <a:cubicBezTo>
                    <a:pt x="2900" y="7866"/>
                    <a:pt x="9477" y="10974"/>
                    <a:pt x="9477" y="10974"/>
                  </a:cubicBezTo>
                  <a:cubicBezTo>
                    <a:pt x="9833" y="10436"/>
                    <a:pt x="12398" y="4774"/>
                    <a:pt x="12398" y="4774"/>
                  </a:cubicBezTo>
                  <a:cubicBezTo>
                    <a:pt x="8468" y="970"/>
                    <a:pt x="2571" y="1"/>
                    <a:pt x="2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8"/>
            <p:cNvSpPr/>
            <p:nvPr/>
          </p:nvSpPr>
          <p:spPr>
            <a:xfrm>
              <a:off x="7971975" y="3844150"/>
              <a:ext cx="41650" cy="170950"/>
            </a:xfrm>
            <a:custGeom>
              <a:avLst/>
              <a:gdLst/>
              <a:ahLst/>
              <a:cxnLst/>
              <a:rect l="l" t="t" r="r" b="b"/>
              <a:pathLst>
                <a:path w="1666" h="6838" extrusionOk="0">
                  <a:moveTo>
                    <a:pt x="384" y="1"/>
                  </a:moveTo>
                  <a:cubicBezTo>
                    <a:pt x="369" y="1"/>
                    <a:pt x="355" y="4"/>
                    <a:pt x="340" y="10"/>
                  </a:cubicBezTo>
                  <a:cubicBezTo>
                    <a:pt x="285" y="37"/>
                    <a:pt x="264" y="103"/>
                    <a:pt x="290" y="152"/>
                  </a:cubicBezTo>
                  <a:cubicBezTo>
                    <a:pt x="302" y="179"/>
                    <a:pt x="1436" y="2590"/>
                    <a:pt x="22" y="6696"/>
                  </a:cubicBezTo>
                  <a:cubicBezTo>
                    <a:pt x="1" y="6751"/>
                    <a:pt x="33" y="6812"/>
                    <a:pt x="87" y="6833"/>
                  </a:cubicBezTo>
                  <a:cubicBezTo>
                    <a:pt x="99" y="6838"/>
                    <a:pt x="110" y="6838"/>
                    <a:pt x="120" y="6838"/>
                  </a:cubicBezTo>
                  <a:cubicBezTo>
                    <a:pt x="165" y="6838"/>
                    <a:pt x="208" y="6812"/>
                    <a:pt x="219" y="6767"/>
                  </a:cubicBezTo>
                  <a:cubicBezTo>
                    <a:pt x="1666" y="2569"/>
                    <a:pt x="532" y="162"/>
                    <a:pt x="482" y="58"/>
                  </a:cubicBezTo>
                  <a:cubicBezTo>
                    <a:pt x="462" y="22"/>
                    <a:pt x="424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8"/>
            <p:cNvSpPr/>
            <p:nvPr/>
          </p:nvSpPr>
          <p:spPr>
            <a:xfrm>
              <a:off x="7553650" y="3728275"/>
              <a:ext cx="133900" cy="121200"/>
            </a:xfrm>
            <a:custGeom>
              <a:avLst/>
              <a:gdLst/>
              <a:ahLst/>
              <a:cxnLst/>
              <a:rect l="l" t="t" r="r" b="b"/>
              <a:pathLst>
                <a:path w="5356" h="4848" extrusionOk="0">
                  <a:moveTo>
                    <a:pt x="5245" y="0"/>
                  </a:moveTo>
                  <a:cubicBezTo>
                    <a:pt x="5238" y="0"/>
                    <a:pt x="5231" y="1"/>
                    <a:pt x="5224" y="3"/>
                  </a:cubicBezTo>
                  <a:cubicBezTo>
                    <a:pt x="3284" y="342"/>
                    <a:pt x="170" y="4501"/>
                    <a:pt x="38" y="4677"/>
                  </a:cubicBezTo>
                  <a:cubicBezTo>
                    <a:pt x="0" y="4726"/>
                    <a:pt x="11" y="4792"/>
                    <a:pt x="61" y="4825"/>
                  </a:cubicBezTo>
                  <a:cubicBezTo>
                    <a:pt x="77" y="4842"/>
                    <a:pt x="99" y="4847"/>
                    <a:pt x="120" y="4847"/>
                  </a:cubicBezTo>
                  <a:cubicBezTo>
                    <a:pt x="153" y="4847"/>
                    <a:pt x="186" y="4830"/>
                    <a:pt x="208" y="4804"/>
                  </a:cubicBezTo>
                  <a:cubicBezTo>
                    <a:pt x="241" y="4764"/>
                    <a:pt x="3403" y="539"/>
                    <a:pt x="5262" y="210"/>
                  </a:cubicBezTo>
                  <a:cubicBezTo>
                    <a:pt x="5316" y="200"/>
                    <a:pt x="5355" y="145"/>
                    <a:pt x="5343" y="84"/>
                  </a:cubicBezTo>
                  <a:cubicBezTo>
                    <a:pt x="5339" y="36"/>
                    <a:pt x="5296" y="0"/>
                    <a:pt x="5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8"/>
            <p:cNvSpPr/>
            <p:nvPr/>
          </p:nvSpPr>
          <p:spPr>
            <a:xfrm>
              <a:off x="7734900" y="3786175"/>
              <a:ext cx="172550" cy="87400"/>
            </a:xfrm>
            <a:custGeom>
              <a:avLst/>
              <a:gdLst/>
              <a:ahLst/>
              <a:cxnLst/>
              <a:rect l="l" t="t" r="r" b="b"/>
              <a:pathLst>
                <a:path w="6902" h="3496" extrusionOk="0">
                  <a:moveTo>
                    <a:pt x="116" y="1"/>
                  </a:moveTo>
                  <a:cubicBezTo>
                    <a:pt x="107" y="1"/>
                    <a:pt x="98" y="2"/>
                    <a:pt x="89" y="4"/>
                  </a:cubicBezTo>
                  <a:cubicBezTo>
                    <a:pt x="34" y="21"/>
                    <a:pt x="1" y="75"/>
                    <a:pt x="13" y="131"/>
                  </a:cubicBezTo>
                  <a:cubicBezTo>
                    <a:pt x="34" y="207"/>
                    <a:pt x="494" y="2038"/>
                    <a:pt x="2188" y="3118"/>
                  </a:cubicBezTo>
                  <a:cubicBezTo>
                    <a:pt x="2621" y="3391"/>
                    <a:pt x="3120" y="3495"/>
                    <a:pt x="3623" y="3495"/>
                  </a:cubicBezTo>
                  <a:cubicBezTo>
                    <a:pt x="5143" y="3495"/>
                    <a:pt x="6742" y="2569"/>
                    <a:pt x="6830" y="2514"/>
                  </a:cubicBezTo>
                  <a:cubicBezTo>
                    <a:pt x="6886" y="2488"/>
                    <a:pt x="6901" y="2422"/>
                    <a:pt x="6869" y="2372"/>
                  </a:cubicBezTo>
                  <a:cubicBezTo>
                    <a:pt x="6850" y="2339"/>
                    <a:pt x="6814" y="2321"/>
                    <a:pt x="6777" y="2321"/>
                  </a:cubicBezTo>
                  <a:cubicBezTo>
                    <a:pt x="6760" y="2321"/>
                    <a:pt x="6742" y="2325"/>
                    <a:pt x="6726" y="2334"/>
                  </a:cubicBezTo>
                  <a:cubicBezTo>
                    <a:pt x="6705" y="2346"/>
                    <a:pt x="5094" y="3282"/>
                    <a:pt x="3614" y="3282"/>
                  </a:cubicBezTo>
                  <a:cubicBezTo>
                    <a:pt x="3146" y="3282"/>
                    <a:pt x="2690" y="3188"/>
                    <a:pt x="2303" y="2942"/>
                  </a:cubicBezTo>
                  <a:cubicBezTo>
                    <a:pt x="681" y="1906"/>
                    <a:pt x="220" y="98"/>
                    <a:pt x="220" y="81"/>
                  </a:cubicBezTo>
                  <a:cubicBezTo>
                    <a:pt x="206" y="35"/>
                    <a:pt x="165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2" name="Google Shape;2452;p38"/>
          <p:cNvGrpSpPr/>
          <p:nvPr/>
        </p:nvGrpSpPr>
        <p:grpSpPr>
          <a:xfrm>
            <a:off x="7045650" y="285350"/>
            <a:ext cx="1579225" cy="2727475"/>
            <a:chOff x="7045650" y="285350"/>
            <a:chExt cx="1579225" cy="2727475"/>
          </a:xfrm>
        </p:grpSpPr>
        <p:grpSp>
          <p:nvGrpSpPr>
            <p:cNvPr id="2453" name="Google Shape;2453;p38"/>
            <p:cNvGrpSpPr/>
            <p:nvPr/>
          </p:nvGrpSpPr>
          <p:grpSpPr>
            <a:xfrm flipH="1">
              <a:off x="8185275" y="2099425"/>
              <a:ext cx="439600" cy="913400"/>
              <a:chOff x="7212850" y="2109375"/>
              <a:chExt cx="439600" cy="913400"/>
            </a:xfrm>
          </p:grpSpPr>
          <p:sp>
            <p:nvSpPr>
              <p:cNvPr id="2454" name="Google Shape;2454;p38"/>
              <p:cNvSpPr/>
              <p:nvPr/>
            </p:nvSpPr>
            <p:spPr>
              <a:xfrm>
                <a:off x="7379875" y="2398250"/>
                <a:ext cx="172675" cy="62452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24981" extrusionOk="0">
                    <a:moveTo>
                      <a:pt x="888" y="13898"/>
                    </a:moveTo>
                    <a:cubicBezTo>
                      <a:pt x="1421" y="13898"/>
                      <a:pt x="2198" y="14288"/>
                      <a:pt x="2960" y="14957"/>
                    </a:cubicBezTo>
                    <a:cubicBezTo>
                      <a:pt x="2371" y="15347"/>
                      <a:pt x="1743" y="15553"/>
                      <a:pt x="1245" y="15553"/>
                    </a:cubicBezTo>
                    <a:cubicBezTo>
                      <a:pt x="1072" y="15553"/>
                      <a:pt x="914" y="15528"/>
                      <a:pt x="779" y="15477"/>
                    </a:cubicBezTo>
                    <a:cubicBezTo>
                      <a:pt x="401" y="15340"/>
                      <a:pt x="220" y="15017"/>
                      <a:pt x="248" y="14535"/>
                    </a:cubicBezTo>
                    <a:cubicBezTo>
                      <a:pt x="263" y="14194"/>
                      <a:pt x="407" y="13992"/>
                      <a:pt x="670" y="13926"/>
                    </a:cubicBezTo>
                    <a:cubicBezTo>
                      <a:pt x="736" y="13910"/>
                      <a:pt x="812" y="13898"/>
                      <a:pt x="888" y="13898"/>
                    </a:cubicBezTo>
                    <a:close/>
                    <a:moveTo>
                      <a:pt x="3308" y="0"/>
                    </a:moveTo>
                    <a:cubicBezTo>
                      <a:pt x="3277" y="0"/>
                      <a:pt x="3246" y="13"/>
                      <a:pt x="3223" y="38"/>
                    </a:cubicBezTo>
                    <a:cubicBezTo>
                      <a:pt x="3190" y="81"/>
                      <a:pt x="2446" y="1052"/>
                      <a:pt x="2133" y="2669"/>
                    </a:cubicBezTo>
                    <a:cubicBezTo>
                      <a:pt x="1848" y="4154"/>
                      <a:pt x="1902" y="6484"/>
                      <a:pt x="3789" y="9147"/>
                    </a:cubicBezTo>
                    <a:cubicBezTo>
                      <a:pt x="5433" y="11454"/>
                      <a:pt x="4621" y="13175"/>
                      <a:pt x="3997" y="13992"/>
                    </a:cubicBezTo>
                    <a:cubicBezTo>
                      <a:pt x="3744" y="14321"/>
                      <a:pt x="3448" y="14601"/>
                      <a:pt x="3141" y="14831"/>
                    </a:cubicBezTo>
                    <a:cubicBezTo>
                      <a:pt x="2315" y="14099"/>
                      <a:pt x="1468" y="13689"/>
                      <a:pt x="875" y="13689"/>
                    </a:cubicBezTo>
                    <a:cubicBezTo>
                      <a:pt x="784" y="13689"/>
                      <a:pt x="698" y="13698"/>
                      <a:pt x="620" y="13718"/>
                    </a:cubicBezTo>
                    <a:cubicBezTo>
                      <a:pt x="263" y="13806"/>
                      <a:pt x="61" y="14096"/>
                      <a:pt x="33" y="14523"/>
                    </a:cubicBezTo>
                    <a:cubicBezTo>
                      <a:pt x="0" y="15099"/>
                      <a:pt x="242" y="15505"/>
                      <a:pt x="703" y="15681"/>
                    </a:cubicBezTo>
                    <a:cubicBezTo>
                      <a:pt x="868" y="15742"/>
                      <a:pt x="1053" y="15771"/>
                      <a:pt x="1249" y="15771"/>
                    </a:cubicBezTo>
                    <a:cubicBezTo>
                      <a:pt x="1826" y="15771"/>
                      <a:pt x="2506" y="15521"/>
                      <a:pt x="3119" y="15099"/>
                    </a:cubicBezTo>
                    <a:cubicBezTo>
                      <a:pt x="3602" y="15549"/>
                      <a:pt x="4068" y="16102"/>
                      <a:pt x="4452" y="16744"/>
                    </a:cubicBezTo>
                    <a:cubicBezTo>
                      <a:pt x="5400" y="18295"/>
                      <a:pt x="6539" y="21408"/>
                      <a:pt x="3547" y="24806"/>
                    </a:cubicBezTo>
                    <a:cubicBezTo>
                      <a:pt x="3508" y="24849"/>
                      <a:pt x="3508" y="24915"/>
                      <a:pt x="3552" y="24954"/>
                    </a:cubicBezTo>
                    <a:cubicBezTo>
                      <a:pt x="3574" y="24975"/>
                      <a:pt x="3602" y="24981"/>
                      <a:pt x="3624" y="24981"/>
                    </a:cubicBezTo>
                    <a:cubicBezTo>
                      <a:pt x="3657" y="24981"/>
                      <a:pt x="3683" y="24970"/>
                      <a:pt x="3706" y="24948"/>
                    </a:cubicBezTo>
                    <a:cubicBezTo>
                      <a:pt x="6906" y="21315"/>
                      <a:pt x="5421" y="17922"/>
                      <a:pt x="4632" y="16635"/>
                    </a:cubicBezTo>
                    <a:cubicBezTo>
                      <a:pt x="4237" y="15982"/>
                      <a:pt x="3777" y="15428"/>
                      <a:pt x="3295" y="14973"/>
                    </a:cubicBezTo>
                    <a:cubicBezTo>
                      <a:pt x="3618" y="14732"/>
                      <a:pt x="3914" y="14447"/>
                      <a:pt x="4166" y="14118"/>
                    </a:cubicBezTo>
                    <a:cubicBezTo>
                      <a:pt x="4824" y="13258"/>
                      <a:pt x="5679" y="11444"/>
                      <a:pt x="3964" y="9021"/>
                    </a:cubicBezTo>
                    <a:cubicBezTo>
                      <a:pt x="440" y="4061"/>
                      <a:pt x="3361" y="208"/>
                      <a:pt x="3394" y="170"/>
                    </a:cubicBezTo>
                    <a:cubicBezTo>
                      <a:pt x="3427" y="126"/>
                      <a:pt x="3420" y="60"/>
                      <a:pt x="3372" y="21"/>
                    </a:cubicBezTo>
                    <a:cubicBezTo>
                      <a:pt x="3353" y="7"/>
                      <a:pt x="3331" y="0"/>
                      <a:pt x="3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38"/>
              <p:cNvSpPr/>
              <p:nvPr/>
            </p:nvSpPr>
            <p:spPr>
              <a:xfrm>
                <a:off x="7212850" y="2109375"/>
                <a:ext cx="439600" cy="491250"/>
              </a:xfrm>
              <a:custGeom>
                <a:avLst/>
                <a:gdLst/>
                <a:ahLst/>
                <a:cxnLst/>
                <a:rect l="l" t="t" r="r" b="b"/>
                <a:pathLst>
                  <a:path w="17584" h="19650" extrusionOk="0">
                    <a:moveTo>
                      <a:pt x="8793" y="0"/>
                    </a:moveTo>
                    <a:cubicBezTo>
                      <a:pt x="3936" y="0"/>
                      <a:pt x="0" y="4397"/>
                      <a:pt x="0" y="9823"/>
                    </a:cubicBezTo>
                    <a:cubicBezTo>
                      <a:pt x="0" y="15249"/>
                      <a:pt x="3936" y="19650"/>
                      <a:pt x="8793" y="19650"/>
                    </a:cubicBezTo>
                    <a:cubicBezTo>
                      <a:pt x="13648" y="19650"/>
                      <a:pt x="17583" y="15249"/>
                      <a:pt x="17583" y="9823"/>
                    </a:cubicBezTo>
                    <a:cubicBezTo>
                      <a:pt x="17583" y="4397"/>
                      <a:pt x="13648" y="0"/>
                      <a:pt x="87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38"/>
              <p:cNvSpPr/>
              <p:nvPr/>
            </p:nvSpPr>
            <p:spPr>
              <a:xfrm>
                <a:off x="7443875" y="2576275"/>
                <a:ext cx="56150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2590" extrusionOk="0">
                    <a:moveTo>
                      <a:pt x="429" y="1"/>
                    </a:moveTo>
                    <a:cubicBezTo>
                      <a:pt x="322" y="1"/>
                      <a:pt x="267" y="64"/>
                      <a:pt x="296" y="212"/>
                    </a:cubicBezTo>
                    <a:cubicBezTo>
                      <a:pt x="296" y="212"/>
                      <a:pt x="0" y="2322"/>
                      <a:pt x="296" y="2530"/>
                    </a:cubicBezTo>
                    <a:cubicBezTo>
                      <a:pt x="351" y="2570"/>
                      <a:pt x="440" y="2589"/>
                      <a:pt x="550" y="2589"/>
                    </a:cubicBezTo>
                    <a:cubicBezTo>
                      <a:pt x="1029" y="2589"/>
                      <a:pt x="1903" y="2227"/>
                      <a:pt x="2072" y="1670"/>
                    </a:cubicBezTo>
                    <a:cubicBezTo>
                      <a:pt x="2245" y="1116"/>
                      <a:pt x="880" y="1"/>
                      <a:pt x="4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38"/>
              <p:cNvSpPr/>
              <p:nvPr/>
            </p:nvSpPr>
            <p:spPr>
              <a:xfrm>
                <a:off x="7393800" y="2141850"/>
                <a:ext cx="20762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5197" extrusionOk="0">
                    <a:moveTo>
                      <a:pt x="1619" y="1"/>
                    </a:moveTo>
                    <a:cubicBezTo>
                      <a:pt x="393" y="1"/>
                      <a:pt x="0" y="527"/>
                      <a:pt x="3126" y="1957"/>
                    </a:cubicBezTo>
                    <a:cubicBezTo>
                      <a:pt x="5688" y="3134"/>
                      <a:pt x="7851" y="5197"/>
                      <a:pt x="8240" y="5197"/>
                    </a:cubicBezTo>
                    <a:cubicBezTo>
                      <a:pt x="8283" y="5197"/>
                      <a:pt x="8305" y="5171"/>
                      <a:pt x="8301" y="5114"/>
                    </a:cubicBezTo>
                    <a:cubicBezTo>
                      <a:pt x="8099" y="1804"/>
                      <a:pt x="4092" y="467"/>
                      <a:pt x="4092" y="467"/>
                    </a:cubicBezTo>
                    <a:cubicBezTo>
                      <a:pt x="3342" y="181"/>
                      <a:pt x="2338" y="1"/>
                      <a:pt x="16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58" name="Google Shape;2458;p38"/>
            <p:cNvGrpSpPr/>
            <p:nvPr/>
          </p:nvGrpSpPr>
          <p:grpSpPr>
            <a:xfrm flipH="1">
              <a:off x="7045650" y="1449350"/>
              <a:ext cx="439600" cy="913400"/>
              <a:chOff x="7212850" y="2109375"/>
              <a:chExt cx="439600" cy="913400"/>
            </a:xfrm>
          </p:grpSpPr>
          <p:sp>
            <p:nvSpPr>
              <p:cNvPr id="2459" name="Google Shape;2459;p38"/>
              <p:cNvSpPr/>
              <p:nvPr/>
            </p:nvSpPr>
            <p:spPr>
              <a:xfrm>
                <a:off x="7379875" y="2398250"/>
                <a:ext cx="172675" cy="62452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24981" extrusionOk="0">
                    <a:moveTo>
                      <a:pt x="888" y="13898"/>
                    </a:moveTo>
                    <a:cubicBezTo>
                      <a:pt x="1421" y="13898"/>
                      <a:pt x="2198" y="14288"/>
                      <a:pt x="2960" y="14957"/>
                    </a:cubicBezTo>
                    <a:cubicBezTo>
                      <a:pt x="2371" y="15347"/>
                      <a:pt x="1743" y="15553"/>
                      <a:pt x="1245" y="15553"/>
                    </a:cubicBezTo>
                    <a:cubicBezTo>
                      <a:pt x="1072" y="15553"/>
                      <a:pt x="914" y="15528"/>
                      <a:pt x="779" y="15477"/>
                    </a:cubicBezTo>
                    <a:cubicBezTo>
                      <a:pt x="401" y="15340"/>
                      <a:pt x="220" y="15017"/>
                      <a:pt x="248" y="14535"/>
                    </a:cubicBezTo>
                    <a:cubicBezTo>
                      <a:pt x="263" y="14194"/>
                      <a:pt x="407" y="13992"/>
                      <a:pt x="670" y="13926"/>
                    </a:cubicBezTo>
                    <a:cubicBezTo>
                      <a:pt x="736" y="13910"/>
                      <a:pt x="812" y="13898"/>
                      <a:pt x="888" y="13898"/>
                    </a:cubicBezTo>
                    <a:close/>
                    <a:moveTo>
                      <a:pt x="3308" y="0"/>
                    </a:moveTo>
                    <a:cubicBezTo>
                      <a:pt x="3277" y="0"/>
                      <a:pt x="3246" y="13"/>
                      <a:pt x="3223" y="38"/>
                    </a:cubicBezTo>
                    <a:cubicBezTo>
                      <a:pt x="3190" y="81"/>
                      <a:pt x="2446" y="1052"/>
                      <a:pt x="2133" y="2669"/>
                    </a:cubicBezTo>
                    <a:cubicBezTo>
                      <a:pt x="1848" y="4154"/>
                      <a:pt x="1902" y="6484"/>
                      <a:pt x="3789" y="9147"/>
                    </a:cubicBezTo>
                    <a:cubicBezTo>
                      <a:pt x="5433" y="11454"/>
                      <a:pt x="4621" y="13175"/>
                      <a:pt x="3997" y="13992"/>
                    </a:cubicBezTo>
                    <a:cubicBezTo>
                      <a:pt x="3744" y="14321"/>
                      <a:pt x="3448" y="14601"/>
                      <a:pt x="3141" y="14831"/>
                    </a:cubicBezTo>
                    <a:cubicBezTo>
                      <a:pt x="2315" y="14099"/>
                      <a:pt x="1468" y="13689"/>
                      <a:pt x="875" y="13689"/>
                    </a:cubicBezTo>
                    <a:cubicBezTo>
                      <a:pt x="784" y="13689"/>
                      <a:pt x="698" y="13698"/>
                      <a:pt x="620" y="13718"/>
                    </a:cubicBezTo>
                    <a:cubicBezTo>
                      <a:pt x="263" y="13806"/>
                      <a:pt x="61" y="14096"/>
                      <a:pt x="33" y="14523"/>
                    </a:cubicBezTo>
                    <a:cubicBezTo>
                      <a:pt x="0" y="15099"/>
                      <a:pt x="242" y="15505"/>
                      <a:pt x="703" y="15681"/>
                    </a:cubicBezTo>
                    <a:cubicBezTo>
                      <a:pt x="868" y="15742"/>
                      <a:pt x="1053" y="15771"/>
                      <a:pt x="1249" y="15771"/>
                    </a:cubicBezTo>
                    <a:cubicBezTo>
                      <a:pt x="1826" y="15771"/>
                      <a:pt x="2506" y="15521"/>
                      <a:pt x="3119" y="15099"/>
                    </a:cubicBezTo>
                    <a:cubicBezTo>
                      <a:pt x="3602" y="15549"/>
                      <a:pt x="4068" y="16102"/>
                      <a:pt x="4452" y="16744"/>
                    </a:cubicBezTo>
                    <a:cubicBezTo>
                      <a:pt x="5400" y="18295"/>
                      <a:pt x="6539" y="21408"/>
                      <a:pt x="3547" y="24806"/>
                    </a:cubicBezTo>
                    <a:cubicBezTo>
                      <a:pt x="3508" y="24849"/>
                      <a:pt x="3508" y="24915"/>
                      <a:pt x="3552" y="24954"/>
                    </a:cubicBezTo>
                    <a:cubicBezTo>
                      <a:pt x="3574" y="24975"/>
                      <a:pt x="3602" y="24981"/>
                      <a:pt x="3624" y="24981"/>
                    </a:cubicBezTo>
                    <a:cubicBezTo>
                      <a:pt x="3657" y="24981"/>
                      <a:pt x="3683" y="24970"/>
                      <a:pt x="3706" y="24948"/>
                    </a:cubicBezTo>
                    <a:cubicBezTo>
                      <a:pt x="6906" y="21315"/>
                      <a:pt x="5421" y="17922"/>
                      <a:pt x="4632" y="16635"/>
                    </a:cubicBezTo>
                    <a:cubicBezTo>
                      <a:pt x="4237" y="15982"/>
                      <a:pt x="3777" y="15428"/>
                      <a:pt x="3295" y="14973"/>
                    </a:cubicBezTo>
                    <a:cubicBezTo>
                      <a:pt x="3618" y="14732"/>
                      <a:pt x="3914" y="14447"/>
                      <a:pt x="4166" y="14118"/>
                    </a:cubicBezTo>
                    <a:cubicBezTo>
                      <a:pt x="4824" y="13258"/>
                      <a:pt x="5679" y="11444"/>
                      <a:pt x="3964" y="9021"/>
                    </a:cubicBezTo>
                    <a:cubicBezTo>
                      <a:pt x="440" y="4061"/>
                      <a:pt x="3361" y="208"/>
                      <a:pt x="3394" y="170"/>
                    </a:cubicBezTo>
                    <a:cubicBezTo>
                      <a:pt x="3427" y="126"/>
                      <a:pt x="3420" y="60"/>
                      <a:pt x="3372" y="21"/>
                    </a:cubicBezTo>
                    <a:cubicBezTo>
                      <a:pt x="3353" y="7"/>
                      <a:pt x="3331" y="0"/>
                      <a:pt x="3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38"/>
              <p:cNvSpPr/>
              <p:nvPr/>
            </p:nvSpPr>
            <p:spPr>
              <a:xfrm>
                <a:off x="7212850" y="2109375"/>
                <a:ext cx="439600" cy="491250"/>
              </a:xfrm>
              <a:custGeom>
                <a:avLst/>
                <a:gdLst/>
                <a:ahLst/>
                <a:cxnLst/>
                <a:rect l="l" t="t" r="r" b="b"/>
                <a:pathLst>
                  <a:path w="17584" h="19650" extrusionOk="0">
                    <a:moveTo>
                      <a:pt x="8793" y="0"/>
                    </a:moveTo>
                    <a:cubicBezTo>
                      <a:pt x="3936" y="0"/>
                      <a:pt x="0" y="4397"/>
                      <a:pt x="0" y="9823"/>
                    </a:cubicBezTo>
                    <a:cubicBezTo>
                      <a:pt x="0" y="15249"/>
                      <a:pt x="3936" y="19650"/>
                      <a:pt x="8793" y="19650"/>
                    </a:cubicBezTo>
                    <a:cubicBezTo>
                      <a:pt x="13648" y="19650"/>
                      <a:pt x="17583" y="15249"/>
                      <a:pt x="17583" y="9823"/>
                    </a:cubicBezTo>
                    <a:cubicBezTo>
                      <a:pt x="17583" y="4397"/>
                      <a:pt x="13648" y="0"/>
                      <a:pt x="87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38"/>
              <p:cNvSpPr/>
              <p:nvPr/>
            </p:nvSpPr>
            <p:spPr>
              <a:xfrm>
                <a:off x="7443875" y="2576275"/>
                <a:ext cx="56150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2590" extrusionOk="0">
                    <a:moveTo>
                      <a:pt x="429" y="1"/>
                    </a:moveTo>
                    <a:cubicBezTo>
                      <a:pt x="322" y="1"/>
                      <a:pt x="267" y="64"/>
                      <a:pt x="296" y="212"/>
                    </a:cubicBezTo>
                    <a:cubicBezTo>
                      <a:pt x="296" y="212"/>
                      <a:pt x="0" y="2322"/>
                      <a:pt x="296" y="2530"/>
                    </a:cubicBezTo>
                    <a:cubicBezTo>
                      <a:pt x="351" y="2570"/>
                      <a:pt x="440" y="2589"/>
                      <a:pt x="550" y="2589"/>
                    </a:cubicBezTo>
                    <a:cubicBezTo>
                      <a:pt x="1029" y="2589"/>
                      <a:pt x="1903" y="2227"/>
                      <a:pt x="2072" y="1670"/>
                    </a:cubicBezTo>
                    <a:cubicBezTo>
                      <a:pt x="2245" y="1116"/>
                      <a:pt x="880" y="1"/>
                      <a:pt x="4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38"/>
              <p:cNvSpPr/>
              <p:nvPr/>
            </p:nvSpPr>
            <p:spPr>
              <a:xfrm>
                <a:off x="7393800" y="2141850"/>
                <a:ext cx="20762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5197" extrusionOk="0">
                    <a:moveTo>
                      <a:pt x="1619" y="1"/>
                    </a:moveTo>
                    <a:cubicBezTo>
                      <a:pt x="393" y="1"/>
                      <a:pt x="0" y="527"/>
                      <a:pt x="3126" y="1957"/>
                    </a:cubicBezTo>
                    <a:cubicBezTo>
                      <a:pt x="5688" y="3134"/>
                      <a:pt x="7851" y="5197"/>
                      <a:pt x="8240" y="5197"/>
                    </a:cubicBezTo>
                    <a:cubicBezTo>
                      <a:pt x="8283" y="5197"/>
                      <a:pt x="8305" y="5171"/>
                      <a:pt x="8301" y="5114"/>
                    </a:cubicBezTo>
                    <a:cubicBezTo>
                      <a:pt x="8099" y="1804"/>
                      <a:pt x="4092" y="467"/>
                      <a:pt x="4092" y="467"/>
                    </a:cubicBezTo>
                    <a:cubicBezTo>
                      <a:pt x="3342" y="181"/>
                      <a:pt x="2338" y="1"/>
                      <a:pt x="16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63" name="Google Shape;2463;p38"/>
            <p:cNvGrpSpPr/>
            <p:nvPr/>
          </p:nvGrpSpPr>
          <p:grpSpPr>
            <a:xfrm flipH="1">
              <a:off x="8157625" y="285350"/>
              <a:ext cx="439600" cy="913400"/>
              <a:chOff x="7212850" y="2109375"/>
              <a:chExt cx="439600" cy="913400"/>
            </a:xfrm>
          </p:grpSpPr>
          <p:sp>
            <p:nvSpPr>
              <p:cNvPr id="2464" name="Google Shape;2464;p38"/>
              <p:cNvSpPr/>
              <p:nvPr/>
            </p:nvSpPr>
            <p:spPr>
              <a:xfrm>
                <a:off x="7379875" y="2398250"/>
                <a:ext cx="172675" cy="62452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24981" extrusionOk="0">
                    <a:moveTo>
                      <a:pt x="888" y="13898"/>
                    </a:moveTo>
                    <a:cubicBezTo>
                      <a:pt x="1421" y="13898"/>
                      <a:pt x="2198" y="14288"/>
                      <a:pt x="2960" y="14957"/>
                    </a:cubicBezTo>
                    <a:cubicBezTo>
                      <a:pt x="2371" y="15347"/>
                      <a:pt x="1743" y="15553"/>
                      <a:pt x="1245" y="15553"/>
                    </a:cubicBezTo>
                    <a:cubicBezTo>
                      <a:pt x="1072" y="15553"/>
                      <a:pt x="914" y="15528"/>
                      <a:pt x="779" y="15477"/>
                    </a:cubicBezTo>
                    <a:cubicBezTo>
                      <a:pt x="401" y="15340"/>
                      <a:pt x="220" y="15017"/>
                      <a:pt x="248" y="14535"/>
                    </a:cubicBezTo>
                    <a:cubicBezTo>
                      <a:pt x="263" y="14194"/>
                      <a:pt x="407" y="13992"/>
                      <a:pt x="670" y="13926"/>
                    </a:cubicBezTo>
                    <a:cubicBezTo>
                      <a:pt x="736" y="13910"/>
                      <a:pt x="812" y="13898"/>
                      <a:pt x="888" y="13898"/>
                    </a:cubicBezTo>
                    <a:close/>
                    <a:moveTo>
                      <a:pt x="3308" y="0"/>
                    </a:moveTo>
                    <a:cubicBezTo>
                      <a:pt x="3277" y="0"/>
                      <a:pt x="3246" y="13"/>
                      <a:pt x="3223" y="38"/>
                    </a:cubicBezTo>
                    <a:cubicBezTo>
                      <a:pt x="3190" y="81"/>
                      <a:pt x="2446" y="1052"/>
                      <a:pt x="2133" y="2669"/>
                    </a:cubicBezTo>
                    <a:cubicBezTo>
                      <a:pt x="1848" y="4154"/>
                      <a:pt x="1902" y="6484"/>
                      <a:pt x="3789" y="9147"/>
                    </a:cubicBezTo>
                    <a:cubicBezTo>
                      <a:pt x="5433" y="11454"/>
                      <a:pt x="4621" y="13175"/>
                      <a:pt x="3997" y="13992"/>
                    </a:cubicBezTo>
                    <a:cubicBezTo>
                      <a:pt x="3744" y="14321"/>
                      <a:pt x="3448" y="14601"/>
                      <a:pt x="3141" y="14831"/>
                    </a:cubicBezTo>
                    <a:cubicBezTo>
                      <a:pt x="2315" y="14099"/>
                      <a:pt x="1468" y="13689"/>
                      <a:pt x="875" y="13689"/>
                    </a:cubicBezTo>
                    <a:cubicBezTo>
                      <a:pt x="784" y="13689"/>
                      <a:pt x="698" y="13698"/>
                      <a:pt x="620" y="13718"/>
                    </a:cubicBezTo>
                    <a:cubicBezTo>
                      <a:pt x="263" y="13806"/>
                      <a:pt x="61" y="14096"/>
                      <a:pt x="33" y="14523"/>
                    </a:cubicBezTo>
                    <a:cubicBezTo>
                      <a:pt x="0" y="15099"/>
                      <a:pt x="242" y="15505"/>
                      <a:pt x="703" y="15681"/>
                    </a:cubicBezTo>
                    <a:cubicBezTo>
                      <a:pt x="868" y="15742"/>
                      <a:pt x="1053" y="15771"/>
                      <a:pt x="1249" y="15771"/>
                    </a:cubicBezTo>
                    <a:cubicBezTo>
                      <a:pt x="1826" y="15771"/>
                      <a:pt x="2506" y="15521"/>
                      <a:pt x="3119" y="15099"/>
                    </a:cubicBezTo>
                    <a:cubicBezTo>
                      <a:pt x="3602" y="15549"/>
                      <a:pt x="4068" y="16102"/>
                      <a:pt x="4452" y="16744"/>
                    </a:cubicBezTo>
                    <a:cubicBezTo>
                      <a:pt x="5400" y="18295"/>
                      <a:pt x="6539" y="21408"/>
                      <a:pt x="3547" y="24806"/>
                    </a:cubicBezTo>
                    <a:cubicBezTo>
                      <a:pt x="3508" y="24849"/>
                      <a:pt x="3508" y="24915"/>
                      <a:pt x="3552" y="24954"/>
                    </a:cubicBezTo>
                    <a:cubicBezTo>
                      <a:pt x="3574" y="24975"/>
                      <a:pt x="3602" y="24981"/>
                      <a:pt x="3624" y="24981"/>
                    </a:cubicBezTo>
                    <a:cubicBezTo>
                      <a:pt x="3657" y="24981"/>
                      <a:pt x="3683" y="24970"/>
                      <a:pt x="3706" y="24948"/>
                    </a:cubicBezTo>
                    <a:cubicBezTo>
                      <a:pt x="6906" y="21315"/>
                      <a:pt x="5421" y="17922"/>
                      <a:pt x="4632" y="16635"/>
                    </a:cubicBezTo>
                    <a:cubicBezTo>
                      <a:pt x="4237" y="15982"/>
                      <a:pt x="3777" y="15428"/>
                      <a:pt x="3295" y="14973"/>
                    </a:cubicBezTo>
                    <a:cubicBezTo>
                      <a:pt x="3618" y="14732"/>
                      <a:pt x="3914" y="14447"/>
                      <a:pt x="4166" y="14118"/>
                    </a:cubicBezTo>
                    <a:cubicBezTo>
                      <a:pt x="4824" y="13258"/>
                      <a:pt x="5679" y="11444"/>
                      <a:pt x="3964" y="9021"/>
                    </a:cubicBezTo>
                    <a:cubicBezTo>
                      <a:pt x="440" y="4061"/>
                      <a:pt x="3361" y="208"/>
                      <a:pt x="3394" y="170"/>
                    </a:cubicBezTo>
                    <a:cubicBezTo>
                      <a:pt x="3427" y="126"/>
                      <a:pt x="3420" y="60"/>
                      <a:pt x="3372" y="21"/>
                    </a:cubicBezTo>
                    <a:cubicBezTo>
                      <a:pt x="3353" y="7"/>
                      <a:pt x="3331" y="0"/>
                      <a:pt x="3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38"/>
              <p:cNvSpPr/>
              <p:nvPr/>
            </p:nvSpPr>
            <p:spPr>
              <a:xfrm>
                <a:off x="7212850" y="2109375"/>
                <a:ext cx="439600" cy="491250"/>
              </a:xfrm>
              <a:custGeom>
                <a:avLst/>
                <a:gdLst/>
                <a:ahLst/>
                <a:cxnLst/>
                <a:rect l="l" t="t" r="r" b="b"/>
                <a:pathLst>
                  <a:path w="17584" h="19650" extrusionOk="0">
                    <a:moveTo>
                      <a:pt x="8793" y="0"/>
                    </a:moveTo>
                    <a:cubicBezTo>
                      <a:pt x="3936" y="0"/>
                      <a:pt x="0" y="4397"/>
                      <a:pt x="0" y="9823"/>
                    </a:cubicBezTo>
                    <a:cubicBezTo>
                      <a:pt x="0" y="15249"/>
                      <a:pt x="3936" y="19650"/>
                      <a:pt x="8793" y="19650"/>
                    </a:cubicBezTo>
                    <a:cubicBezTo>
                      <a:pt x="13648" y="19650"/>
                      <a:pt x="17583" y="15249"/>
                      <a:pt x="17583" y="9823"/>
                    </a:cubicBezTo>
                    <a:cubicBezTo>
                      <a:pt x="17583" y="4397"/>
                      <a:pt x="13648" y="0"/>
                      <a:pt x="879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38"/>
              <p:cNvSpPr/>
              <p:nvPr/>
            </p:nvSpPr>
            <p:spPr>
              <a:xfrm>
                <a:off x="7443875" y="2576275"/>
                <a:ext cx="56150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2590" extrusionOk="0">
                    <a:moveTo>
                      <a:pt x="429" y="1"/>
                    </a:moveTo>
                    <a:cubicBezTo>
                      <a:pt x="322" y="1"/>
                      <a:pt x="267" y="64"/>
                      <a:pt x="296" y="212"/>
                    </a:cubicBezTo>
                    <a:cubicBezTo>
                      <a:pt x="296" y="212"/>
                      <a:pt x="0" y="2322"/>
                      <a:pt x="296" y="2530"/>
                    </a:cubicBezTo>
                    <a:cubicBezTo>
                      <a:pt x="351" y="2570"/>
                      <a:pt x="440" y="2589"/>
                      <a:pt x="550" y="2589"/>
                    </a:cubicBezTo>
                    <a:cubicBezTo>
                      <a:pt x="1029" y="2589"/>
                      <a:pt x="1903" y="2227"/>
                      <a:pt x="2072" y="1670"/>
                    </a:cubicBezTo>
                    <a:cubicBezTo>
                      <a:pt x="2245" y="1116"/>
                      <a:pt x="880" y="1"/>
                      <a:pt x="4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38"/>
              <p:cNvSpPr/>
              <p:nvPr/>
            </p:nvSpPr>
            <p:spPr>
              <a:xfrm>
                <a:off x="7393800" y="2141850"/>
                <a:ext cx="20762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5197" extrusionOk="0">
                    <a:moveTo>
                      <a:pt x="1619" y="1"/>
                    </a:moveTo>
                    <a:cubicBezTo>
                      <a:pt x="393" y="1"/>
                      <a:pt x="0" y="527"/>
                      <a:pt x="3126" y="1957"/>
                    </a:cubicBezTo>
                    <a:cubicBezTo>
                      <a:pt x="5688" y="3134"/>
                      <a:pt x="7851" y="5197"/>
                      <a:pt x="8240" y="5197"/>
                    </a:cubicBezTo>
                    <a:cubicBezTo>
                      <a:pt x="8283" y="5197"/>
                      <a:pt x="8305" y="5171"/>
                      <a:pt x="8301" y="5114"/>
                    </a:cubicBezTo>
                    <a:cubicBezTo>
                      <a:pt x="8099" y="1804"/>
                      <a:pt x="4092" y="467"/>
                      <a:pt x="4092" y="467"/>
                    </a:cubicBezTo>
                    <a:cubicBezTo>
                      <a:pt x="3342" y="181"/>
                      <a:pt x="2338" y="1"/>
                      <a:pt x="16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68" name="Google Shape;2468;p38"/>
          <p:cNvGrpSpPr/>
          <p:nvPr/>
        </p:nvGrpSpPr>
        <p:grpSpPr>
          <a:xfrm>
            <a:off x="955876" y="768600"/>
            <a:ext cx="764300" cy="754550"/>
            <a:chOff x="955876" y="768600"/>
            <a:chExt cx="764300" cy="754550"/>
          </a:xfrm>
        </p:grpSpPr>
        <p:sp>
          <p:nvSpPr>
            <p:cNvPr id="2469" name="Google Shape;2469;p38"/>
            <p:cNvSpPr/>
            <p:nvPr/>
          </p:nvSpPr>
          <p:spPr>
            <a:xfrm flipH="1">
              <a:off x="1526676" y="7701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8"/>
            <p:cNvSpPr/>
            <p:nvPr/>
          </p:nvSpPr>
          <p:spPr>
            <a:xfrm flipH="1">
              <a:off x="955876" y="76860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8"/>
            <p:cNvSpPr/>
            <p:nvPr/>
          </p:nvSpPr>
          <p:spPr>
            <a:xfrm flipH="1">
              <a:off x="1333176" y="13392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2" name="Google Shape;2472;p38"/>
          <p:cNvSpPr/>
          <p:nvPr/>
        </p:nvSpPr>
        <p:spPr>
          <a:xfrm rot="8823568">
            <a:off x="1691164" y="4133107"/>
            <a:ext cx="2036345" cy="1855222"/>
          </a:xfrm>
          <a:custGeom>
            <a:avLst/>
            <a:gdLst/>
            <a:ahLst/>
            <a:cxnLst/>
            <a:rect l="l" t="t" r="r" b="b"/>
            <a:pathLst>
              <a:path w="40958" h="37315" extrusionOk="0">
                <a:moveTo>
                  <a:pt x="947" y="1"/>
                </a:moveTo>
                <a:cubicBezTo>
                  <a:pt x="421" y="1"/>
                  <a:pt x="115" y="39"/>
                  <a:pt x="104" y="39"/>
                </a:cubicBezTo>
                <a:cubicBezTo>
                  <a:pt x="43" y="44"/>
                  <a:pt x="0" y="99"/>
                  <a:pt x="11" y="154"/>
                </a:cubicBezTo>
                <a:cubicBezTo>
                  <a:pt x="16" y="208"/>
                  <a:pt x="59" y="248"/>
                  <a:pt x="115" y="248"/>
                </a:cubicBezTo>
                <a:lnTo>
                  <a:pt x="125" y="248"/>
                </a:lnTo>
                <a:cubicBezTo>
                  <a:pt x="125" y="248"/>
                  <a:pt x="438" y="215"/>
                  <a:pt x="959" y="215"/>
                </a:cubicBezTo>
                <a:cubicBezTo>
                  <a:pt x="1013" y="215"/>
                  <a:pt x="1058" y="165"/>
                  <a:pt x="1058" y="104"/>
                </a:cubicBezTo>
                <a:cubicBezTo>
                  <a:pt x="1058" y="51"/>
                  <a:pt x="1002" y="1"/>
                  <a:pt x="947" y="1"/>
                </a:cubicBezTo>
                <a:close/>
                <a:moveTo>
                  <a:pt x="1803" y="33"/>
                </a:moveTo>
                <a:cubicBezTo>
                  <a:pt x="1743" y="33"/>
                  <a:pt x="1703" y="75"/>
                  <a:pt x="1698" y="132"/>
                </a:cubicBezTo>
                <a:cubicBezTo>
                  <a:pt x="1693" y="187"/>
                  <a:pt x="1736" y="241"/>
                  <a:pt x="1797" y="241"/>
                </a:cubicBezTo>
                <a:cubicBezTo>
                  <a:pt x="2072" y="264"/>
                  <a:pt x="2356" y="291"/>
                  <a:pt x="2631" y="329"/>
                </a:cubicBezTo>
                <a:lnTo>
                  <a:pt x="2647" y="329"/>
                </a:lnTo>
                <a:cubicBezTo>
                  <a:pt x="2697" y="329"/>
                  <a:pt x="2745" y="291"/>
                  <a:pt x="2751" y="236"/>
                </a:cubicBezTo>
                <a:cubicBezTo>
                  <a:pt x="2756" y="182"/>
                  <a:pt x="2718" y="127"/>
                  <a:pt x="2657" y="122"/>
                </a:cubicBezTo>
                <a:cubicBezTo>
                  <a:pt x="2378" y="83"/>
                  <a:pt x="2093" y="51"/>
                  <a:pt x="1814" y="33"/>
                </a:cubicBezTo>
                <a:cubicBezTo>
                  <a:pt x="1810" y="33"/>
                  <a:pt x="1807" y="33"/>
                  <a:pt x="1803" y="33"/>
                </a:cubicBezTo>
                <a:close/>
                <a:moveTo>
                  <a:pt x="3481" y="262"/>
                </a:moveTo>
                <a:cubicBezTo>
                  <a:pt x="3432" y="262"/>
                  <a:pt x="3386" y="293"/>
                  <a:pt x="3375" y="346"/>
                </a:cubicBezTo>
                <a:cubicBezTo>
                  <a:pt x="3365" y="400"/>
                  <a:pt x="3403" y="456"/>
                  <a:pt x="3458" y="466"/>
                </a:cubicBezTo>
                <a:cubicBezTo>
                  <a:pt x="3732" y="527"/>
                  <a:pt x="4005" y="587"/>
                  <a:pt x="4275" y="664"/>
                </a:cubicBezTo>
                <a:cubicBezTo>
                  <a:pt x="4286" y="664"/>
                  <a:pt x="4291" y="669"/>
                  <a:pt x="4301" y="669"/>
                </a:cubicBezTo>
                <a:cubicBezTo>
                  <a:pt x="4351" y="669"/>
                  <a:pt x="4390" y="636"/>
                  <a:pt x="4407" y="587"/>
                </a:cubicBezTo>
                <a:cubicBezTo>
                  <a:pt x="4422" y="532"/>
                  <a:pt x="4384" y="471"/>
                  <a:pt x="4329" y="461"/>
                </a:cubicBezTo>
                <a:cubicBezTo>
                  <a:pt x="4061" y="385"/>
                  <a:pt x="3782" y="319"/>
                  <a:pt x="3502" y="264"/>
                </a:cubicBezTo>
                <a:cubicBezTo>
                  <a:pt x="3495" y="262"/>
                  <a:pt x="3488" y="262"/>
                  <a:pt x="3481" y="262"/>
                </a:cubicBezTo>
                <a:close/>
                <a:moveTo>
                  <a:pt x="5113" y="708"/>
                </a:moveTo>
                <a:cubicBezTo>
                  <a:pt x="5069" y="708"/>
                  <a:pt x="5027" y="735"/>
                  <a:pt x="5009" y="779"/>
                </a:cubicBezTo>
                <a:cubicBezTo>
                  <a:pt x="4992" y="833"/>
                  <a:pt x="5020" y="894"/>
                  <a:pt x="5075" y="916"/>
                </a:cubicBezTo>
                <a:cubicBezTo>
                  <a:pt x="5338" y="1009"/>
                  <a:pt x="5601" y="1113"/>
                  <a:pt x="5854" y="1223"/>
                </a:cubicBezTo>
                <a:cubicBezTo>
                  <a:pt x="5864" y="1228"/>
                  <a:pt x="5880" y="1234"/>
                  <a:pt x="5897" y="1234"/>
                </a:cubicBezTo>
                <a:cubicBezTo>
                  <a:pt x="5935" y="1234"/>
                  <a:pt x="5973" y="1207"/>
                  <a:pt x="5990" y="1169"/>
                </a:cubicBezTo>
                <a:cubicBezTo>
                  <a:pt x="6018" y="1113"/>
                  <a:pt x="5990" y="1053"/>
                  <a:pt x="5935" y="1031"/>
                </a:cubicBezTo>
                <a:cubicBezTo>
                  <a:pt x="5677" y="916"/>
                  <a:pt x="5414" y="812"/>
                  <a:pt x="5146" y="713"/>
                </a:cubicBezTo>
                <a:cubicBezTo>
                  <a:pt x="5135" y="710"/>
                  <a:pt x="5124" y="708"/>
                  <a:pt x="5113" y="708"/>
                </a:cubicBezTo>
                <a:close/>
                <a:moveTo>
                  <a:pt x="6656" y="1392"/>
                </a:moveTo>
                <a:cubicBezTo>
                  <a:pt x="6618" y="1392"/>
                  <a:pt x="6579" y="1413"/>
                  <a:pt x="6560" y="1447"/>
                </a:cubicBezTo>
                <a:cubicBezTo>
                  <a:pt x="6532" y="1497"/>
                  <a:pt x="6555" y="1563"/>
                  <a:pt x="6603" y="1590"/>
                </a:cubicBezTo>
                <a:cubicBezTo>
                  <a:pt x="6851" y="1721"/>
                  <a:pt x="7091" y="1870"/>
                  <a:pt x="7322" y="2017"/>
                </a:cubicBezTo>
                <a:cubicBezTo>
                  <a:pt x="7339" y="2029"/>
                  <a:pt x="7360" y="2034"/>
                  <a:pt x="7382" y="2034"/>
                </a:cubicBezTo>
                <a:cubicBezTo>
                  <a:pt x="7415" y="2034"/>
                  <a:pt x="7448" y="2017"/>
                  <a:pt x="7470" y="1984"/>
                </a:cubicBezTo>
                <a:cubicBezTo>
                  <a:pt x="7503" y="1936"/>
                  <a:pt x="7486" y="1875"/>
                  <a:pt x="7437" y="1842"/>
                </a:cubicBezTo>
                <a:cubicBezTo>
                  <a:pt x="7202" y="1688"/>
                  <a:pt x="6955" y="1541"/>
                  <a:pt x="6702" y="1404"/>
                </a:cubicBezTo>
                <a:cubicBezTo>
                  <a:pt x="6688" y="1396"/>
                  <a:pt x="6672" y="1392"/>
                  <a:pt x="6656" y="1392"/>
                </a:cubicBezTo>
                <a:close/>
                <a:moveTo>
                  <a:pt x="8069" y="2314"/>
                </a:moveTo>
                <a:cubicBezTo>
                  <a:pt x="8038" y="2314"/>
                  <a:pt x="8007" y="2327"/>
                  <a:pt x="7985" y="2352"/>
                </a:cubicBezTo>
                <a:cubicBezTo>
                  <a:pt x="7946" y="2401"/>
                  <a:pt x="7958" y="2467"/>
                  <a:pt x="8002" y="2505"/>
                </a:cubicBezTo>
                <a:cubicBezTo>
                  <a:pt x="8221" y="2675"/>
                  <a:pt x="8434" y="2856"/>
                  <a:pt x="8642" y="3043"/>
                </a:cubicBezTo>
                <a:cubicBezTo>
                  <a:pt x="8659" y="3064"/>
                  <a:pt x="8687" y="3069"/>
                  <a:pt x="8715" y="3069"/>
                </a:cubicBezTo>
                <a:cubicBezTo>
                  <a:pt x="8741" y="3069"/>
                  <a:pt x="8769" y="3059"/>
                  <a:pt x="8791" y="3036"/>
                </a:cubicBezTo>
                <a:cubicBezTo>
                  <a:pt x="8829" y="2993"/>
                  <a:pt x="8829" y="2927"/>
                  <a:pt x="8786" y="2889"/>
                </a:cubicBezTo>
                <a:cubicBezTo>
                  <a:pt x="8577" y="2697"/>
                  <a:pt x="8358" y="2510"/>
                  <a:pt x="8133" y="2335"/>
                </a:cubicBezTo>
                <a:cubicBezTo>
                  <a:pt x="8115" y="2321"/>
                  <a:pt x="8092" y="2314"/>
                  <a:pt x="8069" y="2314"/>
                </a:cubicBezTo>
                <a:close/>
                <a:moveTo>
                  <a:pt x="9308" y="3458"/>
                </a:moveTo>
                <a:cubicBezTo>
                  <a:pt x="9282" y="3458"/>
                  <a:pt x="9256" y="3468"/>
                  <a:pt x="9234" y="3486"/>
                </a:cubicBezTo>
                <a:cubicBezTo>
                  <a:pt x="9191" y="3525"/>
                  <a:pt x="9191" y="3590"/>
                  <a:pt x="9229" y="3635"/>
                </a:cubicBezTo>
                <a:cubicBezTo>
                  <a:pt x="9416" y="3838"/>
                  <a:pt x="9596" y="4056"/>
                  <a:pt x="9767" y="4276"/>
                </a:cubicBezTo>
                <a:cubicBezTo>
                  <a:pt x="9788" y="4303"/>
                  <a:pt x="9816" y="4319"/>
                  <a:pt x="9849" y="4319"/>
                </a:cubicBezTo>
                <a:cubicBezTo>
                  <a:pt x="9871" y="4319"/>
                  <a:pt x="9892" y="4308"/>
                  <a:pt x="9914" y="4298"/>
                </a:cubicBezTo>
                <a:cubicBezTo>
                  <a:pt x="9958" y="4260"/>
                  <a:pt x="9970" y="4194"/>
                  <a:pt x="9931" y="4144"/>
                </a:cubicBezTo>
                <a:cubicBezTo>
                  <a:pt x="9760" y="3919"/>
                  <a:pt x="9575" y="3701"/>
                  <a:pt x="9383" y="3492"/>
                </a:cubicBezTo>
                <a:cubicBezTo>
                  <a:pt x="9363" y="3469"/>
                  <a:pt x="9336" y="3458"/>
                  <a:pt x="9308" y="3458"/>
                </a:cubicBezTo>
                <a:close/>
                <a:moveTo>
                  <a:pt x="10342" y="4794"/>
                </a:moveTo>
                <a:cubicBezTo>
                  <a:pt x="10322" y="4794"/>
                  <a:pt x="10300" y="4800"/>
                  <a:pt x="10281" y="4812"/>
                </a:cubicBezTo>
                <a:cubicBezTo>
                  <a:pt x="10233" y="4845"/>
                  <a:pt x="10216" y="4906"/>
                  <a:pt x="10248" y="4956"/>
                </a:cubicBezTo>
                <a:cubicBezTo>
                  <a:pt x="10402" y="5186"/>
                  <a:pt x="10544" y="5432"/>
                  <a:pt x="10676" y="5674"/>
                </a:cubicBezTo>
                <a:cubicBezTo>
                  <a:pt x="10698" y="5712"/>
                  <a:pt x="10736" y="5728"/>
                  <a:pt x="10769" y="5728"/>
                </a:cubicBezTo>
                <a:cubicBezTo>
                  <a:pt x="10792" y="5728"/>
                  <a:pt x="10807" y="5723"/>
                  <a:pt x="10825" y="5717"/>
                </a:cubicBezTo>
                <a:cubicBezTo>
                  <a:pt x="10873" y="5690"/>
                  <a:pt x="10890" y="5624"/>
                  <a:pt x="10863" y="5575"/>
                </a:cubicBezTo>
                <a:cubicBezTo>
                  <a:pt x="10726" y="5323"/>
                  <a:pt x="10577" y="5075"/>
                  <a:pt x="10425" y="4840"/>
                </a:cubicBezTo>
                <a:cubicBezTo>
                  <a:pt x="10408" y="4810"/>
                  <a:pt x="10376" y="4794"/>
                  <a:pt x="10342" y="4794"/>
                </a:cubicBezTo>
                <a:close/>
                <a:moveTo>
                  <a:pt x="11152" y="6271"/>
                </a:moveTo>
                <a:cubicBezTo>
                  <a:pt x="11137" y="6271"/>
                  <a:pt x="11122" y="6274"/>
                  <a:pt x="11109" y="6282"/>
                </a:cubicBezTo>
                <a:cubicBezTo>
                  <a:pt x="11055" y="6304"/>
                  <a:pt x="11032" y="6370"/>
                  <a:pt x="11055" y="6424"/>
                </a:cubicBezTo>
                <a:cubicBezTo>
                  <a:pt x="11169" y="6671"/>
                  <a:pt x="11280" y="6929"/>
                  <a:pt x="11378" y="7192"/>
                </a:cubicBezTo>
                <a:cubicBezTo>
                  <a:pt x="11394" y="7235"/>
                  <a:pt x="11438" y="7263"/>
                  <a:pt x="11477" y="7263"/>
                </a:cubicBezTo>
                <a:cubicBezTo>
                  <a:pt x="11493" y="7263"/>
                  <a:pt x="11503" y="7258"/>
                  <a:pt x="11515" y="7252"/>
                </a:cubicBezTo>
                <a:cubicBezTo>
                  <a:pt x="11569" y="7230"/>
                  <a:pt x="11597" y="7169"/>
                  <a:pt x="11576" y="7114"/>
                </a:cubicBezTo>
                <a:cubicBezTo>
                  <a:pt x="11477" y="6851"/>
                  <a:pt x="11361" y="6588"/>
                  <a:pt x="11247" y="6332"/>
                </a:cubicBezTo>
                <a:cubicBezTo>
                  <a:pt x="11231" y="6295"/>
                  <a:pt x="11191" y="6271"/>
                  <a:pt x="11152" y="6271"/>
                </a:cubicBezTo>
                <a:close/>
                <a:moveTo>
                  <a:pt x="11758" y="7845"/>
                </a:moveTo>
                <a:cubicBezTo>
                  <a:pt x="11748" y="7845"/>
                  <a:pt x="11738" y="7846"/>
                  <a:pt x="11728" y="7850"/>
                </a:cubicBezTo>
                <a:cubicBezTo>
                  <a:pt x="11668" y="7865"/>
                  <a:pt x="11641" y="7926"/>
                  <a:pt x="11657" y="7981"/>
                </a:cubicBezTo>
                <a:cubicBezTo>
                  <a:pt x="11740" y="8244"/>
                  <a:pt x="11816" y="8518"/>
                  <a:pt x="11887" y="8786"/>
                </a:cubicBezTo>
                <a:cubicBezTo>
                  <a:pt x="11898" y="8836"/>
                  <a:pt x="11943" y="8869"/>
                  <a:pt x="11991" y="8869"/>
                </a:cubicBezTo>
                <a:cubicBezTo>
                  <a:pt x="11997" y="8869"/>
                  <a:pt x="12008" y="8869"/>
                  <a:pt x="12019" y="8864"/>
                </a:cubicBezTo>
                <a:cubicBezTo>
                  <a:pt x="12074" y="8852"/>
                  <a:pt x="12107" y="8791"/>
                  <a:pt x="12090" y="8737"/>
                </a:cubicBezTo>
                <a:cubicBezTo>
                  <a:pt x="12019" y="8463"/>
                  <a:pt x="11943" y="8184"/>
                  <a:pt x="11860" y="7921"/>
                </a:cubicBezTo>
                <a:cubicBezTo>
                  <a:pt x="11847" y="7875"/>
                  <a:pt x="11804" y="7845"/>
                  <a:pt x="11758" y="7845"/>
                </a:cubicBezTo>
                <a:close/>
                <a:moveTo>
                  <a:pt x="12181" y="9480"/>
                </a:moveTo>
                <a:cubicBezTo>
                  <a:pt x="12175" y="9480"/>
                  <a:pt x="12168" y="9481"/>
                  <a:pt x="12161" y="9482"/>
                </a:cubicBezTo>
                <a:cubicBezTo>
                  <a:pt x="12102" y="9494"/>
                  <a:pt x="12062" y="9548"/>
                  <a:pt x="12079" y="9608"/>
                </a:cubicBezTo>
                <a:cubicBezTo>
                  <a:pt x="12112" y="9767"/>
                  <a:pt x="12140" y="9932"/>
                  <a:pt x="12173" y="10096"/>
                </a:cubicBezTo>
                <a:cubicBezTo>
                  <a:pt x="12189" y="10212"/>
                  <a:pt x="12211" y="10321"/>
                  <a:pt x="12227" y="10436"/>
                </a:cubicBezTo>
                <a:cubicBezTo>
                  <a:pt x="12239" y="10486"/>
                  <a:pt x="12282" y="10524"/>
                  <a:pt x="12332" y="10524"/>
                </a:cubicBezTo>
                <a:cubicBezTo>
                  <a:pt x="12337" y="10524"/>
                  <a:pt x="12343" y="10524"/>
                  <a:pt x="12348" y="10519"/>
                </a:cubicBezTo>
                <a:cubicBezTo>
                  <a:pt x="12408" y="10513"/>
                  <a:pt x="12446" y="10458"/>
                  <a:pt x="12436" y="10397"/>
                </a:cubicBezTo>
                <a:cubicBezTo>
                  <a:pt x="12419" y="10288"/>
                  <a:pt x="12398" y="10173"/>
                  <a:pt x="12381" y="10058"/>
                </a:cubicBezTo>
                <a:cubicBezTo>
                  <a:pt x="12348" y="9894"/>
                  <a:pt x="12315" y="9724"/>
                  <a:pt x="12282" y="9565"/>
                </a:cubicBezTo>
                <a:cubicBezTo>
                  <a:pt x="12273" y="9512"/>
                  <a:pt x="12229" y="9480"/>
                  <a:pt x="12181" y="9480"/>
                </a:cubicBezTo>
                <a:close/>
                <a:moveTo>
                  <a:pt x="12470" y="11147"/>
                </a:moveTo>
                <a:cubicBezTo>
                  <a:pt x="12464" y="11147"/>
                  <a:pt x="12458" y="11147"/>
                  <a:pt x="12452" y="11149"/>
                </a:cubicBezTo>
                <a:cubicBezTo>
                  <a:pt x="12391" y="11154"/>
                  <a:pt x="12353" y="11209"/>
                  <a:pt x="12365" y="11270"/>
                </a:cubicBezTo>
                <a:cubicBezTo>
                  <a:pt x="12403" y="11554"/>
                  <a:pt x="12441" y="11834"/>
                  <a:pt x="12474" y="12102"/>
                </a:cubicBezTo>
                <a:cubicBezTo>
                  <a:pt x="12485" y="12158"/>
                  <a:pt x="12529" y="12196"/>
                  <a:pt x="12583" y="12196"/>
                </a:cubicBezTo>
                <a:lnTo>
                  <a:pt x="12595" y="12196"/>
                </a:lnTo>
                <a:cubicBezTo>
                  <a:pt x="12654" y="12185"/>
                  <a:pt x="12694" y="12135"/>
                  <a:pt x="12687" y="12075"/>
                </a:cubicBezTo>
                <a:cubicBezTo>
                  <a:pt x="12654" y="11806"/>
                  <a:pt x="12616" y="11527"/>
                  <a:pt x="12573" y="11237"/>
                </a:cubicBezTo>
                <a:cubicBezTo>
                  <a:pt x="12563" y="11183"/>
                  <a:pt x="12519" y="11147"/>
                  <a:pt x="12470" y="11147"/>
                </a:cubicBezTo>
                <a:close/>
                <a:moveTo>
                  <a:pt x="12677" y="12825"/>
                </a:moveTo>
                <a:cubicBezTo>
                  <a:pt x="12674" y="12825"/>
                  <a:pt x="12670" y="12825"/>
                  <a:pt x="12666" y="12826"/>
                </a:cubicBezTo>
                <a:cubicBezTo>
                  <a:pt x="12606" y="12831"/>
                  <a:pt x="12567" y="12881"/>
                  <a:pt x="12573" y="12941"/>
                </a:cubicBezTo>
                <a:cubicBezTo>
                  <a:pt x="12600" y="13226"/>
                  <a:pt x="12621" y="13511"/>
                  <a:pt x="12639" y="13779"/>
                </a:cubicBezTo>
                <a:cubicBezTo>
                  <a:pt x="12644" y="13835"/>
                  <a:pt x="12687" y="13878"/>
                  <a:pt x="12742" y="13878"/>
                </a:cubicBezTo>
                <a:lnTo>
                  <a:pt x="12748" y="13878"/>
                </a:lnTo>
                <a:cubicBezTo>
                  <a:pt x="12808" y="13873"/>
                  <a:pt x="12852" y="13823"/>
                  <a:pt x="12852" y="13764"/>
                </a:cubicBezTo>
                <a:cubicBezTo>
                  <a:pt x="12831" y="13494"/>
                  <a:pt x="12808" y="13210"/>
                  <a:pt x="12781" y="12919"/>
                </a:cubicBezTo>
                <a:cubicBezTo>
                  <a:pt x="12776" y="12862"/>
                  <a:pt x="12732" y="12825"/>
                  <a:pt x="12677" y="12825"/>
                </a:cubicBezTo>
                <a:close/>
                <a:moveTo>
                  <a:pt x="12775" y="14508"/>
                </a:moveTo>
                <a:cubicBezTo>
                  <a:pt x="12720" y="14508"/>
                  <a:pt x="12671" y="14558"/>
                  <a:pt x="12677" y="14619"/>
                </a:cubicBezTo>
                <a:lnTo>
                  <a:pt x="12677" y="14930"/>
                </a:lnTo>
                <a:cubicBezTo>
                  <a:pt x="12677" y="15112"/>
                  <a:pt x="12677" y="15287"/>
                  <a:pt x="12666" y="15451"/>
                </a:cubicBezTo>
                <a:cubicBezTo>
                  <a:pt x="12523" y="15474"/>
                  <a:pt x="12381" y="15500"/>
                  <a:pt x="12239" y="15539"/>
                </a:cubicBezTo>
                <a:cubicBezTo>
                  <a:pt x="12178" y="15555"/>
                  <a:pt x="12145" y="15610"/>
                  <a:pt x="12161" y="15664"/>
                </a:cubicBezTo>
                <a:cubicBezTo>
                  <a:pt x="12173" y="15714"/>
                  <a:pt x="12216" y="15747"/>
                  <a:pt x="12266" y="15747"/>
                </a:cubicBezTo>
                <a:cubicBezTo>
                  <a:pt x="12272" y="15747"/>
                  <a:pt x="12282" y="15747"/>
                  <a:pt x="12293" y="15742"/>
                </a:cubicBezTo>
                <a:cubicBezTo>
                  <a:pt x="12556" y="15671"/>
                  <a:pt x="12831" y="15631"/>
                  <a:pt x="13099" y="15631"/>
                </a:cubicBezTo>
                <a:cubicBezTo>
                  <a:pt x="13159" y="15631"/>
                  <a:pt x="13208" y="15583"/>
                  <a:pt x="13203" y="15522"/>
                </a:cubicBezTo>
                <a:cubicBezTo>
                  <a:pt x="13203" y="15467"/>
                  <a:pt x="13159" y="15418"/>
                  <a:pt x="13099" y="15418"/>
                </a:cubicBezTo>
                <a:cubicBezTo>
                  <a:pt x="13028" y="15418"/>
                  <a:pt x="12950" y="15424"/>
                  <a:pt x="12879" y="15429"/>
                </a:cubicBezTo>
                <a:cubicBezTo>
                  <a:pt x="12884" y="15270"/>
                  <a:pt x="12891" y="15105"/>
                  <a:pt x="12891" y="14930"/>
                </a:cubicBezTo>
                <a:cubicBezTo>
                  <a:pt x="12891" y="14826"/>
                  <a:pt x="12884" y="14723"/>
                  <a:pt x="12884" y="14612"/>
                </a:cubicBezTo>
                <a:cubicBezTo>
                  <a:pt x="12884" y="14558"/>
                  <a:pt x="12836" y="14508"/>
                  <a:pt x="12781" y="14508"/>
                </a:cubicBezTo>
                <a:close/>
                <a:moveTo>
                  <a:pt x="13935" y="15518"/>
                </a:moveTo>
                <a:cubicBezTo>
                  <a:pt x="13887" y="15518"/>
                  <a:pt x="13847" y="15549"/>
                  <a:pt x="13833" y="15599"/>
                </a:cubicBezTo>
                <a:cubicBezTo>
                  <a:pt x="13817" y="15654"/>
                  <a:pt x="13855" y="15714"/>
                  <a:pt x="13911" y="15725"/>
                </a:cubicBezTo>
                <a:cubicBezTo>
                  <a:pt x="14179" y="15796"/>
                  <a:pt x="14430" y="15906"/>
                  <a:pt x="14655" y="16043"/>
                </a:cubicBezTo>
                <a:cubicBezTo>
                  <a:pt x="14672" y="16054"/>
                  <a:pt x="14688" y="16059"/>
                  <a:pt x="14710" y="16059"/>
                </a:cubicBezTo>
                <a:cubicBezTo>
                  <a:pt x="14743" y="16059"/>
                  <a:pt x="14781" y="16043"/>
                  <a:pt x="14798" y="16010"/>
                </a:cubicBezTo>
                <a:cubicBezTo>
                  <a:pt x="14831" y="15960"/>
                  <a:pt x="14814" y="15901"/>
                  <a:pt x="14766" y="15868"/>
                </a:cubicBezTo>
                <a:cubicBezTo>
                  <a:pt x="14523" y="15714"/>
                  <a:pt x="14250" y="15599"/>
                  <a:pt x="13964" y="15522"/>
                </a:cubicBezTo>
                <a:cubicBezTo>
                  <a:pt x="13954" y="15520"/>
                  <a:pt x="13944" y="15518"/>
                  <a:pt x="13935" y="15518"/>
                </a:cubicBezTo>
                <a:close/>
                <a:moveTo>
                  <a:pt x="11485" y="15855"/>
                </a:moveTo>
                <a:cubicBezTo>
                  <a:pt x="11467" y="15855"/>
                  <a:pt x="11449" y="15859"/>
                  <a:pt x="11432" y="15868"/>
                </a:cubicBezTo>
                <a:cubicBezTo>
                  <a:pt x="11159" y="16026"/>
                  <a:pt x="10934" y="16213"/>
                  <a:pt x="10754" y="16427"/>
                </a:cubicBezTo>
                <a:cubicBezTo>
                  <a:pt x="10714" y="16471"/>
                  <a:pt x="10721" y="16536"/>
                  <a:pt x="10769" y="16575"/>
                </a:cubicBezTo>
                <a:cubicBezTo>
                  <a:pt x="10786" y="16592"/>
                  <a:pt x="10813" y="16597"/>
                  <a:pt x="10835" y="16597"/>
                </a:cubicBezTo>
                <a:cubicBezTo>
                  <a:pt x="10863" y="16597"/>
                  <a:pt x="10896" y="16585"/>
                  <a:pt x="10918" y="16564"/>
                </a:cubicBezTo>
                <a:cubicBezTo>
                  <a:pt x="11076" y="16367"/>
                  <a:pt x="11290" y="16197"/>
                  <a:pt x="11536" y="16048"/>
                </a:cubicBezTo>
                <a:cubicBezTo>
                  <a:pt x="11586" y="16021"/>
                  <a:pt x="11602" y="15955"/>
                  <a:pt x="11576" y="15906"/>
                </a:cubicBezTo>
                <a:cubicBezTo>
                  <a:pt x="11557" y="15873"/>
                  <a:pt x="11521" y="15855"/>
                  <a:pt x="11485" y="15855"/>
                </a:cubicBezTo>
                <a:close/>
                <a:moveTo>
                  <a:pt x="12707" y="16196"/>
                </a:moveTo>
                <a:cubicBezTo>
                  <a:pt x="12653" y="16196"/>
                  <a:pt x="12605" y="16234"/>
                  <a:pt x="12600" y="16289"/>
                </a:cubicBezTo>
                <a:cubicBezTo>
                  <a:pt x="12562" y="16592"/>
                  <a:pt x="12507" y="16865"/>
                  <a:pt x="12441" y="17101"/>
                </a:cubicBezTo>
                <a:cubicBezTo>
                  <a:pt x="12424" y="17156"/>
                  <a:pt x="12457" y="17217"/>
                  <a:pt x="12512" y="17232"/>
                </a:cubicBezTo>
                <a:cubicBezTo>
                  <a:pt x="12523" y="17232"/>
                  <a:pt x="12535" y="17238"/>
                  <a:pt x="12545" y="17238"/>
                </a:cubicBezTo>
                <a:cubicBezTo>
                  <a:pt x="12589" y="17238"/>
                  <a:pt x="12633" y="17205"/>
                  <a:pt x="12644" y="17161"/>
                </a:cubicBezTo>
                <a:cubicBezTo>
                  <a:pt x="12715" y="16909"/>
                  <a:pt x="12770" y="16630"/>
                  <a:pt x="12808" y="16317"/>
                </a:cubicBezTo>
                <a:cubicBezTo>
                  <a:pt x="12819" y="16256"/>
                  <a:pt x="12775" y="16202"/>
                  <a:pt x="12720" y="16197"/>
                </a:cubicBezTo>
                <a:cubicBezTo>
                  <a:pt x="12716" y="16197"/>
                  <a:pt x="12711" y="16196"/>
                  <a:pt x="12707" y="16196"/>
                </a:cubicBezTo>
                <a:close/>
                <a:moveTo>
                  <a:pt x="15343" y="16407"/>
                </a:moveTo>
                <a:cubicBezTo>
                  <a:pt x="15318" y="16407"/>
                  <a:pt x="15294" y="16415"/>
                  <a:pt x="15275" y="16433"/>
                </a:cubicBezTo>
                <a:cubicBezTo>
                  <a:pt x="15231" y="16471"/>
                  <a:pt x="15219" y="16536"/>
                  <a:pt x="15259" y="16580"/>
                </a:cubicBezTo>
                <a:cubicBezTo>
                  <a:pt x="15406" y="16761"/>
                  <a:pt x="15532" y="16964"/>
                  <a:pt x="15636" y="17189"/>
                </a:cubicBezTo>
                <a:cubicBezTo>
                  <a:pt x="15653" y="17217"/>
                  <a:pt x="15664" y="17243"/>
                  <a:pt x="15674" y="17276"/>
                </a:cubicBezTo>
                <a:cubicBezTo>
                  <a:pt x="15692" y="17315"/>
                  <a:pt x="15730" y="17342"/>
                  <a:pt x="15773" y="17342"/>
                </a:cubicBezTo>
                <a:cubicBezTo>
                  <a:pt x="15785" y="17342"/>
                  <a:pt x="15801" y="17336"/>
                  <a:pt x="15811" y="17331"/>
                </a:cubicBezTo>
                <a:cubicBezTo>
                  <a:pt x="15867" y="17315"/>
                  <a:pt x="15894" y="17249"/>
                  <a:pt x="15872" y="17194"/>
                </a:cubicBezTo>
                <a:cubicBezTo>
                  <a:pt x="15856" y="17161"/>
                  <a:pt x="15844" y="17128"/>
                  <a:pt x="15828" y="17101"/>
                </a:cubicBezTo>
                <a:cubicBezTo>
                  <a:pt x="15719" y="16860"/>
                  <a:pt x="15581" y="16640"/>
                  <a:pt x="15423" y="16443"/>
                </a:cubicBezTo>
                <a:cubicBezTo>
                  <a:pt x="15402" y="16419"/>
                  <a:pt x="15372" y="16407"/>
                  <a:pt x="15343" y="16407"/>
                </a:cubicBezTo>
                <a:close/>
                <a:moveTo>
                  <a:pt x="10501" y="17249"/>
                </a:moveTo>
                <a:lnTo>
                  <a:pt x="10397" y="17265"/>
                </a:lnTo>
                <a:cubicBezTo>
                  <a:pt x="10397" y="17556"/>
                  <a:pt x="10511" y="17857"/>
                  <a:pt x="10714" y="18093"/>
                </a:cubicBezTo>
                <a:cubicBezTo>
                  <a:pt x="10736" y="18115"/>
                  <a:pt x="10769" y="18131"/>
                  <a:pt x="10797" y="18131"/>
                </a:cubicBezTo>
                <a:cubicBezTo>
                  <a:pt x="10819" y="18131"/>
                  <a:pt x="10846" y="18120"/>
                  <a:pt x="10868" y="18104"/>
                </a:cubicBezTo>
                <a:cubicBezTo>
                  <a:pt x="10911" y="18065"/>
                  <a:pt x="10911" y="17999"/>
                  <a:pt x="10873" y="17956"/>
                </a:cubicBezTo>
                <a:cubicBezTo>
                  <a:pt x="10704" y="17758"/>
                  <a:pt x="10605" y="17506"/>
                  <a:pt x="10605" y="17255"/>
                </a:cubicBezTo>
                <a:lnTo>
                  <a:pt x="10501" y="17249"/>
                </a:lnTo>
                <a:close/>
                <a:moveTo>
                  <a:pt x="12212" y="17796"/>
                </a:moveTo>
                <a:cubicBezTo>
                  <a:pt x="12178" y="17796"/>
                  <a:pt x="12144" y="17813"/>
                  <a:pt x="12123" y="17841"/>
                </a:cubicBezTo>
                <a:cubicBezTo>
                  <a:pt x="11953" y="18093"/>
                  <a:pt x="11745" y="18236"/>
                  <a:pt x="11526" y="18257"/>
                </a:cubicBezTo>
                <a:cubicBezTo>
                  <a:pt x="11470" y="18262"/>
                  <a:pt x="11427" y="18312"/>
                  <a:pt x="11432" y="18373"/>
                </a:cubicBezTo>
                <a:cubicBezTo>
                  <a:pt x="11438" y="18427"/>
                  <a:pt x="11482" y="18471"/>
                  <a:pt x="11536" y="18471"/>
                </a:cubicBezTo>
                <a:cubicBezTo>
                  <a:pt x="11543" y="18471"/>
                  <a:pt x="11543" y="18466"/>
                  <a:pt x="11548" y="18466"/>
                </a:cubicBezTo>
                <a:cubicBezTo>
                  <a:pt x="11745" y="18449"/>
                  <a:pt x="12036" y="18350"/>
                  <a:pt x="12299" y="17961"/>
                </a:cubicBezTo>
                <a:cubicBezTo>
                  <a:pt x="12332" y="17912"/>
                  <a:pt x="12315" y="17847"/>
                  <a:pt x="12266" y="17814"/>
                </a:cubicBezTo>
                <a:cubicBezTo>
                  <a:pt x="12250" y="17802"/>
                  <a:pt x="12231" y="17796"/>
                  <a:pt x="12212" y="17796"/>
                </a:cubicBezTo>
                <a:close/>
                <a:moveTo>
                  <a:pt x="16010" y="17943"/>
                </a:moveTo>
                <a:cubicBezTo>
                  <a:pt x="16002" y="17943"/>
                  <a:pt x="15995" y="17944"/>
                  <a:pt x="15988" y="17945"/>
                </a:cubicBezTo>
                <a:cubicBezTo>
                  <a:pt x="15932" y="17961"/>
                  <a:pt x="15894" y="18016"/>
                  <a:pt x="15910" y="18072"/>
                </a:cubicBezTo>
                <a:cubicBezTo>
                  <a:pt x="15965" y="18318"/>
                  <a:pt x="16026" y="18591"/>
                  <a:pt x="16091" y="18899"/>
                </a:cubicBezTo>
                <a:cubicBezTo>
                  <a:pt x="16102" y="18948"/>
                  <a:pt x="16147" y="18980"/>
                  <a:pt x="16195" y="18980"/>
                </a:cubicBezTo>
                <a:lnTo>
                  <a:pt x="16218" y="18980"/>
                </a:lnTo>
                <a:cubicBezTo>
                  <a:pt x="16272" y="18970"/>
                  <a:pt x="16311" y="18915"/>
                  <a:pt x="16299" y="18854"/>
                </a:cubicBezTo>
                <a:cubicBezTo>
                  <a:pt x="16234" y="18548"/>
                  <a:pt x="16173" y="18269"/>
                  <a:pt x="16114" y="18022"/>
                </a:cubicBezTo>
                <a:cubicBezTo>
                  <a:pt x="16104" y="17974"/>
                  <a:pt x="16057" y="17943"/>
                  <a:pt x="16010" y="17943"/>
                </a:cubicBezTo>
                <a:close/>
                <a:moveTo>
                  <a:pt x="16372" y="19608"/>
                </a:moveTo>
                <a:cubicBezTo>
                  <a:pt x="16364" y="19608"/>
                  <a:pt x="16357" y="19609"/>
                  <a:pt x="16349" y="19611"/>
                </a:cubicBezTo>
                <a:cubicBezTo>
                  <a:pt x="16289" y="19622"/>
                  <a:pt x="16256" y="19683"/>
                  <a:pt x="16266" y="19742"/>
                </a:cubicBezTo>
                <a:cubicBezTo>
                  <a:pt x="16316" y="20000"/>
                  <a:pt x="16377" y="20275"/>
                  <a:pt x="16436" y="20559"/>
                </a:cubicBezTo>
                <a:cubicBezTo>
                  <a:pt x="16443" y="20609"/>
                  <a:pt x="16486" y="20642"/>
                  <a:pt x="16535" y="20642"/>
                </a:cubicBezTo>
                <a:lnTo>
                  <a:pt x="16557" y="20642"/>
                </a:lnTo>
                <a:cubicBezTo>
                  <a:pt x="16618" y="20630"/>
                  <a:pt x="16651" y="20576"/>
                  <a:pt x="16640" y="20516"/>
                </a:cubicBezTo>
                <a:cubicBezTo>
                  <a:pt x="16579" y="20230"/>
                  <a:pt x="16524" y="19957"/>
                  <a:pt x="16469" y="19699"/>
                </a:cubicBezTo>
                <a:lnTo>
                  <a:pt x="16469" y="19688"/>
                </a:lnTo>
                <a:cubicBezTo>
                  <a:pt x="16460" y="19636"/>
                  <a:pt x="16418" y="19608"/>
                  <a:pt x="16372" y="19608"/>
                </a:cubicBezTo>
                <a:close/>
                <a:moveTo>
                  <a:pt x="16714" y="21259"/>
                </a:moveTo>
                <a:cubicBezTo>
                  <a:pt x="16708" y="21259"/>
                  <a:pt x="16701" y="21260"/>
                  <a:pt x="16694" y="21261"/>
                </a:cubicBezTo>
                <a:cubicBezTo>
                  <a:pt x="16633" y="21277"/>
                  <a:pt x="16601" y="21332"/>
                  <a:pt x="16612" y="21386"/>
                </a:cubicBezTo>
                <a:cubicBezTo>
                  <a:pt x="16673" y="21656"/>
                  <a:pt x="16732" y="21935"/>
                  <a:pt x="16798" y="22215"/>
                </a:cubicBezTo>
                <a:cubicBezTo>
                  <a:pt x="16810" y="22264"/>
                  <a:pt x="16853" y="22297"/>
                  <a:pt x="16903" y="22297"/>
                </a:cubicBezTo>
                <a:lnTo>
                  <a:pt x="16924" y="22297"/>
                </a:lnTo>
                <a:cubicBezTo>
                  <a:pt x="16985" y="22281"/>
                  <a:pt x="17018" y="22226"/>
                  <a:pt x="17007" y="22170"/>
                </a:cubicBezTo>
                <a:cubicBezTo>
                  <a:pt x="16941" y="21886"/>
                  <a:pt x="16875" y="21611"/>
                  <a:pt x="16820" y="21343"/>
                </a:cubicBezTo>
                <a:cubicBezTo>
                  <a:pt x="16806" y="21295"/>
                  <a:pt x="16762" y="21259"/>
                  <a:pt x="16714" y="21259"/>
                </a:cubicBezTo>
                <a:close/>
                <a:moveTo>
                  <a:pt x="17104" y="22912"/>
                </a:moveTo>
                <a:cubicBezTo>
                  <a:pt x="17094" y="22912"/>
                  <a:pt x="17084" y="22913"/>
                  <a:pt x="17073" y="22916"/>
                </a:cubicBezTo>
                <a:cubicBezTo>
                  <a:pt x="17018" y="22927"/>
                  <a:pt x="16985" y="22987"/>
                  <a:pt x="16995" y="23042"/>
                </a:cubicBezTo>
                <a:cubicBezTo>
                  <a:pt x="17061" y="23311"/>
                  <a:pt x="17133" y="23584"/>
                  <a:pt x="17210" y="23865"/>
                </a:cubicBezTo>
                <a:cubicBezTo>
                  <a:pt x="17220" y="23913"/>
                  <a:pt x="17265" y="23941"/>
                  <a:pt x="17308" y="23941"/>
                </a:cubicBezTo>
                <a:lnTo>
                  <a:pt x="17336" y="23941"/>
                </a:lnTo>
                <a:cubicBezTo>
                  <a:pt x="17396" y="23925"/>
                  <a:pt x="17429" y="23865"/>
                  <a:pt x="17412" y="23809"/>
                </a:cubicBezTo>
                <a:cubicBezTo>
                  <a:pt x="17336" y="23536"/>
                  <a:pt x="17270" y="23261"/>
                  <a:pt x="17204" y="22992"/>
                </a:cubicBezTo>
                <a:cubicBezTo>
                  <a:pt x="17190" y="22943"/>
                  <a:pt x="17151" y="22912"/>
                  <a:pt x="17104" y="22912"/>
                </a:cubicBezTo>
                <a:close/>
                <a:moveTo>
                  <a:pt x="17537" y="24545"/>
                </a:moveTo>
                <a:cubicBezTo>
                  <a:pt x="17527" y="24545"/>
                  <a:pt x="17516" y="24547"/>
                  <a:pt x="17506" y="24550"/>
                </a:cubicBezTo>
                <a:cubicBezTo>
                  <a:pt x="17450" y="24566"/>
                  <a:pt x="17417" y="24626"/>
                  <a:pt x="17434" y="24681"/>
                </a:cubicBezTo>
                <a:cubicBezTo>
                  <a:pt x="17511" y="24950"/>
                  <a:pt x="17594" y="25223"/>
                  <a:pt x="17675" y="25497"/>
                </a:cubicBezTo>
                <a:cubicBezTo>
                  <a:pt x="17692" y="25542"/>
                  <a:pt x="17736" y="25569"/>
                  <a:pt x="17779" y="25569"/>
                </a:cubicBezTo>
                <a:cubicBezTo>
                  <a:pt x="17791" y="25569"/>
                  <a:pt x="17801" y="25569"/>
                  <a:pt x="17812" y="25563"/>
                </a:cubicBezTo>
                <a:cubicBezTo>
                  <a:pt x="17867" y="25547"/>
                  <a:pt x="17895" y="25486"/>
                  <a:pt x="17878" y="25431"/>
                </a:cubicBezTo>
                <a:cubicBezTo>
                  <a:pt x="17796" y="25163"/>
                  <a:pt x="17713" y="24889"/>
                  <a:pt x="17637" y="24626"/>
                </a:cubicBezTo>
                <a:cubicBezTo>
                  <a:pt x="17623" y="24576"/>
                  <a:pt x="17584" y="24545"/>
                  <a:pt x="17537" y="24545"/>
                </a:cubicBezTo>
                <a:close/>
                <a:moveTo>
                  <a:pt x="18039" y="26162"/>
                </a:moveTo>
                <a:cubicBezTo>
                  <a:pt x="18028" y="26162"/>
                  <a:pt x="18016" y="26163"/>
                  <a:pt x="18004" y="26167"/>
                </a:cubicBezTo>
                <a:cubicBezTo>
                  <a:pt x="17949" y="26188"/>
                  <a:pt x="17923" y="26248"/>
                  <a:pt x="17938" y="26303"/>
                </a:cubicBezTo>
                <a:cubicBezTo>
                  <a:pt x="18032" y="26566"/>
                  <a:pt x="18125" y="26835"/>
                  <a:pt x="18224" y="27103"/>
                </a:cubicBezTo>
                <a:cubicBezTo>
                  <a:pt x="18240" y="27148"/>
                  <a:pt x="18278" y="27174"/>
                  <a:pt x="18322" y="27174"/>
                </a:cubicBezTo>
                <a:cubicBezTo>
                  <a:pt x="18333" y="27174"/>
                  <a:pt x="18350" y="27169"/>
                  <a:pt x="18361" y="27164"/>
                </a:cubicBezTo>
                <a:cubicBezTo>
                  <a:pt x="18416" y="27148"/>
                  <a:pt x="18442" y="27087"/>
                  <a:pt x="18421" y="27032"/>
                </a:cubicBezTo>
                <a:cubicBezTo>
                  <a:pt x="18322" y="26764"/>
                  <a:pt x="18229" y="26501"/>
                  <a:pt x="18141" y="26232"/>
                </a:cubicBezTo>
                <a:cubicBezTo>
                  <a:pt x="18124" y="26188"/>
                  <a:pt x="18085" y="26162"/>
                  <a:pt x="18039" y="26162"/>
                </a:cubicBezTo>
                <a:close/>
                <a:moveTo>
                  <a:pt x="18627" y="27753"/>
                </a:moveTo>
                <a:cubicBezTo>
                  <a:pt x="18614" y="27753"/>
                  <a:pt x="18599" y="27755"/>
                  <a:pt x="18585" y="27761"/>
                </a:cubicBezTo>
                <a:cubicBezTo>
                  <a:pt x="18530" y="27778"/>
                  <a:pt x="18508" y="27844"/>
                  <a:pt x="18530" y="27898"/>
                </a:cubicBezTo>
                <a:cubicBezTo>
                  <a:pt x="18634" y="28155"/>
                  <a:pt x="18745" y="28419"/>
                  <a:pt x="18854" y="28676"/>
                </a:cubicBezTo>
                <a:cubicBezTo>
                  <a:pt x="18876" y="28714"/>
                  <a:pt x="18914" y="28742"/>
                  <a:pt x="18952" y="28742"/>
                </a:cubicBezTo>
                <a:cubicBezTo>
                  <a:pt x="18968" y="28742"/>
                  <a:pt x="18980" y="28737"/>
                  <a:pt x="18996" y="28732"/>
                </a:cubicBezTo>
                <a:cubicBezTo>
                  <a:pt x="19051" y="28709"/>
                  <a:pt x="19073" y="28643"/>
                  <a:pt x="19051" y="28595"/>
                </a:cubicBezTo>
                <a:cubicBezTo>
                  <a:pt x="18935" y="28337"/>
                  <a:pt x="18826" y="28079"/>
                  <a:pt x="18722" y="27816"/>
                </a:cubicBezTo>
                <a:cubicBezTo>
                  <a:pt x="18706" y="27775"/>
                  <a:pt x="18668" y="27753"/>
                  <a:pt x="18627" y="27753"/>
                </a:cubicBezTo>
                <a:close/>
                <a:moveTo>
                  <a:pt x="19303" y="29298"/>
                </a:moveTo>
                <a:cubicBezTo>
                  <a:pt x="19288" y="29298"/>
                  <a:pt x="19273" y="29301"/>
                  <a:pt x="19259" y="29306"/>
                </a:cubicBezTo>
                <a:cubicBezTo>
                  <a:pt x="19210" y="29334"/>
                  <a:pt x="19188" y="29395"/>
                  <a:pt x="19210" y="29450"/>
                </a:cubicBezTo>
                <a:cubicBezTo>
                  <a:pt x="19337" y="29706"/>
                  <a:pt x="19468" y="29964"/>
                  <a:pt x="19593" y="30206"/>
                </a:cubicBezTo>
                <a:cubicBezTo>
                  <a:pt x="19615" y="30244"/>
                  <a:pt x="19648" y="30265"/>
                  <a:pt x="19686" y="30265"/>
                </a:cubicBezTo>
                <a:cubicBezTo>
                  <a:pt x="19704" y="30265"/>
                  <a:pt x="19719" y="30260"/>
                  <a:pt x="19736" y="30250"/>
                </a:cubicBezTo>
                <a:cubicBezTo>
                  <a:pt x="19790" y="30222"/>
                  <a:pt x="19807" y="30161"/>
                  <a:pt x="19780" y="30107"/>
                </a:cubicBezTo>
                <a:cubicBezTo>
                  <a:pt x="19654" y="29865"/>
                  <a:pt x="19527" y="29614"/>
                  <a:pt x="19402" y="29356"/>
                </a:cubicBezTo>
                <a:cubicBezTo>
                  <a:pt x="19382" y="29319"/>
                  <a:pt x="19344" y="29298"/>
                  <a:pt x="19303" y="29298"/>
                </a:cubicBezTo>
                <a:close/>
                <a:moveTo>
                  <a:pt x="40843" y="30196"/>
                </a:moveTo>
                <a:cubicBezTo>
                  <a:pt x="40794" y="30196"/>
                  <a:pt x="40753" y="30230"/>
                  <a:pt x="40738" y="30277"/>
                </a:cubicBezTo>
                <a:cubicBezTo>
                  <a:pt x="40722" y="30353"/>
                  <a:pt x="40646" y="30644"/>
                  <a:pt x="40475" y="31066"/>
                </a:cubicBezTo>
                <a:cubicBezTo>
                  <a:pt x="40454" y="31120"/>
                  <a:pt x="40482" y="31181"/>
                  <a:pt x="40536" y="31203"/>
                </a:cubicBezTo>
                <a:cubicBezTo>
                  <a:pt x="40548" y="31208"/>
                  <a:pt x="40563" y="31208"/>
                  <a:pt x="40574" y="31208"/>
                </a:cubicBezTo>
                <a:cubicBezTo>
                  <a:pt x="40619" y="31208"/>
                  <a:pt x="40657" y="31186"/>
                  <a:pt x="40672" y="31143"/>
                </a:cubicBezTo>
                <a:cubicBezTo>
                  <a:pt x="40849" y="30710"/>
                  <a:pt x="40925" y="30409"/>
                  <a:pt x="40947" y="30326"/>
                </a:cubicBezTo>
                <a:cubicBezTo>
                  <a:pt x="40958" y="30272"/>
                  <a:pt x="40925" y="30211"/>
                  <a:pt x="40870" y="30200"/>
                </a:cubicBezTo>
                <a:cubicBezTo>
                  <a:pt x="40861" y="30197"/>
                  <a:pt x="40852" y="30196"/>
                  <a:pt x="40843" y="30196"/>
                </a:cubicBezTo>
                <a:close/>
                <a:moveTo>
                  <a:pt x="20105" y="30791"/>
                </a:moveTo>
                <a:cubicBezTo>
                  <a:pt x="20086" y="30791"/>
                  <a:pt x="20066" y="30797"/>
                  <a:pt x="20048" y="30809"/>
                </a:cubicBezTo>
                <a:cubicBezTo>
                  <a:pt x="20000" y="30836"/>
                  <a:pt x="19982" y="30902"/>
                  <a:pt x="20010" y="30951"/>
                </a:cubicBezTo>
                <a:cubicBezTo>
                  <a:pt x="20152" y="31198"/>
                  <a:pt x="20306" y="31444"/>
                  <a:pt x="20460" y="31674"/>
                </a:cubicBezTo>
                <a:cubicBezTo>
                  <a:pt x="20476" y="31707"/>
                  <a:pt x="20514" y="31724"/>
                  <a:pt x="20547" y="31724"/>
                </a:cubicBezTo>
                <a:cubicBezTo>
                  <a:pt x="20564" y="31724"/>
                  <a:pt x="20586" y="31719"/>
                  <a:pt x="20602" y="31707"/>
                </a:cubicBezTo>
                <a:cubicBezTo>
                  <a:pt x="20652" y="31674"/>
                  <a:pt x="20668" y="31608"/>
                  <a:pt x="20635" y="31560"/>
                </a:cubicBezTo>
                <a:cubicBezTo>
                  <a:pt x="20488" y="31330"/>
                  <a:pt x="20334" y="31087"/>
                  <a:pt x="20192" y="30841"/>
                </a:cubicBezTo>
                <a:cubicBezTo>
                  <a:pt x="20174" y="30809"/>
                  <a:pt x="20140" y="30791"/>
                  <a:pt x="20105" y="30791"/>
                </a:cubicBezTo>
                <a:close/>
                <a:moveTo>
                  <a:pt x="40226" y="31769"/>
                </a:moveTo>
                <a:cubicBezTo>
                  <a:pt x="40187" y="31769"/>
                  <a:pt x="40150" y="31788"/>
                  <a:pt x="40131" y="31828"/>
                </a:cubicBezTo>
                <a:cubicBezTo>
                  <a:pt x="40004" y="32074"/>
                  <a:pt x="39862" y="32316"/>
                  <a:pt x="39714" y="32552"/>
                </a:cubicBezTo>
                <a:cubicBezTo>
                  <a:pt x="39681" y="32600"/>
                  <a:pt x="39693" y="32666"/>
                  <a:pt x="39741" y="32699"/>
                </a:cubicBezTo>
                <a:cubicBezTo>
                  <a:pt x="39764" y="32711"/>
                  <a:pt x="39779" y="32716"/>
                  <a:pt x="39802" y="32716"/>
                </a:cubicBezTo>
                <a:cubicBezTo>
                  <a:pt x="39835" y="32716"/>
                  <a:pt x="39867" y="32694"/>
                  <a:pt x="39890" y="32666"/>
                </a:cubicBezTo>
                <a:cubicBezTo>
                  <a:pt x="40042" y="32425"/>
                  <a:pt x="40186" y="32173"/>
                  <a:pt x="40317" y="31921"/>
                </a:cubicBezTo>
                <a:cubicBezTo>
                  <a:pt x="40344" y="31871"/>
                  <a:pt x="40323" y="31806"/>
                  <a:pt x="40273" y="31778"/>
                </a:cubicBezTo>
                <a:cubicBezTo>
                  <a:pt x="40257" y="31772"/>
                  <a:pt x="40242" y="31769"/>
                  <a:pt x="40226" y="31769"/>
                </a:cubicBezTo>
                <a:close/>
                <a:moveTo>
                  <a:pt x="21026" y="32209"/>
                </a:moveTo>
                <a:cubicBezTo>
                  <a:pt x="21005" y="32209"/>
                  <a:pt x="20983" y="32215"/>
                  <a:pt x="20964" y="32228"/>
                </a:cubicBezTo>
                <a:cubicBezTo>
                  <a:pt x="20915" y="32266"/>
                  <a:pt x="20908" y="32332"/>
                  <a:pt x="20941" y="32377"/>
                </a:cubicBezTo>
                <a:cubicBezTo>
                  <a:pt x="21112" y="32612"/>
                  <a:pt x="21287" y="32837"/>
                  <a:pt x="21462" y="33050"/>
                </a:cubicBezTo>
                <a:cubicBezTo>
                  <a:pt x="21485" y="33078"/>
                  <a:pt x="21512" y="33093"/>
                  <a:pt x="21545" y="33093"/>
                </a:cubicBezTo>
                <a:cubicBezTo>
                  <a:pt x="21566" y="33093"/>
                  <a:pt x="21589" y="33083"/>
                  <a:pt x="21611" y="33067"/>
                </a:cubicBezTo>
                <a:cubicBezTo>
                  <a:pt x="21654" y="33028"/>
                  <a:pt x="21660" y="32962"/>
                  <a:pt x="21627" y="32919"/>
                </a:cubicBezTo>
                <a:cubicBezTo>
                  <a:pt x="21452" y="32705"/>
                  <a:pt x="21277" y="32486"/>
                  <a:pt x="21112" y="32256"/>
                </a:cubicBezTo>
                <a:cubicBezTo>
                  <a:pt x="21092" y="32225"/>
                  <a:pt x="21060" y="32209"/>
                  <a:pt x="21026" y="32209"/>
                </a:cubicBezTo>
                <a:close/>
                <a:moveTo>
                  <a:pt x="39316" y="33194"/>
                </a:moveTo>
                <a:cubicBezTo>
                  <a:pt x="39284" y="33194"/>
                  <a:pt x="39251" y="33208"/>
                  <a:pt x="39232" y="33237"/>
                </a:cubicBezTo>
                <a:cubicBezTo>
                  <a:pt x="39061" y="33455"/>
                  <a:pt x="38881" y="33670"/>
                  <a:pt x="38689" y="33872"/>
                </a:cubicBezTo>
                <a:cubicBezTo>
                  <a:pt x="38651" y="33916"/>
                  <a:pt x="38651" y="33981"/>
                  <a:pt x="38694" y="34021"/>
                </a:cubicBezTo>
                <a:cubicBezTo>
                  <a:pt x="38716" y="34042"/>
                  <a:pt x="38744" y="34047"/>
                  <a:pt x="38765" y="34047"/>
                </a:cubicBezTo>
                <a:cubicBezTo>
                  <a:pt x="38793" y="34047"/>
                  <a:pt x="38826" y="34037"/>
                  <a:pt x="38843" y="34014"/>
                </a:cubicBezTo>
                <a:cubicBezTo>
                  <a:pt x="39040" y="33806"/>
                  <a:pt x="39226" y="33587"/>
                  <a:pt x="39397" y="33363"/>
                </a:cubicBezTo>
                <a:cubicBezTo>
                  <a:pt x="39435" y="33318"/>
                  <a:pt x="39423" y="33253"/>
                  <a:pt x="39379" y="33214"/>
                </a:cubicBezTo>
                <a:cubicBezTo>
                  <a:pt x="39361" y="33201"/>
                  <a:pt x="39339" y="33194"/>
                  <a:pt x="39316" y="33194"/>
                </a:cubicBezTo>
                <a:close/>
                <a:moveTo>
                  <a:pt x="22098" y="33519"/>
                </a:moveTo>
                <a:cubicBezTo>
                  <a:pt x="22073" y="33519"/>
                  <a:pt x="22048" y="33528"/>
                  <a:pt x="22027" y="33549"/>
                </a:cubicBezTo>
                <a:cubicBezTo>
                  <a:pt x="21983" y="33587"/>
                  <a:pt x="21983" y="33653"/>
                  <a:pt x="22021" y="33697"/>
                </a:cubicBezTo>
                <a:cubicBezTo>
                  <a:pt x="22213" y="33905"/>
                  <a:pt x="22416" y="34108"/>
                  <a:pt x="22619" y="34300"/>
                </a:cubicBezTo>
                <a:cubicBezTo>
                  <a:pt x="22641" y="34322"/>
                  <a:pt x="22663" y="34327"/>
                  <a:pt x="22691" y="34327"/>
                </a:cubicBezTo>
                <a:cubicBezTo>
                  <a:pt x="22717" y="34327"/>
                  <a:pt x="22745" y="34317"/>
                  <a:pt x="22767" y="34294"/>
                </a:cubicBezTo>
                <a:cubicBezTo>
                  <a:pt x="22811" y="34256"/>
                  <a:pt x="22805" y="34185"/>
                  <a:pt x="22762" y="34146"/>
                </a:cubicBezTo>
                <a:cubicBezTo>
                  <a:pt x="22565" y="33960"/>
                  <a:pt x="22367" y="33758"/>
                  <a:pt x="22175" y="33554"/>
                </a:cubicBezTo>
                <a:cubicBezTo>
                  <a:pt x="22155" y="33531"/>
                  <a:pt x="22127" y="33519"/>
                  <a:pt x="22098" y="33519"/>
                </a:cubicBezTo>
                <a:close/>
                <a:moveTo>
                  <a:pt x="38168" y="34431"/>
                </a:moveTo>
                <a:cubicBezTo>
                  <a:pt x="38142" y="34431"/>
                  <a:pt x="38115" y="34440"/>
                  <a:pt x="38097" y="34459"/>
                </a:cubicBezTo>
                <a:cubicBezTo>
                  <a:pt x="37889" y="34639"/>
                  <a:pt x="37669" y="34821"/>
                  <a:pt x="37450" y="34985"/>
                </a:cubicBezTo>
                <a:cubicBezTo>
                  <a:pt x="37401" y="35018"/>
                  <a:pt x="37391" y="35089"/>
                  <a:pt x="37429" y="35132"/>
                </a:cubicBezTo>
                <a:cubicBezTo>
                  <a:pt x="37444" y="35160"/>
                  <a:pt x="37477" y="35177"/>
                  <a:pt x="37510" y="35177"/>
                </a:cubicBezTo>
                <a:cubicBezTo>
                  <a:pt x="37533" y="35177"/>
                  <a:pt x="37555" y="35172"/>
                  <a:pt x="37576" y="35155"/>
                </a:cubicBezTo>
                <a:cubicBezTo>
                  <a:pt x="37801" y="34985"/>
                  <a:pt x="38026" y="34803"/>
                  <a:pt x="38234" y="34613"/>
                </a:cubicBezTo>
                <a:cubicBezTo>
                  <a:pt x="38278" y="34573"/>
                  <a:pt x="38284" y="34508"/>
                  <a:pt x="38246" y="34464"/>
                </a:cubicBezTo>
                <a:cubicBezTo>
                  <a:pt x="38225" y="34442"/>
                  <a:pt x="38196" y="34431"/>
                  <a:pt x="38168" y="34431"/>
                </a:cubicBezTo>
                <a:close/>
                <a:moveTo>
                  <a:pt x="23322" y="34675"/>
                </a:moveTo>
                <a:cubicBezTo>
                  <a:pt x="23291" y="34675"/>
                  <a:pt x="23262" y="34688"/>
                  <a:pt x="23243" y="34717"/>
                </a:cubicBezTo>
                <a:cubicBezTo>
                  <a:pt x="23205" y="34760"/>
                  <a:pt x="23210" y="34826"/>
                  <a:pt x="23255" y="34864"/>
                </a:cubicBezTo>
                <a:cubicBezTo>
                  <a:pt x="23480" y="35046"/>
                  <a:pt x="23704" y="35215"/>
                  <a:pt x="23934" y="35374"/>
                </a:cubicBezTo>
                <a:cubicBezTo>
                  <a:pt x="23951" y="35390"/>
                  <a:pt x="23973" y="35395"/>
                  <a:pt x="23994" y="35395"/>
                </a:cubicBezTo>
                <a:cubicBezTo>
                  <a:pt x="24027" y="35395"/>
                  <a:pt x="24060" y="35380"/>
                  <a:pt x="24083" y="35352"/>
                </a:cubicBezTo>
                <a:cubicBezTo>
                  <a:pt x="24115" y="35303"/>
                  <a:pt x="24105" y="35238"/>
                  <a:pt x="24055" y="35205"/>
                </a:cubicBezTo>
                <a:cubicBezTo>
                  <a:pt x="23830" y="35046"/>
                  <a:pt x="23605" y="34876"/>
                  <a:pt x="23392" y="34700"/>
                </a:cubicBezTo>
                <a:cubicBezTo>
                  <a:pt x="23370" y="34683"/>
                  <a:pt x="23345" y="34675"/>
                  <a:pt x="23322" y="34675"/>
                </a:cubicBezTo>
                <a:close/>
                <a:moveTo>
                  <a:pt x="36813" y="35439"/>
                </a:moveTo>
                <a:cubicBezTo>
                  <a:pt x="36793" y="35439"/>
                  <a:pt x="36773" y="35444"/>
                  <a:pt x="36754" y="35456"/>
                </a:cubicBezTo>
                <a:cubicBezTo>
                  <a:pt x="36524" y="35599"/>
                  <a:pt x="36278" y="35736"/>
                  <a:pt x="36025" y="35862"/>
                </a:cubicBezTo>
                <a:cubicBezTo>
                  <a:pt x="35976" y="35889"/>
                  <a:pt x="35954" y="35949"/>
                  <a:pt x="35982" y="36004"/>
                </a:cubicBezTo>
                <a:cubicBezTo>
                  <a:pt x="35998" y="36043"/>
                  <a:pt x="36036" y="36060"/>
                  <a:pt x="36075" y="36060"/>
                </a:cubicBezTo>
                <a:cubicBezTo>
                  <a:pt x="36091" y="36060"/>
                  <a:pt x="36108" y="36060"/>
                  <a:pt x="36124" y="36048"/>
                </a:cubicBezTo>
                <a:cubicBezTo>
                  <a:pt x="36376" y="35922"/>
                  <a:pt x="36628" y="35780"/>
                  <a:pt x="36870" y="35637"/>
                </a:cubicBezTo>
                <a:cubicBezTo>
                  <a:pt x="36918" y="35605"/>
                  <a:pt x="36935" y="35539"/>
                  <a:pt x="36903" y="35489"/>
                </a:cubicBezTo>
                <a:cubicBezTo>
                  <a:pt x="36881" y="35457"/>
                  <a:pt x="36848" y="35439"/>
                  <a:pt x="36813" y="35439"/>
                </a:cubicBezTo>
                <a:close/>
                <a:moveTo>
                  <a:pt x="24705" y="35640"/>
                </a:moveTo>
                <a:cubicBezTo>
                  <a:pt x="24669" y="35640"/>
                  <a:pt x="24633" y="35658"/>
                  <a:pt x="24614" y="35691"/>
                </a:cubicBezTo>
                <a:cubicBezTo>
                  <a:pt x="24586" y="35741"/>
                  <a:pt x="24603" y="35807"/>
                  <a:pt x="24652" y="35835"/>
                </a:cubicBezTo>
                <a:cubicBezTo>
                  <a:pt x="24894" y="35982"/>
                  <a:pt x="25145" y="36114"/>
                  <a:pt x="25403" y="36240"/>
                </a:cubicBezTo>
                <a:cubicBezTo>
                  <a:pt x="25420" y="36245"/>
                  <a:pt x="25431" y="36250"/>
                  <a:pt x="25447" y="36250"/>
                </a:cubicBezTo>
                <a:cubicBezTo>
                  <a:pt x="25486" y="36250"/>
                  <a:pt x="25524" y="36229"/>
                  <a:pt x="25545" y="36191"/>
                </a:cubicBezTo>
                <a:cubicBezTo>
                  <a:pt x="25568" y="36136"/>
                  <a:pt x="25545" y="36075"/>
                  <a:pt x="25497" y="36048"/>
                </a:cubicBezTo>
                <a:cubicBezTo>
                  <a:pt x="25244" y="35928"/>
                  <a:pt x="24998" y="35797"/>
                  <a:pt x="24756" y="35653"/>
                </a:cubicBezTo>
                <a:cubicBezTo>
                  <a:pt x="24740" y="35644"/>
                  <a:pt x="24723" y="35640"/>
                  <a:pt x="24705" y="35640"/>
                </a:cubicBezTo>
                <a:close/>
                <a:moveTo>
                  <a:pt x="35304" y="36199"/>
                </a:moveTo>
                <a:cubicBezTo>
                  <a:pt x="35291" y="36199"/>
                  <a:pt x="35277" y="36202"/>
                  <a:pt x="35264" y="36207"/>
                </a:cubicBezTo>
                <a:cubicBezTo>
                  <a:pt x="35011" y="36311"/>
                  <a:pt x="34748" y="36404"/>
                  <a:pt x="34480" y="36492"/>
                </a:cubicBezTo>
                <a:cubicBezTo>
                  <a:pt x="34424" y="36508"/>
                  <a:pt x="34391" y="36569"/>
                  <a:pt x="34409" y="36624"/>
                </a:cubicBezTo>
                <a:cubicBezTo>
                  <a:pt x="34424" y="36667"/>
                  <a:pt x="34469" y="36695"/>
                  <a:pt x="34512" y="36695"/>
                </a:cubicBezTo>
                <a:cubicBezTo>
                  <a:pt x="34523" y="36695"/>
                  <a:pt x="34535" y="36695"/>
                  <a:pt x="34545" y="36690"/>
                </a:cubicBezTo>
                <a:cubicBezTo>
                  <a:pt x="34819" y="36602"/>
                  <a:pt x="35089" y="36508"/>
                  <a:pt x="35345" y="36404"/>
                </a:cubicBezTo>
                <a:cubicBezTo>
                  <a:pt x="35400" y="36382"/>
                  <a:pt x="35428" y="36316"/>
                  <a:pt x="35406" y="36262"/>
                </a:cubicBezTo>
                <a:cubicBezTo>
                  <a:pt x="35390" y="36224"/>
                  <a:pt x="35348" y="36199"/>
                  <a:pt x="35304" y="36199"/>
                </a:cubicBezTo>
                <a:close/>
                <a:moveTo>
                  <a:pt x="26227" y="36372"/>
                </a:moveTo>
                <a:cubicBezTo>
                  <a:pt x="26182" y="36372"/>
                  <a:pt x="26140" y="36399"/>
                  <a:pt x="26121" y="36442"/>
                </a:cubicBezTo>
                <a:cubicBezTo>
                  <a:pt x="26099" y="36492"/>
                  <a:pt x="26127" y="36558"/>
                  <a:pt x="26182" y="36574"/>
                </a:cubicBezTo>
                <a:cubicBezTo>
                  <a:pt x="26445" y="36678"/>
                  <a:pt x="26719" y="36771"/>
                  <a:pt x="26987" y="36849"/>
                </a:cubicBezTo>
                <a:cubicBezTo>
                  <a:pt x="26999" y="36854"/>
                  <a:pt x="27009" y="36854"/>
                  <a:pt x="27020" y="36854"/>
                </a:cubicBezTo>
                <a:cubicBezTo>
                  <a:pt x="27065" y="36854"/>
                  <a:pt x="27108" y="36827"/>
                  <a:pt x="27119" y="36777"/>
                </a:cubicBezTo>
                <a:cubicBezTo>
                  <a:pt x="27136" y="36723"/>
                  <a:pt x="27103" y="36662"/>
                  <a:pt x="27047" y="36645"/>
                </a:cubicBezTo>
                <a:cubicBezTo>
                  <a:pt x="26784" y="36569"/>
                  <a:pt x="26516" y="36481"/>
                  <a:pt x="26258" y="36377"/>
                </a:cubicBezTo>
                <a:cubicBezTo>
                  <a:pt x="26248" y="36374"/>
                  <a:pt x="26237" y="36372"/>
                  <a:pt x="26227" y="36372"/>
                </a:cubicBezTo>
                <a:close/>
                <a:moveTo>
                  <a:pt x="33703" y="36713"/>
                </a:moveTo>
                <a:cubicBezTo>
                  <a:pt x="33694" y="36713"/>
                  <a:pt x="33684" y="36715"/>
                  <a:pt x="33675" y="36717"/>
                </a:cubicBezTo>
                <a:cubicBezTo>
                  <a:pt x="33411" y="36777"/>
                  <a:pt x="33131" y="36837"/>
                  <a:pt x="32852" y="36887"/>
                </a:cubicBezTo>
                <a:cubicBezTo>
                  <a:pt x="32797" y="36898"/>
                  <a:pt x="32759" y="36948"/>
                  <a:pt x="32770" y="37007"/>
                </a:cubicBezTo>
                <a:cubicBezTo>
                  <a:pt x="32775" y="37057"/>
                  <a:pt x="32819" y="37095"/>
                  <a:pt x="32873" y="37095"/>
                </a:cubicBezTo>
                <a:lnTo>
                  <a:pt x="32891" y="37095"/>
                </a:lnTo>
                <a:cubicBezTo>
                  <a:pt x="33175" y="37046"/>
                  <a:pt x="33455" y="36986"/>
                  <a:pt x="33723" y="36920"/>
                </a:cubicBezTo>
                <a:cubicBezTo>
                  <a:pt x="33778" y="36908"/>
                  <a:pt x="33817" y="36849"/>
                  <a:pt x="33799" y="36794"/>
                </a:cubicBezTo>
                <a:cubicBezTo>
                  <a:pt x="33791" y="36748"/>
                  <a:pt x="33751" y="36713"/>
                  <a:pt x="33703" y="36713"/>
                </a:cubicBezTo>
                <a:close/>
                <a:moveTo>
                  <a:pt x="27836" y="36852"/>
                </a:moveTo>
                <a:cubicBezTo>
                  <a:pt x="27788" y="36852"/>
                  <a:pt x="27742" y="36883"/>
                  <a:pt x="27733" y="36936"/>
                </a:cubicBezTo>
                <a:cubicBezTo>
                  <a:pt x="27722" y="36991"/>
                  <a:pt x="27755" y="37046"/>
                  <a:pt x="27814" y="37062"/>
                </a:cubicBezTo>
                <a:cubicBezTo>
                  <a:pt x="28089" y="37117"/>
                  <a:pt x="28368" y="37166"/>
                  <a:pt x="28654" y="37204"/>
                </a:cubicBezTo>
                <a:lnTo>
                  <a:pt x="28664" y="37204"/>
                </a:lnTo>
                <a:cubicBezTo>
                  <a:pt x="28719" y="37204"/>
                  <a:pt x="28763" y="37166"/>
                  <a:pt x="28768" y="37117"/>
                </a:cubicBezTo>
                <a:cubicBezTo>
                  <a:pt x="28780" y="37057"/>
                  <a:pt x="28735" y="37002"/>
                  <a:pt x="28681" y="36996"/>
                </a:cubicBezTo>
                <a:cubicBezTo>
                  <a:pt x="28401" y="36958"/>
                  <a:pt x="28127" y="36908"/>
                  <a:pt x="27859" y="36854"/>
                </a:cubicBezTo>
                <a:cubicBezTo>
                  <a:pt x="27852" y="36853"/>
                  <a:pt x="27844" y="36852"/>
                  <a:pt x="27836" y="36852"/>
                </a:cubicBezTo>
                <a:close/>
                <a:moveTo>
                  <a:pt x="32033" y="37001"/>
                </a:moveTo>
                <a:cubicBezTo>
                  <a:pt x="32030" y="37001"/>
                  <a:pt x="32027" y="37001"/>
                  <a:pt x="32024" y="37002"/>
                </a:cubicBezTo>
                <a:cubicBezTo>
                  <a:pt x="31745" y="37034"/>
                  <a:pt x="31459" y="37062"/>
                  <a:pt x="31186" y="37079"/>
                </a:cubicBezTo>
                <a:cubicBezTo>
                  <a:pt x="31131" y="37084"/>
                  <a:pt x="31087" y="37133"/>
                  <a:pt x="31087" y="37188"/>
                </a:cubicBezTo>
                <a:cubicBezTo>
                  <a:pt x="31092" y="37249"/>
                  <a:pt x="31136" y="37292"/>
                  <a:pt x="31196" y="37292"/>
                </a:cubicBezTo>
                <a:lnTo>
                  <a:pt x="31202" y="37292"/>
                </a:lnTo>
                <a:cubicBezTo>
                  <a:pt x="31476" y="37270"/>
                  <a:pt x="31761" y="37249"/>
                  <a:pt x="32046" y="37216"/>
                </a:cubicBezTo>
                <a:cubicBezTo>
                  <a:pt x="32107" y="37211"/>
                  <a:pt x="32150" y="37155"/>
                  <a:pt x="32139" y="37095"/>
                </a:cubicBezTo>
                <a:cubicBezTo>
                  <a:pt x="32134" y="37043"/>
                  <a:pt x="32085" y="37001"/>
                  <a:pt x="32033" y="37001"/>
                </a:cubicBezTo>
                <a:close/>
                <a:moveTo>
                  <a:pt x="29514" y="37079"/>
                </a:moveTo>
                <a:cubicBezTo>
                  <a:pt x="29459" y="37079"/>
                  <a:pt x="29405" y="37117"/>
                  <a:pt x="29399" y="37178"/>
                </a:cubicBezTo>
                <a:cubicBezTo>
                  <a:pt x="29393" y="37237"/>
                  <a:pt x="29443" y="37287"/>
                  <a:pt x="29498" y="37287"/>
                </a:cubicBezTo>
                <a:cubicBezTo>
                  <a:pt x="29772" y="37309"/>
                  <a:pt x="30051" y="37315"/>
                  <a:pt x="30347" y="37315"/>
                </a:cubicBezTo>
                <a:lnTo>
                  <a:pt x="30341" y="37105"/>
                </a:lnTo>
                <a:cubicBezTo>
                  <a:pt x="30299" y="37106"/>
                  <a:pt x="30257" y="37107"/>
                  <a:pt x="30215" y="37107"/>
                </a:cubicBezTo>
                <a:cubicBezTo>
                  <a:pt x="29978" y="37107"/>
                  <a:pt x="29742" y="37093"/>
                  <a:pt x="29514" y="3707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3" name="Google Shape;2473;p38"/>
          <p:cNvSpPr/>
          <p:nvPr/>
        </p:nvSpPr>
        <p:spPr>
          <a:xfrm rot="-8552197" flipH="1">
            <a:off x="5402924" y="4133059"/>
            <a:ext cx="2036439" cy="1855308"/>
          </a:xfrm>
          <a:custGeom>
            <a:avLst/>
            <a:gdLst/>
            <a:ahLst/>
            <a:cxnLst/>
            <a:rect l="l" t="t" r="r" b="b"/>
            <a:pathLst>
              <a:path w="40958" h="37315" extrusionOk="0">
                <a:moveTo>
                  <a:pt x="947" y="1"/>
                </a:moveTo>
                <a:cubicBezTo>
                  <a:pt x="421" y="1"/>
                  <a:pt x="115" y="39"/>
                  <a:pt x="104" y="39"/>
                </a:cubicBezTo>
                <a:cubicBezTo>
                  <a:pt x="43" y="44"/>
                  <a:pt x="0" y="99"/>
                  <a:pt x="11" y="154"/>
                </a:cubicBezTo>
                <a:cubicBezTo>
                  <a:pt x="16" y="208"/>
                  <a:pt x="59" y="248"/>
                  <a:pt x="115" y="248"/>
                </a:cubicBezTo>
                <a:lnTo>
                  <a:pt x="125" y="248"/>
                </a:lnTo>
                <a:cubicBezTo>
                  <a:pt x="125" y="248"/>
                  <a:pt x="438" y="215"/>
                  <a:pt x="959" y="215"/>
                </a:cubicBezTo>
                <a:cubicBezTo>
                  <a:pt x="1013" y="215"/>
                  <a:pt x="1058" y="165"/>
                  <a:pt x="1058" y="104"/>
                </a:cubicBezTo>
                <a:cubicBezTo>
                  <a:pt x="1058" y="51"/>
                  <a:pt x="1002" y="1"/>
                  <a:pt x="947" y="1"/>
                </a:cubicBezTo>
                <a:close/>
                <a:moveTo>
                  <a:pt x="1803" y="33"/>
                </a:moveTo>
                <a:cubicBezTo>
                  <a:pt x="1743" y="33"/>
                  <a:pt x="1703" y="75"/>
                  <a:pt x="1698" y="132"/>
                </a:cubicBezTo>
                <a:cubicBezTo>
                  <a:pt x="1693" y="187"/>
                  <a:pt x="1736" y="241"/>
                  <a:pt x="1797" y="241"/>
                </a:cubicBezTo>
                <a:cubicBezTo>
                  <a:pt x="2072" y="264"/>
                  <a:pt x="2356" y="291"/>
                  <a:pt x="2631" y="329"/>
                </a:cubicBezTo>
                <a:lnTo>
                  <a:pt x="2647" y="329"/>
                </a:lnTo>
                <a:cubicBezTo>
                  <a:pt x="2697" y="329"/>
                  <a:pt x="2745" y="291"/>
                  <a:pt x="2751" y="236"/>
                </a:cubicBezTo>
                <a:cubicBezTo>
                  <a:pt x="2756" y="182"/>
                  <a:pt x="2718" y="127"/>
                  <a:pt x="2657" y="122"/>
                </a:cubicBezTo>
                <a:cubicBezTo>
                  <a:pt x="2378" y="83"/>
                  <a:pt x="2093" y="51"/>
                  <a:pt x="1814" y="33"/>
                </a:cubicBezTo>
                <a:cubicBezTo>
                  <a:pt x="1810" y="33"/>
                  <a:pt x="1807" y="33"/>
                  <a:pt x="1803" y="33"/>
                </a:cubicBezTo>
                <a:close/>
                <a:moveTo>
                  <a:pt x="3481" y="262"/>
                </a:moveTo>
                <a:cubicBezTo>
                  <a:pt x="3432" y="262"/>
                  <a:pt x="3386" y="293"/>
                  <a:pt x="3375" y="346"/>
                </a:cubicBezTo>
                <a:cubicBezTo>
                  <a:pt x="3365" y="400"/>
                  <a:pt x="3403" y="456"/>
                  <a:pt x="3458" y="466"/>
                </a:cubicBezTo>
                <a:cubicBezTo>
                  <a:pt x="3732" y="527"/>
                  <a:pt x="4005" y="587"/>
                  <a:pt x="4275" y="664"/>
                </a:cubicBezTo>
                <a:cubicBezTo>
                  <a:pt x="4286" y="664"/>
                  <a:pt x="4291" y="669"/>
                  <a:pt x="4301" y="669"/>
                </a:cubicBezTo>
                <a:cubicBezTo>
                  <a:pt x="4351" y="669"/>
                  <a:pt x="4390" y="636"/>
                  <a:pt x="4407" y="587"/>
                </a:cubicBezTo>
                <a:cubicBezTo>
                  <a:pt x="4422" y="532"/>
                  <a:pt x="4384" y="471"/>
                  <a:pt x="4329" y="461"/>
                </a:cubicBezTo>
                <a:cubicBezTo>
                  <a:pt x="4061" y="385"/>
                  <a:pt x="3782" y="319"/>
                  <a:pt x="3502" y="264"/>
                </a:cubicBezTo>
                <a:cubicBezTo>
                  <a:pt x="3495" y="262"/>
                  <a:pt x="3488" y="262"/>
                  <a:pt x="3481" y="262"/>
                </a:cubicBezTo>
                <a:close/>
                <a:moveTo>
                  <a:pt x="5113" y="708"/>
                </a:moveTo>
                <a:cubicBezTo>
                  <a:pt x="5069" y="708"/>
                  <a:pt x="5027" y="735"/>
                  <a:pt x="5009" y="779"/>
                </a:cubicBezTo>
                <a:cubicBezTo>
                  <a:pt x="4992" y="833"/>
                  <a:pt x="5020" y="894"/>
                  <a:pt x="5075" y="916"/>
                </a:cubicBezTo>
                <a:cubicBezTo>
                  <a:pt x="5338" y="1009"/>
                  <a:pt x="5601" y="1113"/>
                  <a:pt x="5854" y="1223"/>
                </a:cubicBezTo>
                <a:cubicBezTo>
                  <a:pt x="5864" y="1228"/>
                  <a:pt x="5880" y="1234"/>
                  <a:pt x="5897" y="1234"/>
                </a:cubicBezTo>
                <a:cubicBezTo>
                  <a:pt x="5935" y="1234"/>
                  <a:pt x="5973" y="1207"/>
                  <a:pt x="5990" y="1169"/>
                </a:cubicBezTo>
                <a:cubicBezTo>
                  <a:pt x="6018" y="1113"/>
                  <a:pt x="5990" y="1053"/>
                  <a:pt x="5935" y="1031"/>
                </a:cubicBezTo>
                <a:cubicBezTo>
                  <a:pt x="5677" y="916"/>
                  <a:pt x="5414" y="812"/>
                  <a:pt x="5146" y="713"/>
                </a:cubicBezTo>
                <a:cubicBezTo>
                  <a:pt x="5135" y="710"/>
                  <a:pt x="5124" y="708"/>
                  <a:pt x="5113" y="708"/>
                </a:cubicBezTo>
                <a:close/>
                <a:moveTo>
                  <a:pt x="6656" y="1392"/>
                </a:moveTo>
                <a:cubicBezTo>
                  <a:pt x="6618" y="1392"/>
                  <a:pt x="6579" y="1413"/>
                  <a:pt x="6560" y="1447"/>
                </a:cubicBezTo>
                <a:cubicBezTo>
                  <a:pt x="6532" y="1497"/>
                  <a:pt x="6555" y="1563"/>
                  <a:pt x="6603" y="1590"/>
                </a:cubicBezTo>
                <a:cubicBezTo>
                  <a:pt x="6851" y="1721"/>
                  <a:pt x="7091" y="1870"/>
                  <a:pt x="7322" y="2017"/>
                </a:cubicBezTo>
                <a:cubicBezTo>
                  <a:pt x="7339" y="2029"/>
                  <a:pt x="7360" y="2034"/>
                  <a:pt x="7382" y="2034"/>
                </a:cubicBezTo>
                <a:cubicBezTo>
                  <a:pt x="7415" y="2034"/>
                  <a:pt x="7448" y="2017"/>
                  <a:pt x="7470" y="1984"/>
                </a:cubicBezTo>
                <a:cubicBezTo>
                  <a:pt x="7503" y="1936"/>
                  <a:pt x="7486" y="1875"/>
                  <a:pt x="7437" y="1842"/>
                </a:cubicBezTo>
                <a:cubicBezTo>
                  <a:pt x="7202" y="1688"/>
                  <a:pt x="6955" y="1541"/>
                  <a:pt x="6702" y="1404"/>
                </a:cubicBezTo>
                <a:cubicBezTo>
                  <a:pt x="6688" y="1396"/>
                  <a:pt x="6672" y="1392"/>
                  <a:pt x="6656" y="1392"/>
                </a:cubicBezTo>
                <a:close/>
                <a:moveTo>
                  <a:pt x="8069" y="2314"/>
                </a:moveTo>
                <a:cubicBezTo>
                  <a:pt x="8038" y="2314"/>
                  <a:pt x="8007" y="2327"/>
                  <a:pt x="7985" y="2352"/>
                </a:cubicBezTo>
                <a:cubicBezTo>
                  <a:pt x="7946" y="2401"/>
                  <a:pt x="7958" y="2467"/>
                  <a:pt x="8002" y="2505"/>
                </a:cubicBezTo>
                <a:cubicBezTo>
                  <a:pt x="8221" y="2675"/>
                  <a:pt x="8434" y="2856"/>
                  <a:pt x="8642" y="3043"/>
                </a:cubicBezTo>
                <a:cubicBezTo>
                  <a:pt x="8659" y="3064"/>
                  <a:pt x="8687" y="3069"/>
                  <a:pt x="8715" y="3069"/>
                </a:cubicBezTo>
                <a:cubicBezTo>
                  <a:pt x="8741" y="3069"/>
                  <a:pt x="8769" y="3059"/>
                  <a:pt x="8791" y="3036"/>
                </a:cubicBezTo>
                <a:cubicBezTo>
                  <a:pt x="8829" y="2993"/>
                  <a:pt x="8829" y="2927"/>
                  <a:pt x="8786" y="2889"/>
                </a:cubicBezTo>
                <a:cubicBezTo>
                  <a:pt x="8577" y="2697"/>
                  <a:pt x="8358" y="2510"/>
                  <a:pt x="8133" y="2335"/>
                </a:cubicBezTo>
                <a:cubicBezTo>
                  <a:pt x="8115" y="2321"/>
                  <a:pt x="8092" y="2314"/>
                  <a:pt x="8069" y="2314"/>
                </a:cubicBezTo>
                <a:close/>
                <a:moveTo>
                  <a:pt x="9308" y="3458"/>
                </a:moveTo>
                <a:cubicBezTo>
                  <a:pt x="9282" y="3458"/>
                  <a:pt x="9256" y="3468"/>
                  <a:pt x="9234" y="3486"/>
                </a:cubicBezTo>
                <a:cubicBezTo>
                  <a:pt x="9191" y="3525"/>
                  <a:pt x="9191" y="3590"/>
                  <a:pt x="9229" y="3635"/>
                </a:cubicBezTo>
                <a:cubicBezTo>
                  <a:pt x="9416" y="3838"/>
                  <a:pt x="9596" y="4056"/>
                  <a:pt x="9767" y="4276"/>
                </a:cubicBezTo>
                <a:cubicBezTo>
                  <a:pt x="9788" y="4303"/>
                  <a:pt x="9816" y="4319"/>
                  <a:pt x="9849" y="4319"/>
                </a:cubicBezTo>
                <a:cubicBezTo>
                  <a:pt x="9871" y="4319"/>
                  <a:pt x="9892" y="4308"/>
                  <a:pt x="9914" y="4298"/>
                </a:cubicBezTo>
                <a:cubicBezTo>
                  <a:pt x="9958" y="4260"/>
                  <a:pt x="9970" y="4194"/>
                  <a:pt x="9931" y="4144"/>
                </a:cubicBezTo>
                <a:cubicBezTo>
                  <a:pt x="9760" y="3919"/>
                  <a:pt x="9575" y="3701"/>
                  <a:pt x="9383" y="3492"/>
                </a:cubicBezTo>
                <a:cubicBezTo>
                  <a:pt x="9363" y="3469"/>
                  <a:pt x="9336" y="3458"/>
                  <a:pt x="9308" y="3458"/>
                </a:cubicBezTo>
                <a:close/>
                <a:moveTo>
                  <a:pt x="10342" y="4794"/>
                </a:moveTo>
                <a:cubicBezTo>
                  <a:pt x="10322" y="4794"/>
                  <a:pt x="10300" y="4800"/>
                  <a:pt x="10281" y="4812"/>
                </a:cubicBezTo>
                <a:cubicBezTo>
                  <a:pt x="10233" y="4845"/>
                  <a:pt x="10216" y="4906"/>
                  <a:pt x="10248" y="4956"/>
                </a:cubicBezTo>
                <a:cubicBezTo>
                  <a:pt x="10402" y="5186"/>
                  <a:pt x="10544" y="5432"/>
                  <a:pt x="10676" y="5674"/>
                </a:cubicBezTo>
                <a:cubicBezTo>
                  <a:pt x="10698" y="5712"/>
                  <a:pt x="10736" y="5728"/>
                  <a:pt x="10769" y="5728"/>
                </a:cubicBezTo>
                <a:cubicBezTo>
                  <a:pt x="10792" y="5728"/>
                  <a:pt x="10807" y="5723"/>
                  <a:pt x="10825" y="5717"/>
                </a:cubicBezTo>
                <a:cubicBezTo>
                  <a:pt x="10873" y="5690"/>
                  <a:pt x="10890" y="5624"/>
                  <a:pt x="10863" y="5575"/>
                </a:cubicBezTo>
                <a:cubicBezTo>
                  <a:pt x="10726" y="5323"/>
                  <a:pt x="10577" y="5075"/>
                  <a:pt x="10425" y="4840"/>
                </a:cubicBezTo>
                <a:cubicBezTo>
                  <a:pt x="10408" y="4810"/>
                  <a:pt x="10376" y="4794"/>
                  <a:pt x="10342" y="4794"/>
                </a:cubicBezTo>
                <a:close/>
                <a:moveTo>
                  <a:pt x="11152" y="6271"/>
                </a:moveTo>
                <a:cubicBezTo>
                  <a:pt x="11137" y="6271"/>
                  <a:pt x="11122" y="6274"/>
                  <a:pt x="11109" y="6282"/>
                </a:cubicBezTo>
                <a:cubicBezTo>
                  <a:pt x="11055" y="6304"/>
                  <a:pt x="11032" y="6370"/>
                  <a:pt x="11055" y="6424"/>
                </a:cubicBezTo>
                <a:cubicBezTo>
                  <a:pt x="11169" y="6671"/>
                  <a:pt x="11280" y="6929"/>
                  <a:pt x="11378" y="7192"/>
                </a:cubicBezTo>
                <a:cubicBezTo>
                  <a:pt x="11394" y="7235"/>
                  <a:pt x="11438" y="7263"/>
                  <a:pt x="11477" y="7263"/>
                </a:cubicBezTo>
                <a:cubicBezTo>
                  <a:pt x="11493" y="7263"/>
                  <a:pt x="11503" y="7258"/>
                  <a:pt x="11515" y="7252"/>
                </a:cubicBezTo>
                <a:cubicBezTo>
                  <a:pt x="11569" y="7230"/>
                  <a:pt x="11597" y="7169"/>
                  <a:pt x="11576" y="7114"/>
                </a:cubicBezTo>
                <a:cubicBezTo>
                  <a:pt x="11477" y="6851"/>
                  <a:pt x="11361" y="6588"/>
                  <a:pt x="11247" y="6332"/>
                </a:cubicBezTo>
                <a:cubicBezTo>
                  <a:pt x="11231" y="6295"/>
                  <a:pt x="11191" y="6271"/>
                  <a:pt x="11152" y="6271"/>
                </a:cubicBezTo>
                <a:close/>
                <a:moveTo>
                  <a:pt x="11758" y="7845"/>
                </a:moveTo>
                <a:cubicBezTo>
                  <a:pt x="11748" y="7845"/>
                  <a:pt x="11738" y="7846"/>
                  <a:pt x="11728" y="7850"/>
                </a:cubicBezTo>
                <a:cubicBezTo>
                  <a:pt x="11668" y="7865"/>
                  <a:pt x="11641" y="7926"/>
                  <a:pt x="11657" y="7981"/>
                </a:cubicBezTo>
                <a:cubicBezTo>
                  <a:pt x="11740" y="8244"/>
                  <a:pt x="11816" y="8518"/>
                  <a:pt x="11887" y="8786"/>
                </a:cubicBezTo>
                <a:cubicBezTo>
                  <a:pt x="11898" y="8836"/>
                  <a:pt x="11943" y="8869"/>
                  <a:pt x="11991" y="8869"/>
                </a:cubicBezTo>
                <a:cubicBezTo>
                  <a:pt x="11997" y="8869"/>
                  <a:pt x="12008" y="8869"/>
                  <a:pt x="12019" y="8864"/>
                </a:cubicBezTo>
                <a:cubicBezTo>
                  <a:pt x="12074" y="8852"/>
                  <a:pt x="12107" y="8791"/>
                  <a:pt x="12090" y="8737"/>
                </a:cubicBezTo>
                <a:cubicBezTo>
                  <a:pt x="12019" y="8463"/>
                  <a:pt x="11943" y="8184"/>
                  <a:pt x="11860" y="7921"/>
                </a:cubicBezTo>
                <a:cubicBezTo>
                  <a:pt x="11847" y="7875"/>
                  <a:pt x="11804" y="7845"/>
                  <a:pt x="11758" y="7845"/>
                </a:cubicBezTo>
                <a:close/>
                <a:moveTo>
                  <a:pt x="12181" y="9480"/>
                </a:moveTo>
                <a:cubicBezTo>
                  <a:pt x="12175" y="9480"/>
                  <a:pt x="12168" y="9481"/>
                  <a:pt x="12161" y="9482"/>
                </a:cubicBezTo>
                <a:cubicBezTo>
                  <a:pt x="12102" y="9494"/>
                  <a:pt x="12062" y="9548"/>
                  <a:pt x="12079" y="9608"/>
                </a:cubicBezTo>
                <a:cubicBezTo>
                  <a:pt x="12112" y="9767"/>
                  <a:pt x="12140" y="9932"/>
                  <a:pt x="12173" y="10096"/>
                </a:cubicBezTo>
                <a:cubicBezTo>
                  <a:pt x="12189" y="10212"/>
                  <a:pt x="12211" y="10321"/>
                  <a:pt x="12227" y="10436"/>
                </a:cubicBezTo>
                <a:cubicBezTo>
                  <a:pt x="12239" y="10486"/>
                  <a:pt x="12282" y="10524"/>
                  <a:pt x="12332" y="10524"/>
                </a:cubicBezTo>
                <a:cubicBezTo>
                  <a:pt x="12337" y="10524"/>
                  <a:pt x="12343" y="10524"/>
                  <a:pt x="12348" y="10519"/>
                </a:cubicBezTo>
                <a:cubicBezTo>
                  <a:pt x="12408" y="10513"/>
                  <a:pt x="12446" y="10458"/>
                  <a:pt x="12436" y="10397"/>
                </a:cubicBezTo>
                <a:cubicBezTo>
                  <a:pt x="12419" y="10288"/>
                  <a:pt x="12398" y="10173"/>
                  <a:pt x="12381" y="10058"/>
                </a:cubicBezTo>
                <a:cubicBezTo>
                  <a:pt x="12348" y="9894"/>
                  <a:pt x="12315" y="9724"/>
                  <a:pt x="12282" y="9565"/>
                </a:cubicBezTo>
                <a:cubicBezTo>
                  <a:pt x="12273" y="9512"/>
                  <a:pt x="12229" y="9480"/>
                  <a:pt x="12181" y="9480"/>
                </a:cubicBezTo>
                <a:close/>
                <a:moveTo>
                  <a:pt x="12470" y="11147"/>
                </a:moveTo>
                <a:cubicBezTo>
                  <a:pt x="12464" y="11147"/>
                  <a:pt x="12458" y="11147"/>
                  <a:pt x="12452" y="11149"/>
                </a:cubicBezTo>
                <a:cubicBezTo>
                  <a:pt x="12391" y="11154"/>
                  <a:pt x="12353" y="11209"/>
                  <a:pt x="12365" y="11270"/>
                </a:cubicBezTo>
                <a:cubicBezTo>
                  <a:pt x="12403" y="11554"/>
                  <a:pt x="12441" y="11834"/>
                  <a:pt x="12474" y="12102"/>
                </a:cubicBezTo>
                <a:cubicBezTo>
                  <a:pt x="12485" y="12158"/>
                  <a:pt x="12529" y="12196"/>
                  <a:pt x="12583" y="12196"/>
                </a:cubicBezTo>
                <a:lnTo>
                  <a:pt x="12595" y="12196"/>
                </a:lnTo>
                <a:cubicBezTo>
                  <a:pt x="12654" y="12185"/>
                  <a:pt x="12694" y="12135"/>
                  <a:pt x="12687" y="12075"/>
                </a:cubicBezTo>
                <a:cubicBezTo>
                  <a:pt x="12654" y="11806"/>
                  <a:pt x="12616" y="11527"/>
                  <a:pt x="12573" y="11237"/>
                </a:cubicBezTo>
                <a:cubicBezTo>
                  <a:pt x="12563" y="11183"/>
                  <a:pt x="12519" y="11147"/>
                  <a:pt x="12470" y="11147"/>
                </a:cubicBezTo>
                <a:close/>
                <a:moveTo>
                  <a:pt x="12677" y="12825"/>
                </a:moveTo>
                <a:cubicBezTo>
                  <a:pt x="12674" y="12825"/>
                  <a:pt x="12670" y="12825"/>
                  <a:pt x="12666" y="12826"/>
                </a:cubicBezTo>
                <a:cubicBezTo>
                  <a:pt x="12606" y="12831"/>
                  <a:pt x="12567" y="12881"/>
                  <a:pt x="12573" y="12941"/>
                </a:cubicBezTo>
                <a:cubicBezTo>
                  <a:pt x="12600" y="13226"/>
                  <a:pt x="12621" y="13511"/>
                  <a:pt x="12639" y="13779"/>
                </a:cubicBezTo>
                <a:cubicBezTo>
                  <a:pt x="12644" y="13835"/>
                  <a:pt x="12687" y="13878"/>
                  <a:pt x="12742" y="13878"/>
                </a:cubicBezTo>
                <a:lnTo>
                  <a:pt x="12748" y="13878"/>
                </a:lnTo>
                <a:cubicBezTo>
                  <a:pt x="12808" y="13873"/>
                  <a:pt x="12852" y="13823"/>
                  <a:pt x="12852" y="13764"/>
                </a:cubicBezTo>
                <a:cubicBezTo>
                  <a:pt x="12831" y="13494"/>
                  <a:pt x="12808" y="13210"/>
                  <a:pt x="12781" y="12919"/>
                </a:cubicBezTo>
                <a:cubicBezTo>
                  <a:pt x="12776" y="12862"/>
                  <a:pt x="12732" y="12825"/>
                  <a:pt x="12677" y="12825"/>
                </a:cubicBezTo>
                <a:close/>
                <a:moveTo>
                  <a:pt x="12775" y="14508"/>
                </a:moveTo>
                <a:cubicBezTo>
                  <a:pt x="12720" y="14508"/>
                  <a:pt x="12671" y="14558"/>
                  <a:pt x="12677" y="14619"/>
                </a:cubicBezTo>
                <a:lnTo>
                  <a:pt x="12677" y="14930"/>
                </a:lnTo>
                <a:cubicBezTo>
                  <a:pt x="12677" y="15112"/>
                  <a:pt x="12677" y="15287"/>
                  <a:pt x="12666" y="15451"/>
                </a:cubicBezTo>
                <a:cubicBezTo>
                  <a:pt x="12523" y="15474"/>
                  <a:pt x="12381" y="15500"/>
                  <a:pt x="12239" y="15539"/>
                </a:cubicBezTo>
                <a:cubicBezTo>
                  <a:pt x="12178" y="15555"/>
                  <a:pt x="12145" y="15610"/>
                  <a:pt x="12161" y="15664"/>
                </a:cubicBezTo>
                <a:cubicBezTo>
                  <a:pt x="12173" y="15714"/>
                  <a:pt x="12216" y="15747"/>
                  <a:pt x="12266" y="15747"/>
                </a:cubicBezTo>
                <a:cubicBezTo>
                  <a:pt x="12272" y="15747"/>
                  <a:pt x="12282" y="15747"/>
                  <a:pt x="12293" y="15742"/>
                </a:cubicBezTo>
                <a:cubicBezTo>
                  <a:pt x="12556" y="15671"/>
                  <a:pt x="12831" y="15631"/>
                  <a:pt x="13099" y="15631"/>
                </a:cubicBezTo>
                <a:cubicBezTo>
                  <a:pt x="13159" y="15631"/>
                  <a:pt x="13208" y="15583"/>
                  <a:pt x="13203" y="15522"/>
                </a:cubicBezTo>
                <a:cubicBezTo>
                  <a:pt x="13203" y="15467"/>
                  <a:pt x="13159" y="15418"/>
                  <a:pt x="13099" y="15418"/>
                </a:cubicBezTo>
                <a:cubicBezTo>
                  <a:pt x="13028" y="15418"/>
                  <a:pt x="12950" y="15424"/>
                  <a:pt x="12879" y="15429"/>
                </a:cubicBezTo>
                <a:cubicBezTo>
                  <a:pt x="12884" y="15270"/>
                  <a:pt x="12891" y="15105"/>
                  <a:pt x="12891" y="14930"/>
                </a:cubicBezTo>
                <a:cubicBezTo>
                  <a:pt x="12891" y="14826"/>
                  <a:pt x="12884" y="14723"/>
                  <a:pt x="12884" y="14612"/>
                </a:cubicBezTo>
                <a:cubicBezTo>
                  <a:pt x="12884" y="14558"/>
                  <a:pt x="12836" y="14508"/>
                  <a:pt x="12781" y="14508"/>
                </a:cubicBezTo>
                <a:close/>
                <a:moveTo>
                  <a:pt x="13935" y="15518"/>
                </a:moveTo>
                <a:cubicBezTo>
                  <a:pt x="13887" y="15518"/>
                  <a:pt x="13847" y="15549"/>
                  <a:pt x="13833" y="15599"/>
                </a:cubicBezTo>
                <a:cubicBezTo>
                  <a:pt x="13817" y="15654"/>
                  <a:pt x="13855" y="15714"/>
                  <a:pt x="13911" y="15725"/>
                </a:cubicBezTo>
                <a:cubicBezTo>
                  <a:pt x="14179" y="15796"/>
                  <a:pt x="14430" y="15906"/>
                  <a:pt x="14655" y="16043"/>
                </a:cubicBezTo>
                <a:cubicBezTo>
                  <a:pt x="14672" y="16054"/>
                  <a:pt x="14688" y="16059"/>
                  <a:pt x="14710" y="16059"/>
                </a:cubicBezTo>
                <a:cubicBezTo>
                  <a:pt x="14743" y="16059"/>
                  <a:pt x="14781" y="16043"/>
                  <a:pt x="14798" y="16010"/>
                </a:cubicBezTo>
                <a:cubicBezTo>
                  <a:pt x="14831" y="15960"/>
                  <a:pt x="14814" y="15901"/>
                  <a:pt x="14766" y="15868"/>
                </a:cubicBezTo>
                <a:cubicBezTo>
                  <a:pt x="14523" y="15714"/>
                  <a:pt x="14250" y="15599"/>
                  <a:pt x="13964" y="15522"/>
                </a:cubicBezTo>
                <a:cubicBezTo>
                  <a:pt x="13954" y="15520"/>
                  <a:pt x="13944" y="15518"/>
                  <a:pt x="13935" y="15518"/>
                </a:cubicBezTo>
                <a:close/>
                <a:moveTo>
                  <a:pt x="11485" y="15855"/>
                </a:moveTo>
                <a:cubicBezTo>
                  <a:pt x="11467" y="15855"/>
                  <a:pt x="11449" y="15859"/>
                  <a:pt x="11432" y="15868"/>
                </a:cubicBezTo>
                <a:cubicBezTo>
                  <a:pt x="11159" y="16026"/>
                  <a:pt x="10934" y="16213"/>
                  <a:pt x="10754" y="16427"/>
                </a:cubicBezTo>
                <a:cubicBezTo>
                  <a:pt x="10714" y="16471"/>
                  <a:pt x="10721" y="16536"/>
                  <a:pt x="10769" y="16575"/>
                </a:cubicBezTo>
                <a:cubicBezTo>
                  <a:pt x="10786" y="16592"/>
                  <a:pt x="10813" y="16597"/>
                  <a:pt x="10835" y="16597"/>
                </a:cubicBezTo>
                <a:cubicBezTo>
                  <a:pt x="10863" y="16597"/>
                  <a:pt x="10896" y="16585"/>
                  <a:pt x="10918" y="16564"/>
                </a:cubicBezTo>
                <a:cubicBezTo>
                  <a:pt x="11076" y="16367"/>
                  <a:pt x="11290" y="16197"/>
                  <a:pt x="11536" y="16048"/>
                </a:cubicBezTo>
                <a:cubicBezTo>
                  <a:pt x="11586" y="16021"/>
                  <a:pt x="11602" y="15955"/>
                  <a:pt x="11576" y="15906"/>
                </a:cubicBezTo>
                <a:cubicBezTo>
                  <a:pt x="11557" y="15873"/>
                  <a:pt x="11521" y="15855"/>
                  <a:pt x="11485" y="15855"/>
                </a:cubicBezTo>
                <a:close/>
                <a:moveTo>
                  <a:pt x="12707" y="16196"/>
                </a:moveTo>
                <a:cubicBezTo>
                  <a:pt x="12653" y="16196"/>
                  <a:pt x="12605" y="16234"/>
                  <a:pt x="12600" y="16289"/>
                </a:cubicBezTo>
                <a:cubicBezTo>
                  <a:pt x="12562" y="16592"/>
                  <a:pt x="12507" y="16865"/>
                  <a:pt x="12441" y="17101"/>
                </a:cubicBezTo>
                <a:cubicBezTo>
                  <a:pt x="12424" y="17156"/>
                  <a:pt x="12457" y="17217"/>
                  <a:pt x="12512" y="17232"/>
                </a:cubicBezTo>
                <a:cubicBezTo>
                  <a:pt x="12523" y="17232"/>
                  <a:pt x="12535" y="17238"/>
                  <a:pt x="12545" y="17238"/>
                </a:cubicBezTo>
                <a:cubicBezTo>
                  <a:pt x="12589" y="17238"/>
                  <a:pt x="12633" y="17205"/>
                  <a:pt x="12644" y="17161"/>
                </a:cubicBezTo>
                <a:cubicBezTo>
                  <a:pt x="12715" y="16909"/>
                  <a:pt x="12770" y="16630"/>
                  <a:pt x="12808" y="16317"/>
                </a:cubicBezTo>
                <a:cubicBezTo>
                  <a:pt x="12819" y="16256"/>
                  <a:pt x="12775" y="16202"/>
                  <a:pt x="12720" y="16197"/>
                </a:cubicBezTo>
                <a:cubicBezTo>
                  <a:pt x="12716" y="16197"/>
                  <a:pt x="12711" y="16196"/>
                  <a:pt x="12707" y="16196"/>
                </a:cubicBezTo>
                <a:close/>
                <a:moveTo>
                  <a:pt x="15343" y="16407"/>
                </a:moveTo>
                <a:cubicBezTo>
                  <a:pt x="15318" y="16407"/>
                  <a:pt x="15294" y="16415"/>
                  <a:pt x="15275" y="16433"/>
                </a:cubicBezTo>
                <a:cubicBezTo>
                  <a:pt x="15231" y="16471"/>
                  <a:pt x="15219" y="16536"/>
                  <a:pt x="15259" y="16580"/>
                </a:cubicBezTo>
                <a:cubicBezTo>
                  <a:pt x="15406" y="16761"/>
                  <a:pt x="15532" y="16964"/>
                  <a:pt x="15636" y="17189"/>
                </a:cubicBezTo>
                <a:cubicBezTo>
                  <a:pt x="15653" y="17217"/>
                  <a:pt x="15664" y="17243"/>
                  <a:pt x="15674" y="17276"/>
                </a:cubicBezTo>
                <a:cubicBezTo>
                  <a:pt x="15692" y="17315"/>
                  <a:pt x="15730" y="17342"/>
                  <a:pt x="15773" y="17342"/>
                </a:cubicBezTo>
                <a:cubicBezTo>
                  <a:pt x="15785" y="17342"/>
                  <a:pt x="15801" y="17336"/>
                  <a:pt x="15811" y="17331"/>
                </a:cubicBezTo>
                <a:cubicBezTo>
                  <a:pt x="15867" y="17315"/>
                  <a:pt x="15894" y="17249"/>
                  <a:pt x="15872" y="17194"/>
                </a:cubicBezTo>
                <a:cubicBezTo>
                  <a:pt x="15856" y="17161"/>
                  <a:pt x="15844" y="17128"/>
                  <a:pt x="15828" y="17101"/>
                </a:cubicBezTo>
                <a:cubicBezTo>
                  <a:pt x="15719" y="16860"/>
                  <a:pt x="15581" y="16640"/>
                  <a:pt x="15423" y="16443"/>
                </a:cubicBezTo>
                <a:cubicBezTo>
                  <a:pt x="15402" y="16419"/>
                  <a:pt x="15372" y="16407"/>
                  <a:pt x="15343" y="16407"/>
                </a:cubicBezTo>
                <a:close/>
                <a:moveTo>
                  <a:pt x="10501" y="17249"/>
                </a:moveTo>
                <a:lnTo>
                  <a:pt x="10397" y="17265"/>
                </a:lnTo>
                <a:cubicBezTo>
                  <a:pt x="10397" y="17556"/>
                  <a:pt x="10511" y="17857"/>
                  <a:pt x="10714" y="18093"/>
                </a:cubicBezTo>
                <a:cubicBezTo>
                  <a:pt x="10736" y="18115"/>
                  <a:pt x="10769" y="18131"/>
                  <a:pt x="10797" y="18131"/>
                </a:cubicBezTo>
                <a:cubicBezTo>
                  <a:pt x="10819" y="18131"/>
                  <a:pt x="10846" y="18120"/>
                  <a:pt x="10868" y="18104"/>
                </a:cubicBezTo>
                <a:cubicBezTo>
                  <a:pt x="10911" y="18065"/>
                  <a:pt x="10911" y="17999"/>
                  <a:pt x="10873" y="17956"/>
                </a:cubicBezTo>
                <a:cubicBezTo>
                  <a:pt x="10704" y="17758"/>
                  <a:pt x="10605" y="17506"/>
                  <a:pt x="10605" y="17255"/>
                </a:cubicBezTo>
                <a:lnTo>
                  <a:pt x="10501" y="17249"/>
                </a:lnTo>
                <a:close/>
                <a:moveTo>
                  <a:pt x="12212" y="17796"/>
                </a:moveTo>
                <a:cubicBezTo>
                  <a:pt x="12178" y="17796"/>
                  <a:pt x="12144" y="17813"/>
                  <a:pt x="12123" y="17841"/>
                </a:cubicBezTo>
                <a:cubicBezTo>
                  <a:pt x="11953" y="18093"/>
                  <a:pt x="11745" y="18236"/>
                  <a:pt x="11526" y="18257"/>
                </a:cubicBezTo>
                <a:cubicBezTo>
                  <a:pt x="11470" y="18262"/>
                  <a:pt x="11427" y="18312"/>
                  <a:pt x="11432" y="18373"/>
                </a:cubicBezTo>
                <a:cubicBezTo>
                  <a:pt x="11438" y="18427"/>
                  <a:pt x="11482" y="18471"/>
                  <a:pt x="11536" y="18471"/>
                </a:cubicBezTo>
                <a:cubicBezTo>
                  <a:pt x="11543" y="18471"/>
                  <a:pt x="11543" y="18466"/>
                  <a:pt x="11548" y="18466"/>
                </a:cubicBezTo>
                <a:cubicBezTo>
                  <a:pt x="11745" y="18449"/>
                  <a:pt x="12036" y="18350"/>
                  <a:pt x="12299" y="17961"/>
                </a:cubicBezTo>
                <a:cubicBezTo>
                  <a:pt x="12332" y="17912"/>
                  <a:pt x="12315" y="17847"/>
                  <a:pt x="12266" y="17814"/>
                </a:cubicBezTo>
                <a:cubicBezTo>
                  <a:pt x="12250" y="17802"/>
                  <a:pt x="12231" y="17796"/>
                  <a:pt x="12212" y="17796"/>
                </a:cubicBezTo>
                <a:close/>
                <a:moveTo>
                  <a:pt x="16010" y="17943"/>
                </a:moveTo>
                <a:cubicBezTo>
                  <a:pt x="16002" y="17943"/>
                  <a:pt x="15995" y="17944"/>
                  <a:pt x="15988" y="17945"/>
                </a:cubicBezTo>
                <a:cubicBezTo>
                  <a:pt x="15932" y="17961"/>
                  <a:pt x="15894" y="18016"/>
                  <a:pt x="15910" y="18072"/>
                </a:cubicBezTo>
                <a:cubicBezTo>
                  <a:pt x="15965" y="18318"/>
                  <a:pt x="16026" y="18591"/>
                  <a:pt x="16091" y="18899"/>
                </a:cubicBezTo>
                <a:cubicBezTo>
                  <a:pt x="16102" y="18948"/>
                  <a:pt x="16147" y="18980"/>
                  <a:pt x="16195" y="18980"/>
                </a:cubicBezTo>
                <a:lnTo>
                  <a:pt x="16218" y="18980"/>
                </a:lnTo>
                <a:cubicBezTo>
                  <a:pt x="16272" y="18970"/>
                  <a:pt x="16311" y="18915"/>
                  <a:pt x="16299" y="18854"/>
                </a:cubicBezTo>
                <a:cubicBezTo>
                  <a:pt x="16234" y="18548"/>
                  <a:pt x="16173" y="18269"/>
                  <a:pt x="16114" y="18022"/>
                </a:cubicBezTo>
                <a:cubicBezTo>
                  <a:pt x="16104" y="17974"/>
                  <a:pt x="16057" y="17943"/>
                  <a:pt x="16010" y="17943"/>
                </a:cubicBezTo>
                <a:close/>
                <a:moveTo>
                  <a:pt x="16372" y="19608"/>
                </a:moveTo>
                <a:cubicBezTo>
                  <a:pt x="16364" y="19608"/>
                  <a:pt x="16357" y="19609"/>
                  <a:pt x="16349" y="19611"/>
                </a:cubicBezTo>
                <a:cubicBezTo>
                  <a:pt x="16289" y="19622"/>
                  <a:pt x="16256" y="19683"/>
                  <a:pt x="16266" y="19742"/>
                </a:cubicBezTo>
                <a:cubicBezTo>
                  <a:pt x="16316" y="20000"/>
                  <a:pt x="16377" y="20275"/>
                  <a:pt x="16436" y="20559"/>
                </a:cubicBezTo>
                <a:cubicBezTo>
                  <a:pt x="16443" y="20609"/>
                  <a:pt x="16486" y="20642"/>
                  <a:pt x="16535" y="20642"/>
                </a:cubicBezTo>
                <a:lnTo>
                  <a:pt x="16557" y="20642"/>
                </a:lnTo>
                <a:cubicBezTo>
                  <a:pt x="16618" y="20630"/>
                  <a:pt x="16651" y="20576"/>
                  <a:pt x="16640" y="20516"/>
                </a:cubicBezTo>
                <a:cubicBezTo>
                  <a:pt x="16579" y="20230"/>
                  <a:pt x="16524" y="19957"/>
                  <a:pt x="16469" y="19699"/>
                </a:cubicBezTo>
                <a:lnTo>
                  <a:pt x="16469" y="19688"/>
                </a:lnTo>
                <a:cubicBezTo>
                  <a:pt x="16460" y="19636"/>
                  <a:pt x="16418" y="19608"/>
                  <a:pt x="16372" y="19608"/>
                </a:cubicBezTo>
                <a:close/>
                <a:moveTo>
                  <a:pt x="16714" y="21259"/>
                </a:moveTo>
                <a:cubicBezTo>
                  <a:pt x="16708" y="21259"/>
                  <a:pt x="16701" y="21260"/>
                  <a:pt x="16694" y="21261"/>
                </a:cubicBezTo>
                <a:cubicBezTo>
                  <a:pt x="16633" y="21277"/>
                  <a:pt x="16601" y="21332"/>
                  <a:pt x="16612" y="21386"/>
                </a:cubicBezTo>
                <a:cubicBezTo>
                  <a:pt x="16673" y="21656"/>
                  <a:pt x="16732" y="21935"/>
                  <a:pt x="16798" y="22215"/>
                </a:cubicBezTo>
                <a:cubicBezTo>
                  <a:pt x="16810" y="22264"/>
                  <a:pt x="16853" y="22297"/>
                  <a:pt x="16903" y="22297"/>
                </a:cubicBezTo>
                <a:lnTo>
                  <a:pt x="16924" y="22297"/>
                </a:lnTo>
                <a:cubicBezTo>
                  <a:pt x="16985" y="22281"/>
                  <a:pt x="17018" y="22226"/>
                  <a:pt x="17007" y="22170"/>
                </a:cubicBezTo>
                <a:cubicBezTo>
                  <a:pt x="16941" y="21886"/>
                  <a:pt x="16875" y="21611"/>
                  <a:pt x="16820" y="21343"/>
                </a:cubicBezTo>
                <a:cubicBezTo>
                  <a:pt x="16806" y="21295"/>
                  <a:pt x="16762" y="21259"/>
                  <a:pt x="16714" y="21259"/>
                </a:cubicBezTo>
                <a:close/>
                <a:moveTo>
                  <a:pt x="17104" y="22912"/>
                </a:moveTo>
                <a:cubicBezTo>
                  <a:pt x="17094" y="22912"/>
                  <a:pt x="17084" y="22913"/>
                  <a:pt x="17073" y="22916"/>
                </a:cubicBezTo>
                <a:cubicBezTo>
                  <a:pt x="17018" y="22927"/>
                  <a:pt x="16985" y="22987"/>
                  <a:pt x="16995" y="23042"/>
                </a:cubicBezTo>
                <a:cubicBezTo>
                  <a:pt x="17061" y="23311"/>
                  <a:pt x="17133" y="23584"/>
                  <a:pt x="17210" y="23865"/>
                </a:cubicBezTo>
                <a:cubicBezTo>
                  <a:pt x="17220" y="23913"/>
                  <a:pt x="17265" y="23941"/>
                  <a:pt x="17308" y="23941"/>
                </a:cubicBezTo>
                <a:lnTo>
                  <a:pt x="17336" y="23941"/>
                </a:lnTo>
                <a:cubicBezTo>
                  <a:pt x="17396" y="23925"/>
                  <a:pt x="17429" y="23865"/>
                  <a:pt x="17412" y="23809"/>
                </a:cubicBezTo>
                <a:cubicBezTo>
                  <a:pt x="17336" y="23536"/>
                  <a:pt x="17270" y="23261"/>
                  <a:pt x="17204" y="22992"/>
                </a:cubicBezTo>
                <a:cubicBezTo>
                  <a:pt x="17190" y="22943"/>
                  <a:pt x="17151" y="22912"/>
                  <a:pt x="17104" y="22912"/>
                </a:cubicBezTo>
                <a:close/>
                <a:moveTo>
                  <a:pt x="17537" y="24545"/>
                </a:moveTo>
                <a:cubicBezTo>
                  <a:pt x="17527" y="24545"/>
                  <a:pt x="17516" y="24547"/>
                  <a:pt x="17506" y="24550"/>
                </a:cubicBezTo>
                <a:cubicBezTo>
                  <a:pt x="17450" y="24566"/>
                  <a:pt x="17417" y="24626"/>
                  <a:pt x="17434" y="24681"/>
                </a:cubicBezTo>
                <a:cubicBezTo>
                  <a:pt x="17511" y="24950"/>
                  <a:pt x="17594" y="25223"/>
                  <a:pt x="17675" y="25497"/>
                </a:cubicBezTo>
                <a:cubicBezTo>
                  <a:pt x="17692" y="25542"/>
                  <a:pt x="17736" y="25569"/>
                  <a:pt x="17779" y="25569"/>
                </a:cubicBezTo>
                <a:cubicBezTo>
                  <a:pt x="17791" y="25569"/>
                  <a:pt x="17801" y="25569"/>
                  <a:pt x="17812" y="25563"/>
                </a:cubicBezTo>
                <a:cubicBezTo>
                  <a:pt x="17867" y="25547"/>
                  <a:pt x="17895" y="25486"/>
                  <a:pt x="17878" y="25431"/>
                </a:cubicBezTo>
                <a:cubicBezTo>
                  <a:pt x="17796" y="25163"/>
                  <a:pt x="17713" y="24889"/>
                  <a:pt x="17637" y="24626"/>
                </a:cubicBezTo>
                <a:cubicBezTo>
                  <a:pt x="17623" y="24576"/>
                  <a:pt x="17584" y="24545"/>
                  <a:pt x="17537" y="24545"/>
                </a:cubicBezTo>
                <a:close/>
                <a:moveTo>
                  <a:pt x="18039" y="26162"/>
                </a:moveTo>
                <a:cubicBezTo>
                  <a:pt x="18028" y="26162"/>
                  <a:pt x="18016" y="26163"/>
                  <a:pt x="18004" y="26167"/>
                </a:cubicBezTo>
                <a:cubicBezTo>
                  <a:pt x="17949" y="26188"/>
                  <a:pt x="17923" y="26248"/>
                  <a:pt x="17938" y="26303"/>
                </a:cubicBezTo>
                <a:cubicBezTo>
                  <a:pt x="18032" y="26566"/>
                  <a:pt x="18125" y="26835"/>
                  <a:pt x="18224" y="27103"/>
                </a:cubicBezTo>
                <a:cubicBezTo>
                  <a:pt x="18240" y="27148"/>
                  <a:pt x="18278" y="27174"/>
                  <a:pt x="18322" y="27174"/>
                </a:cubicBezTo>
                <a:cubicBezTo>
                  <a:pt x="18333" y="27174"/>
                  <a:pt x="18350" y="27169"/>
                  <a:pt x="18361" y="27164"/>
                </a:cubicBezTo>
                <a:cubicBezTo>
                  <a:pt x="18416" y="27148"/>
                  <a:pt x="18442" y="27087"/>
                  <a:pt x="18421" y="27032"/>
                </a:cubicBezTo>
                <a:cubicBezTo>
                  <a:pt x="18322" y="26764"/>
                  <a:pt x="18229" y="26501"/>
                  <a:pt x="18141" y="26232"/>
                </a:cubicBezTo>
                <a:cubicBezTo>
                  <a:pt x="18124" y="26188"/>
                  <a:pt x="18085" y="26162"/>
                  <a:pt x="18039" y="26162"/>
                </a:cubicBezTo>
                <a:close/>
                <a:moveTo>
                  <a:pt x="18627" y="27753"/>
                </a:moveTo>
                <a:cubicBezTo>
                  <a:pt x="18614" y="27753"/>
                  <a:pt x="18599" y="27755"/>
                  <a:pt x="18585" y="27761"/>
                </a:cubicBezTo>
                <a:cubicBezTo>
                  <a:pt x="18530" y="27778"/>
                  <a:pt x="18508" y="27844"/>
                  <a:pt x="18530" y="27898"/>
                </a:cubicBezTo>
                <a:cubicBezTo>
                  <a:pt x="18634" y="28155"/>
                  <a:pt x="18745" y="28419"/>
                  <a:pt x="18854" y="28676"/>
                </a:cubicBezTo>
                <a:cubicBezTo>
                  <a:pt x="18876" y="28714"/>
                  <a:pt x="18914" y="28742"/>
                  <a:pt x="18952" y="28742"/>
                </a:cubicBezTo>
                <a:cubicBezTo>
                  <a:pt x="18968" y="28742"/>
                  <a:pt x="18980" y="28737"/>
                  <a:pt x="18996" y="28732"/>
                </a:cubicBezTo>
                <a:cubicBezTo>
                  <a:pt x="19051" y="28709"/>
                  <a:pt x="19073" y="28643"/>
                  <a:pt x="19051" y="28595"/>
                </a:cubicBezTo>
                <a:cubicBezTo>
                  <a:pt x="18935" y="28337"/>
                  <a:pt x="18826" y="28079"/>
                  <a:pt x="18722" y="27816"/>
                </a:cubicBezTo>
                <a:cubicBezTo>
                  <a:pt x="18706" y="27775"/>
                  <a:pt x="18668" y="27753"/>
                  <a:pt x="18627" y="27753"/>
                </a:cubicBezTo>
                <a:close/>
                <a:moveTo>
                  <a:pt x="19303" y="29298"/>
                </a:moveTo>
                <a:cubicBezTo>
                  <a:pt x="19288" y="29298"/>
                  <a:pt x="19273" y="29301"/>
                  <a:pt x="19259" y="29306"/>
                </a:cubicBezTo>
                <a:cubicBezTo>
                  <a:pt x="19210" y="29334"/>
                  <a:pt x="19188" y="29395"/>
                  <a:pt x="19210" y="29450"/>
                </a:cubicBezTo>
                <a:cubicBezTo>
                  <a:pt x="19337" y="29706"/>
                  <a:pt x="19468" y="29964"/>
                  <a:pt x="19593" y="30206"/>
                </a:cubicBezTo>
                <a:cubicBezTo>
                  <a:pt x="19615" y="30244"/>
                  <a:pt x="19648" y="30265"/>
                  <a:pt x="19686" y="30265"/>
                </a:cubicBezTo>
                <a:cubicBezTo>
                  <a:pt x="19704" y="30265"/>
                  <a:pt x="19719" y="30260"/>
                  <a:pt x="19736" y="30250"/>
                </a:cubicBezTo>
                <a:cubicBezTo>
                  <a:pt x="19790" y="30222"/>
                  <a:pt x="19807" y="30161"/>
                  <a:pt x="19780" y="30107"/>
                </a:cubicBezTo>
                <a:cubicBezTo>
                  <a:pt x="19654" y="29865"/>
                  <a:pt x="19527" y="29614"/>
                  <a:pt x="19402" y="29356"/>
                </a:cubicBezTo>
                <a:cubicBezTo>
                  <a:pt x="19382" y="29319"/>
                  <a:pt x="19344" y="29298"/>
                  <a:pt x="19303" y="29298"/>
                </a:cubicBezTo>
                <a:close/>
                <a:moveTo>
                  <a:pt x="40843" y="30196"/>
                </a:moveTo>
                <a:cubicBezTo>
                  <a:pt x="40794" y="30196"/>
                  <a:pt x="40753" y="30230"/>
                  <a:pt x="40738" y="30277"/>
                </a:cubicBezTo>
                <a:cubicBezTo>
                  <a:pt x="40722" y="30353"/>
                  <a:pt x="40646" y="30644"/>
                  <a:pt x="40475" y="31066"/>
                </a:cubicBezTo>
                <a:cubicBezTo>
                  <a:pt x="40454" y="31120"/>
                  <a:pt x="40482" y="31181"/>
                  <a:pt x="40536" y="31203"/>
                </a:cubicBezTo>
                <a:cubicBezTo>
                  <a:pt x="40548" y="31208"/>
                  <a:pt x="40563" y="31208"/>
                  <a:pt x="40574" y="31208"/>
                </a:cubicBezTo>
                <a:cubicBezTo>
                  <a:pt x="40619" y="31208"/>
                  <a:pt x="40657" y="31186"/>
                  <a:pt x="40672" y="31143"/>
                </a:cubicBezTo>
                <a:cubicBezTo>
                  <a:pt x="40849" y="30710"/>
                  <a:pt x="40925" y="30409"/>
                  <a:pt x="40947" y="30326"/>
                </a:cubicBezTo>
                <a:cubicBezTo>
                  <a:pt x="40958" y="30272"/>
                  <a:pt x="40925" y="30211"/>
                  <a:pt x="40870" y="30200"/>
                </a:cubicBezTo>
                <a:cubicBezTo>
                  <a:pt x="40861" y="30197"/>
                  <a:pt x="40852" y="30196"/>
                  <a:pt x="40843" y="30196"/>
                </a:cubicBezTo>
                <a:close/>
                <a:moveTo>
                  <a:pt x="20105" y="30791"/>
                </a:moveTo>
                <a:cubicBezTo>
                  <a:pt x="20086" y="30791"/>
                  <a:pt x="20066" y="30797"/>
                  <a:pt x="20048" y="30809"/>
                </a:cubicBezTo>
                <a:cubicBezTo>
                  <a:pt x="20000" y="30836"/>
                  <a:pt x="19982" y="30902"/>
                  <a:pt x="20010" y="30951"/>
                </a:cubicBezTo>
                <a:cubicBezTo>
                  <a:pt x="20152" y="31198"/>
                  <a:pt x="20306" y="31444"/>
                  <a:pt x="20460" y="31674"/>
                </a:cubicBezTo>
                <a:cubicBezTo>
                  <a:pt x="20476" y="31707"/>
                  <a:pt x="20514" y="31724"/>
                  <a:pt x="20547" y="31724"/>
                </a:cubicBezTo>
                <a:cubicBezTo>
                  <a:pt x="20564" y="31724"/>
                  <a:pt x="20586" y="31719"/>
                  <a:pt x="20602" y="31707"/>
                </a:cubicBezTo>
                <a:cubicBezTo>
                  <a:pt x="20652" y="31674"/>
                  <a:pt x="20668" y="31608"/>
                  <a:pt x="20635" y="31560"/>
                </a:cubicBezTo>
                <a:cubicBezTo>
                  <a:pt x="20488" y="31330"/>
                  <a:pt x="20334" y="31087"/>
                  <a:pt x="20192" y="30841"/>
                </a:cubicBezTo>
                <a:cubicBezTo>
                  <a:pt x="20174" y="30809"/>
                  <a:pt x="20140" y="30791"/>
                  <a:pt x="20105" y="30791"/>
                </a:cubicBezTo>
                <a:close/>
                <a:moveTo>
                  <a:pt x="40226" y="31769"/>
                </a:moveTo>
                <a:cubicBezTo>
                  <a:pt x="40187" y="31769"/>
                  <a:pt x="40150" y="31788"/>
                  <a:pt x="40131" y="31828"/>
                </a:cubicBezTo>
                <a:cubicBezTo>
                  <a:pt x="40004" y="32074"/>
                  <a:pt x="39862" y="32316"/>
                  <a:pt x="39714" y="32552"/>
                </a:cubicBezTo>
                <a:cubicBezTo>
                  <a:pt x="39681" y="32600"/>
                  <a:pt x="39693" y="32666"/>
                  <a:pt x="39741" y="32699"/>
                </a:cubicBezTo>
                <a:cubicBezTo>
                  <a:pt x="39764" y="32711"/>
                  <a:pt x="39779" y="32716"/>
                  <a:pt x="39802" y="32716"/>
                </a:cubicBezTo>
                <a:cubicBezTo>
                  <a:pt x="39835" y="32716"/>
                  <a:pt x="39867" y="32694"/>
                  <a:pt x="39890" y="32666"/>
                </a:cubicBezTo>
                <a:cubicBezTo>
                  <a:pt x="40042" y="32425"/>
                  <a:pt x="40186" y="32173"/>
                  <a:pt x="40317" y="31921"/>
                </a:cubicBezTo>
                <a:cubicBezTo>
                  <a:pt x="40344" y="31871"/>
                  <a:pt x="40323" y="31806"/>
                  <a:pt x="40273" y="31778"/>
                </a:cubicBezTo>
                <a:cubicBezTo>
                  <a:pt x="40257" y="31772"/>
                  <a:pt x="40242" y="31769"/>
                  <a:pt x="40226" y="31769"/>
                </a:cubicBezTo>
                <a:close/>
                <a:moveTo>
                  <a:pt x="21026" y="32209"/>
                </a:moveTo>
                <a:cubicBezTo>
                  <a:pt x="21005" y="32209"/>
                  <a:pt x="20983" y="32215"/>
                  <a:pt x="20964" y="32228"/>
                </a:cubicBezTo>
                <a:cubicBezTo>
                  <a:pt x="20915" y="32266"/>
                  <a:pt x="20908" y="32332"/>
                  <a:pt x="20941" y="32377"/>
                </a:cubicBezTo>
                <a:cubicBezTo>
                  <a:pt x="21112" y="32612"/>
                  <a:pt x="21287" y="32837"/>
                  <a:pt x="21462" y="33050"/>
                </a:cubicBezTo>
                <a:cubicBezTo>
                  <a:pt x="21485" y="33078"/>
                  <a:pt x="21512" y="33093"/>
                  <a:pt x="21545" y="33093"/>
                </a:cubicBezTo>
                <a:cubicBezTo>
                  <a:pt x="21566" y="33093"/>
                  <a:pt x="21589" y="33083"/>
                  <a:pt x="21611" y="33067"/>
                </a:cubicBezTo>
                <a:cubicBezTo>
                  <a:pt x="21654" y="33028"/>
                  <a:pt x="21660" y="32962"/>
                  <a:pt x="21627" y="32919"/>
                </a:cubicBezTo>
                <a:cubicBezTo>
                  <a:pt x="21452" y="32705"/>
                  <a:pt x="21277" y="32486"/>
                  <a:pt x="21112" y="32256"/>
                </a:cubicBezTo>
                <a:cubicBezTo>
                  <a:pt x="21092" y="32225"/>
                  <a:pt x="21060" y="32209"/>
                  <a:pt x="21026" y="32209"/>
                </a:cubicBezTo>
                <a:close/>
                <a:moveTo>
                  <a:pt x="39316" y="33194"/>
                </a:moveTo>
                <a:cubicBezTo>
                  <a:pt x="39284" y="33194"/>
                  <a:pt x="39251" y="33208"/>
                  <a:pt x="39232" y="33237"/>
                </a:cubicBezTo>
                <a:cubicBezTo>
                  <a:pt x="39061" y="33455"/>
                  <a:pt x="38881" y="33670"/>
                  <a:pt x="38689" y="33872"/>
                </a:cubicBezTo>
                <a:cubicBezTo>
                  <a:pt x="38651" y="33916"/>
                  <a:pt x="38651" y="33981"/>
                  <a:pt x="38694" y="34021"/>
                </a:cubicBezTo>
                <a:cubicBezTo>
                  <a:pt x="38716" y="34042"/>
                  <a:pt x="38744" y="34047"/>
                  <a:pt x="38765" y="34047"/>
                </a:cubicBezTo>
                <a:cubicBezTo>
                  <a:pt x="38793" y="34047"/>
                  <a:pt x="38826" y="34037"/>
                  <a:pt x="38843" y="34014"/>
                </a:cubicBezTo>
                <a:cubicBezTo>
                  <a:pt x="39040" y="33806"/>
                  <a:pt x="39226" y="33587"/>
                  <a:pt x="39397" y="33363"/>
                </a:cubicBezTo>
                <a:cubicBezTo>
                  <a:pt x="39435" y="33318"/>
                  <a:pt x="39423" y="33253"/>
                  <a:pt x="39379" y="33214"/>
                </a:cubicBezTo>
                <a:cubicBezTo>
                  <a:pt x="39361" y="33201"/>
                  <a:pt x="39339" y="33194"/>
                  <a:pt x="39316" y="33194"/>
                </a:cubicBezTo>
                <a:close/>
                <a:moveTo>
                  <a:pt x="22098" y="33519"/>
                </a:moveTo>
                <a:cubicBezTo>
                  <a:pt x="22073" y="33519"/>
                  <a:pt x="22048" y="33528"/>
                  <a:pt x="22027" y="33549"/>
                </a:cubicBezTo>
                <a:cubicBezTo>
                  <a:pt x="21983" y="33587"/>
                  <a:pt x="21983" y="33653"/>
                  <a:pt x="22021" y="33697"/>
                </a:cubicBezTo>
                <a:cubicBezTo>
                  <a:pt x="22213" y="33905"/>
                  <a:pt x="22416" y="34108"/>
                  <a:pt x="22619" y="34300"/>
                </a:cubicBezTo>
                <a:cubicBezTo>
                  <a:pt x="22641" y="34322"/>
                  <a:pt x="22663" y="34327"/>
                  <a:pt x="22691" y="34327"/>
                </a:cubicBezTo>
                <a:cubicBezTo>
                  <a:pt x="22717" y="34327"/>
                  <a:pt x="22745" y="34317"/>
                  <a:pt x="22767" y="34294"/>
                </a:cubicBezTo>
                <a:cubicBezTo>
                  <a:pt x="22811" y="34256"/>
                  <a:pt x="22805" y="34185"/>
                  <a:pt x="22762" y="34146"/>
                </a:cubicBezTo>
                <a:cubicBezTo>
                  <a:pt x="22565" y="33960"/>
                  <a:pt x="22367" y="33758"/>
                  <a:pt x="22175" y="33554"/>
                </a:cubicBezTo>
                <a:cubicBezTo>
                  <a:pt x="22155" y="33531"/>
                  <a:pt x="22127" y="33519"/>
                  <a:pt x="22098" y="33519"/>
                </a:cubicBezTo>
                <a:close/>
                <a:moveTo>
                  <a:pt x="38168" y="34431"/>
                </a:moveTo>
                <a:cubicBezTo>
                  <a:pt x="38142" y="34431"/>
                  <a:pt x="38115" y="34440"/>
                  <a:pt x="38097" y="34459"/>
                </a:cubicBezTo>
                <a:cubicBezTo>
                  <a:pt x="37889" y="34639"/>
                  <a:pt x="37669" y="34821"/>
                  <a:pt x="37450" y="34985"/>
                </a:cubicBezTo>
                <a:cubicBezTo>
                  <a:pt x="37401" y="35018"/>
                  <a:pt x="37391" y="35089"/>
                  <a:pt x="37429" y="35132"/>
                </a:cubicBezTo>
                <a:cubicBezTo>
                  <a:pt x="37444" y="35160"/>
                  <a:pt x="37477" y="35177"/>
                  <a:pt x="37510" y="35177"/>
                </a:cubicBezTo>
                <a:cubicBezTo>
                  <a:pt x="37533" y="35177"/>
                  <a:pt x="37555" y="35172"/>
                  <a:pt x="37576" y="35155"/>
                </a:cubicBezTo>
                <a:cubicBezTo>
                  <a:pt x="37801" y="34985"/>
                  <a:pt x="38026" y="34803"/>
                  <a:pt x="38234" y="34613"/>
                </a:cubicBezTo>
                <a:cubicBezTo>
                  <a:pt x="38278" y="34573"/>
                  <a:pt x="38284" y="34508"/>
                  <a:pt x="38246" y="34464"/>
                </a:cubicBezTo>
                <a:cubicBezTo>
                  <a:pt x="38225" y="34442"/>
                  <a:pt x="38196" y="34431"/>
                  <a:pt x="38168" y="34431"/>
                </a:cubicBezTo>
                <a:close/>
                <a:moveTo>
                  <a:pt x="23322" y="34675"/>
                </a:moveTo>
                <a:cubicBezTo>
                  <a:pt x="23291" y="34675"/>
                  <a:pt x="23262" y="34688"/>
                  <a:pt x="23243" y="34717"/>
                </a:cubicBezTo>
                <a:cubicBezTo>
                  <a:pt x="23205" y="34760"/>
                  <a:pt x="23210" y="34826"/>
                  <a:pt x="23255" y="34864"/>
                </a:cubicBezTo>
                <a:cubicBezTo>
                  <a:pt x="23480" y="35046"/>
                  <a:pt x="23704" y="35215"/>
                  <a:pt x="23934" y="35374"/>
                </a:cubicBezTo>
                <a:cubicBezTo>
                  <a:pt x="23951" y="35390"/>
                  <a:pt x="23973" y="35395"/>
                  <a:pt x="23994" y="35395"/>
                </a:cubicBezTo>
                <a:cubicBezTo>
                  <a:pt x="24027" y="35395"/>
                  <a:pt x="24060" y="35380"/>
                  <a:pt x="24083" y="35352"/>
                </a:cubicBezTo>
                <a:cubicBezTo>
                  <a:pt x="24115" y="35303"/>
                  <a:pt x="24105" y="35238"/>
                  <a:pt x="24055" y="35205"/>
                </a:cubicBezTo>
                <a:cubicBezTo>
                  <a:pt x="23830" y="35046"/>
                  <a:pt x="23605" y="34876"/>
                  <a:pt x="23392" y="34700"/>
                </a:cubicBezTo>
                <a:cubicBezTo>
                  <a:pt x="23370" y="34683"/>
                  <a:pt x="23345" y="34675"/>
                  <a:pt x="23322" y="34675"/>
                </a:cubicBezTo>
                <a:close/>
                <a:moveTo>
                  <a:pt x="36813" y="35439"/>
                </a:moveTo>
                <a:cubicBezTo>
                  <a:pt x="36793" y="35439"/>
                  <a:pt x="36773" y="35444"/>
                  <a:pt x="36754" y="35456"/>
                </a:cubicBezTo>
                <a:cubicBezTo>
                  <a:pt x="36524" y="35599"/>
                  <a:pt x="36278" y="35736"/>
                  <a:pt x="36025" y="35862"/>
                </a:cubicBezTo>
                <a:cubicBezTo>
                  <a:pt x="35976" y="35889"/>
                  <a:pt x="35954" y="35949"/>
                  <a:pt x="35982" y="36004"/>
                </a:cubicBezTo>
                <a:cubicBezTo>
                  <a:pt x="35998" y="36043"/>
                  <a:pt x="36036" y="36060"/>
                  <a:pt x="36075" y="36060"/>
                </a:cubicBezTo>
                <a:cubicBezTo>
                  <a:pt x="36091" y="36060"/>
                  <a:pt x="36108" y="36060"/>
                  <a:pt x="36124" y="36048"/>
                </a:cubicBezTo>
                <a:cubicBezTo>
                  <a:pt x="36376" y="35922"/>
                  <a:pt x="36628" y="35780"/>
                  <a:pt x="36870" y="35637"/>
                </a:cubicBezTo>
                <a:cubicBezTo>
                  <a:pt x="36918" y="35605"/>
                  <a:pt x="36935" y="35539"/>
                  <a:pt x="36903" y="35489"/>
                </a:cubicBezTo>
                <a:cubicBezTo>
                  <a:pt x="36881" y="35457"/>
                  <a:pt x="36848" y="35439"/>
                  <a:pt x="36813" y="35439"/>
                </a:cubicBezTo>
                <a:close/>
                <a:moveTo>
                  <a:pt x="24705" y="35640"/>
                </a:moveTo>
                <a:cubicBezTo>
                  <a:pt x="24669" y="35640"/>
                  <a:pt x="24633" y="35658"/>
                  <a:pt x="24614" y="35691"/>
                </a:cubicBezTo>
                <a:cubicBezTo>
                  <a:pt x="24586" y="35741"/>
                  <a:pt x="24603" y="35807"/>
                  <a:pt x="24652" y="35835"/>
                </a:cubicBezTo>
                <a:cubicBezTo>
                  <a:pt x="24894" y="35982"/>
                  <a:pt x="25145" y="36114"/>
                  <a:pt x="25403" y="36240"/>
                </a:cubicBezTo>
                <a:cubicBezTo>
                  <a:pt x="25420" y="36245"/>
                  <a:pt x="25431" y="36250"/>
                  <a:pt x="25447" y="36250"/>
                </a:cubicBezTo>
                <a:cubicBezTo>
                  <a:pt x="25486" y="36250"/>
                  <a:pt x="25524" y="36229"/>
                  <a:pt x="25545" y="36191"/>
                </a:cubicBezTo>
                <a:cubicBezTo>
                  <a:pt x="25568" y="36136"/>
                  <a:pt x="25545" y="36075"/>
                  <a:pt x="25497" y="36048"/>
                </a:cubicBezTo>
                <a:cubicBezTo>
                  <a:pt x="25244" y="35928"/>
                  <a:pt x="24998" y="35797"/>
                  <a:pt x="24756" y="35653"/>
                </a:cubicBezTo>
                <a:cubicBezTo>
                  <a:pt x="24740" y="35644"/>
                  <a:pt x="24723" y="35640"/>
                  <a:pt x="24705" y="35640"/>
                </a:cubicBezTo>
                <a:close/>
                <a:moveTo>
                  <a:pt x="35304" y="36199"/>
                </a:moveTo>
                <a:cubicBezTo>
                  <a:pt x="35291" y="36199"/>
                  <a:pt x="35277" y="36202"/>
                  <a:pt x="35264" y="36207"/>
                </a:cubicBezTo>
                <a:cubicBezTo>
                  <a:pt x="35011" y="36311"/>
                  <a:pt x="34748" y="36404"/>
                  <a:pt x="34480" y="36492"/>
                </a:cubicBezTo>
                <a:cubicBezTo>
                  <a:pt x="34424" y="36508"/>
                  <a:pt x="34391" y="36569"/>
                  <a:pt x="34409" y="36624"/>
                </a:cubicBezTo>
                <a:cubicBezTo>
                  <a:pt x="34424" y="36667"/>
                  <a:pt x="34469" y="36695"/>
                  <a:pt x="34512" y="36695"/>
                </a:cubicBezTo>
                <a:cubicBezTo>
                  <a:pt x="34523" y="36695"/>
                  <a:pt x="34535" y="36695"/>
                  <a:pt x="34545" y="36690"/>
                </a:cubicBezTo>
                <a:cubicBezTo>
                  <a:pt x="34819" y="36602"/>
                  <a:pt x="35089" y="36508"/>
                  <a:pt x="35345" y="36404"/>
                </a:cubicBezTo>
                <a:cubicBezTo>
                  <a:pt x="35400" y="36382"/>
                  <a:pt x="35428" y="36316"/>
                  <a:pt x="35406" y="36262"/>
                </a:cubicBezTo>
                <a:cubicBezTo>
                  <a:pt x="35390" y="36224"/>
                  <a:pt x="35348" y="36199"/>
                  <a:pt x="35304" y="36199"/>
                </a:cubicBezTo>
                <a:close/>
                <a:moveTo>
                  <a:pt x="26227" y="36372"/>
                </a:moveTo>
                <a:cubicBezTo>
                  <a:pt x="26182" y="36372"/>
                  <a:pt x="26140" y="36399"/>
                  <a:pt x="26121" y="36442"/>
                </a:cubicBezTo>
                <a:cubicBezTo>
                  <a:pt x="26099" y="36492"/>
                  <a:pt x="26127" y="36558"/>
                  <a:pt x="26182" y="36574"/>
                </a:cubicBezTo>
                <a:cubicBezTo>
                  <a:pt x="26445" y="36678"/>
                  <a:pt x="26719" y="36771"/>
                  <a:pt x="26987" y="36849"/>
                </a:cubicBezTo>
                <a:cubicBezTo>
                  <a:pt x="26999" y="36854"/>
                  <a:pt x="27009" y="36854"/>
                  <a:pt x="27020" y="36854"/>
                </a:cubicBezTo>
                <a:cubicBezTo>
                  <a:pt x="27065" y="36854"/>
                  <a:pt x="27108" y="36827"/>
                  <a:pt x="27119" y="36777"/>
                </a:cubicBezTo>
                <a:cubicBezTo>
                  <a:pt x="27136" y="36723"/>
                  <a:pt x="27103" y="36662"/>
                  <a:pt x="27047" y="36645"/>
                </a:cubicBezTo>
                <a:cubicBezTo>
                  <a:pt x="26784" y="36569"/>
                  <a:pt x="26516" y="36481"/>
                  <a:pt x="26258" y="36377"/>
                </a:cubicBezTo>
                <a:cubicBezTo>
                  <a:pt x="26248" y="36374"/>
                  <a:pt x="26237" y="36372"/>
                  <a:pt x="26227" y="36372"/>
                </a:cubicBezTo>
                <a:close/>
                <a:moveTo>
                  <a:pt x="33703" y="36713"/>
                </a:moveTo>
                <a:cubicBezTo>
                  <a:pt x="33694" y="36713"/>
                  <a:pt x="33684" y="36715"/>
                  <a:pt x="33675" y="36717"/>
                </a:cubicBezTo>
                <a:cubicBezTo>
                  <a:pt x="33411" y="36777"/>
                  <a:pt x="33131" y="36837"/>
                  <a:pt x="32852" y="36887"/>
                </a:cubicBezTo>
                <a:cubicBezTo>
                  <a:pt x="32797" y="36898"/>
                  <a:pt x="32759" y="36948"/>
                  <a:pt x="32770" y="37007"/>
                </a:cubicBezTo>
                <a:cubicBezTo>
                  <a:pt x="32775" y="37057"/>
                  <a:pt x="32819" y="37095"/>
                  <a:pt x="32873" y="37095"/>
                </a:cubicBezTo>
                <a:lnTo>
                  <a:pt x="32891" y="37095"/>
                </a:lnTo>
                <a:cubicBezTo>
                  <a:pt x="33175" y="37046"/>
                  <a:pt x="33455" y="36986"/>
                  <a:pt x="33723" y="36920"/>
                </a:cubicBezTo>
                <a:cubicBezTo>
                  <a:pt x="33778" y="36908"/>
                  <a:pt x="33817" y="36849"/>
                  <a:pt x="33799" y="36794"/>
                </a:cubicBezTo>
                <a:cubicBezTo>
                  <a:pt x="33791" y="36748"/>
                  <a:pt x="33751" y="36713"/>
                  <a:pt x="33703" y="36713"/>
                </a:cubicBezTo>
                <a:close/>
                <a:moveTo>
                  <a:pt x="27836" y="36852"/>
                </a:moveTo>
                <a:cubicBezTo>
                  <a:pt x="27788" y="36852"/>
                  <a:pt x="27742" y="36883"/>
                  <a:pt x="27733" y="36936"/>
                </a:cubicBezTo>
                <a:cubicBezTo>
                  <a:pt x="27722" y="36991"/>
                  <a:pt x="27755" y="37046"/>
                  <a:pt x="27814" y="37062"/>
                </a:cubicBezTo>
                <a:cubicBezTo>
                  <a:pt x="28089" y="37117"/>
                  <a:pt x="28368" y="37166"/>
                  <a:pt x="28654" y="37204"/>
                </a:cubicBezTo>
                <a:lnTo>
                  <a:pt x="28664" y="37204"/>
                </a:lnTo>
                <a:cubicBezTo>
                  <a:pt x="28719" y="37204"/>
                  <a:pt x="28763" y="37166"/>
                  <a:pt x="28768" y="37117"/>
                </a:cubicBezTo>
                <a:cubicBezTo>
                  <a:pt x="28780" y="37057"/>
                  <a:pt x="28735" y="37002"/>
                  <a:pt x="28681" y="36996"/>
                </a:cubicBezTo>
                <a:cubicBezTo>
                  <a:pt x="28401" y="36958"/>
                  <a:pt x="28127" y="36908"/>
                  <a:pt x="27859" y="36854"/>
                </a:cubicBezTo>
                <a:cubicBezTo>
                  <a:pt x="27852" y="36853"/>
                  <a:pt x="27844" y="36852"/>
                  <a:pt x="27836" y="36852"/>
                </a:cubicBezTo>
                <a:close/>
                <a:moveTo>
                  <a:pt x="32033" y="37001"/>
                </a:moveTo>
                <a:cubicBezTo>
                  <a:pt x="32030" y="37001"/>
                  <a:pt x="32027" y="37001"/>
                  <a:pt x="32024" y="37002"/>
                </a:cubicBezTo>
                <a:cubicBezTo>
                  <a:pt x="31745" y="37034"/>
                  <a:pt x="31459" y="37062"/>
                  <a:pt x="31186" y="37079"/>
                </a:cubicBezTo>
                <a:cubicBezTo>
                  <a:pt x="31131" y="37084"/>
                  <a:pt x="31087" y="37133"/>
                  <a:pt x="31087" y="37188"/>
                </a:cubicBezTo>
                <a:cubicBezTo>
                  <a:pt x="31092" y="37249"/>
                  <a:pt x="31136" y="37292"/>
                  <a:pt x="31196" y="37292"/>
                </a:cubicBezTo>
                <a:lnTo>
                  <a:pt x="31202" y="37292"/>
                </a:lnTo>
                <a:cubicBezTo>
                  <a:pt x="31476" y="37270"/>
                  <a:pt x="31761" y="37249"/>
                  <a:pt x="32046" y="37216"/>
                </a:cubicBezTo>
                <a:cubicBezTo>
                  <a:pt x="32107" y="37211"/>
                  <a:pt x="32150" y="37155"/>
                  <a:pt x="32139" y="37095"/>
                </a:cubicBezTo>
                <a:cubicBezTo>
                  <a:pt x="32134" y="37043"/>
                  <a:pt x="32085" y="37001"/>
                  <a:pt x="32033" y="37001"/>
                </a:cubicBezTo>
                <a:close/>
                <a:moveTo>
                  <a:pt x="29514" y="37079"/>
                </a:moveTo>
                <a:cubicBezTo>
                  <a:pt x="29459" y="37079"/>
                  <a:pt x="29405" y="37117"/>
                  <a:pt x="29399" y="37178"/>
                </a:cubicBezTo>
                <a:cubicBezTo>
                  <a:pt x="29393" y="37237"/>
                  <a:pt x="29443" y="37287"/>
                  <a:pt x="29498" y="37287"/>
                </a:cubicBezTo>
                <a:cubicBezTo>
                  <a:pt x="29772" y="37309"/>
                  <a:pt x="30051" y="37315"/>
                  <a:pt x="30347" y="37315"/>
                </a:cubicBezTo>
                <a:lnTo>
                  <a:pt x="30341" y="37105"/>
                </a:lnTo>
                <a:cubicBezTo>
                  <a:pt x="30299" y="37106"/>
                  <a:pt x="30257" y="37107"/>
                  <a:pt x="30215" y="37107"/>
                </a:cubicBezTo>
                <a:cubicBezTo>
                  <a:pt x="29978" y="37107"/>
                  <a:pt x="29742" y="37093"/>
                  <a:pt x="29514" y="3707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_1">
    <p:bg>
      <p:bgPr>
        <a:solidFill>
          <a:schemeClr val="lt1"/>
        </a:solidFill>
        <a:effectLst/>
      </p:bgPr>
    </p:bg>
    <p:spTree>
      <p:nvGrpSpPr>
        <p:cNvPr id="1" name="Shape 2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5" name="Google Shape;2475;p39"/>
          <p:cNvGrpSpPr/>
          <p:nvPr/>
        </p:nvGrpSpPr>
        <p:grpSpPr>
          <a:xfrm>
            <a:off x="140683" y="110399"/>
            <a:ext cx="8890673" cy="4933293"/>
            <a:chOff x="140683" y="110399"/>
            <a:chExt cx="8890673" cy="4933293"/>
          </a:xfrm>
        </p:grpSpPr>
        <p:sp>
          <p:nvSpPr>
            <p:cNvPr id="2476" name="Google Shape;2476;p39"/>
            <p:cNvSpPr/>
            <p:nvPr/>
          </p:nvSpPr>
          <p:spPr>
            <a:xfrm rot="2700000">
              <a:off x="3062991" y="49280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77" name="Google Shape;2477;p39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78" name="Google Shape;2478;p39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79" name="Google Shape;2479;p39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80" name="Google Shape;2480;p39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81" name="Google Shape;2481;p39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82" name="Google Shape;2482;p39"/>
            <p:cNvSpPr/>
            <p:nvPr/>
          </p:nvSpPr>
          <p:spPr>
            <a:xfrm>
              <a:off x="8327250" y="4485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39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84" name="Google Shape;2484;p39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85" name="Google Shape;2485;p39"/>
            <p:cNvSpPr/>
            <p:nvPr/>
          </p:nvSpPr>
          <p:spPr>
            <a:xfrm rot="-8100000" flipH="1">
              <a:off x="698288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86" name="Google Shape;2486;p39"/>
            <p:cNvSpPr/>
            <p:nvPr/>
          </p:nvSpPr>
          <p:spPr>
            <a:xfrm>
              <a:off x="423763" y="12832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9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88" name="Google Shape;2488;p39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89" name="Google Shape;2489;p39"/>
            <p:cNvSpPr/>
            <p:nvPr/>
          </p:nvSpPr>
          <p:spPr>
            <a:xfrm rot="-9899594">
              <a:off x="850870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90" name="Google Shape;2490;p39"/>
            <p:cNvSpPr/>
            <p:nvPr/>
          </p:nvSpPr>
          <p:spPr>
            <a:xfrm rot="-5400000">
              <a:off x="245215" y="29518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91" name="Google Shape;2491;p39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92" name="Google Shape;2492;p39"/>
            <p:cNvSpPr/>
            <p:nvPr/>
          </p:nvSpPr>
          <p:spPr>
            <a:xfrm rot="6300406">
              <a:off x="8522057" y="18110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93" name="Google Shape;2493;p39"/>
            <p:cNvSpPr/>
            <p:nvPr/>
          </p:nvSpPr>
          <p:spPr>
            <a:xfrm rot="8999773">
              <a:off x="6460822" y="1700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94" name="Google Shape;2494;p39"/>
            <p:cNvSpPr/>
            <p:nvPr/>
          </p:nvSpPr>
          <p:spPr>
            <a:xfrm rot="8100000" flipH="1">
              <a:off x="7654844" y="2149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95" name="Google Shape;2495;p39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96" name="Google Shape;2496;p39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97" name="Google Shape;2497;p39"/>
            <p:cNvSpPr/>
            <p:nvPr/>
          </p:nvSpPr>
          <p:spPr>
            <a:xfrm>
              <a:off x="8671789" y="11406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98" name="Google Shape;2498;p39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99" name="Google Shape;2499;p39"/>
            <p:cNvSpPr/>
            <p:nvPr/>
          </p:nvSpPr>
          <p:spPr>
            <a:xfrm rot="2700000">
              <a:off x="895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0" name="Google Shape;2500;p39"/>
            <p:cNvSpPr/>
            <p:nvPr/>
          </p:nvSpPr>
          <p:spPr>
            <a:xfrm rot="-2700000">
              <a:off x="14224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1" name="Google Shape;2501;p39"/>
            <p:cNvSpPr/>
            <p:nvPr/>
          </p:nvSpPr>
          <p:spPr>
            <a:xfrm rot="8999773">
              <a:off x="426372" y="48856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02" name="Google Shape;2502;p39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03" name="Google Shape;2503;p39"/>
            <p:cNvSpPr/>
            <p:nvPr/>
          </p:nvSpPr>
          <p:spPr>
            <a:xfrm rot="8100000" flipH="1">
              <a:off x="8869731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4" name="Google Shape;2504;p39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05" name="Google Shape;2505;p39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06" name="Google Shape;2506;p39"/>
            <p:cNvSpPr/>
            <p:nvPr/>
          </p:nvSpPr>
          <p:spPr>
            <a:xfrm rot="5400000">
              <a:off x="1109249" y="83406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7" name="Google Shape;2507;p39"/>
            <p:cNvSpPr/>
            <p:nvPr/>
          </p:nvSpPr>
          <p:spPr>
            <a:xfrm rot="8100000">
              <a:off x="803211" y="20626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08" name="Google Shape;2508;p39"/>
            <p:cNvSpPr/>
            <p:nvPr/>
          </p:nvSpPr>
          <p:spPr>
            <a:xfrm rot="-900406" flipH="1">
              <a:off x="3959085" y="48988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09" name="Google Shape;2509;p39"/>
            <p:cNvSpPr/>
            <p:nvPr/>
          </p:nvSpPr>
          <p:spPr>
            <a:xfrm>
              <a:off x="4942764" y="49305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10" name="Google Shape;2510;p39"/>
            <p:cNvSpPr/>
            <p:nvPr/>
          </p:nvSpPr>
          <p:spPr>
            <a:xfrm rot="-7200227">
              <a:off x="1285269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11" name="Google Shape;2511;p39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12" name="Google Shape;2512;p39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13" name="Google Shape;2513;p39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14" name="Google Shape;2514;p39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15" name="Google Shape;2515;p39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16" name="Google Shape;2516;p39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17" name="Google Shape;2517;p39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18" name="Google Shape;2518;p39"/>
            <p:cNvSpPr/>
            <p:nvPr/>
          </p:nvSpPr>
          <p:spPr>
            <a:xfrm rot="8100000" flipH="1">
              <a:off x="66312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19" name="Google Shape;2519;p39"/>
            <p:cNvSpPr/>
            <p:nvPr/>
          </p:nvSpPr>
          <p:spPr>
            <a:xfrm rot="10800000" flipH="1">
              <a:off x="7743555" y="265951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20" name="Google Shape;2520;p39"/>
            <p:cNvSpPr/>
            <p:nvPr/>
          </p:nvSpPr>
          <p:spPr>
            <a:xfrm rot="-8100000" flipH="1">
              <a:off x="7858613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21" name="Google Shape;2521;p39"/>
            <p:cNvSpPr/>
            <p:nvPr/>
          </p:nvSpPr>
          <p:spPr>
            <a:xfrm rot="-9899594">
              <a:off x="7782595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22" name="Google Shape;2522;p39"/>
            <p:cNvSpPr/>
            <p:nvPr/>
          </p:nvSpPr>
          <p:spPr>
            <a:xfrm rot="8100000">
              <a:off x="8115936" y="22912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23" name="Google Shape;2523;p39"/>
            <p:cNvSpPr/>
            <p:nvPr/>
          </p:nvSpPr>
          <p:spPr>
            <a:xfrm rot="-7200227">
              <a:off x="8216994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24" name="Google Shape;2524;p39"/>
            <p:cNvSpPr/>
            <p:nvPr/>
          </p:nvSpPr>
          <p:spPr>
            <a:xfrm rot="8100000" flipH="1">
              <a:off x="7955331" y="41656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sp>
        <p:nvSpPr>
          <p:cNvPr id="2525" name="Google Shape;2525;p39"/>
          <p:cNvSpPr/>
          <p:nvPr/>
        </p:nvSpPr>
        <p:spPr>
          <a:xfrm>
            <a:off x="720000" y="544975"/>
            <a:ext cx="7704000" cy="40536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6" name="Google Shape;2526;p39"/>
          <p:cNvSpPr/>
          <p:nvPr/>
        </p:nvSpPr>
        <p:spPr>
          <a:xfrm>
            <a:off x="5602987" y="1704160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7" name="Google Shape;2527;p39"/>
          <p:cNvGrpSpPr/>
          <p:nvPr/>
        </p:nvGrpSpPr>
        <p:grpSpPr>
          <a:xfrm>
            <a:off x="6536225" y="2319800"/>
            <a:ext cx="868425" cy="514500"/>
            <a:chOff x="2575700" y="1885000"/>
            <a:chExt cx="868425" cy="514500"/>
          </a:xfrm>
        </p:grpSpPr>
        <p:sp>
          <p:nvSpPr>
            <p:cNvPr id="2528" name="Google Shape;2528;p39"/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39"/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39"/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39"/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2" name="Google Shape;2532;p39"/>
          <p:cNvSpPr/>
          <p:nvPr/>
        </p:nvSpPr>
        <p:spPr>
          <a:xfrm flipH="1">
            <a:off x="6859674" y="1528925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39"/>
          <p:cNvSpPr/>
          <p:nvPr/>
        </p:nvSpPr>
        <p:spPr>
          <a:xfrm>
            <a:off x="7176062" y="3048160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39"/>
          <p:cNvSpPr/>
          <p:nvPr/>
        </p:nvSpPr>
        <p:spPr>
          <a:xfrm>
            <a:off x="7176062" y="1236160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39"/>
          <p:cNvSpPr/>
          <p:nvPr/>
        </p:nvSpPr>
        <p:spPr>
          <a:xfrm>
            <a:off x="5835587" y="3732160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39"/>
          <p:cNvSpPr/>
          <p:nvPr/>
        </p:nvSpPr>
        <p:spPr>
          <a:xfrm flipH="1">
            <a:off x="6859674" y="3363725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39"/>
          <p:cNvSpPr/>
          <p:nvPr/>
        </p:nvSpPr>
        <p:spPr>
          <a:xfrm flipH="1">
            <a:off x="5745474" y="2485100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39"/>
          <p:cNvSpPr/>
          <p:nvPr/>
        </p:nvSpPr>
        <p:spPr>
          <a:xfrm flipH="1">
            <a:off x="8001899" y="2485100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20BFC35B-69C8-46B2-BAD1-B13D8DE391D6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None/>
              <a:defRPr sz="35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84" r:id="rId4"/>
    <p:sldLayoutId id="214748368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1"/>
        </a:solidFill>
        <a:effectLst/>
      </p:bgPr>
    </p:bg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p43"/>
          <p:cNvSpPr txBox="1">
            <a:spLocks noGrp="1"/>
          </p:cNvSpPr>
          <p:nvPr>
            <p:ph type="ctrTitle"/>
          </p:nvPr>
        </p:nvSpPr>
        <p:spPr>
          <a:xfrm>
            <a:off x="1983015" y="1592636"/>
            <a:ext cx="5177971" cy="20649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5400">
                <a:latin typeface="Comic Sans MS" panose="030F0702030302020204" pitchFamily="66" charset="0"/>
              </a:rPr>
              <a:t>Unit 13</a:t>
            </a:r>
            <a:r>
              <a:rPr lang="pt-PT" sz="6600">
                <a:latin typeface="Comic Sans MS" panose="030F0702030302020204" pitchFamily="66" charset="0"/>
              </a:rPr>
              <a:t/>
            </a:r>
            <a:br>
              <a:rPr lang="pt-PT" sz="6600">
                <a:latin typeface="Comic Sans MS" panose="030F0702030302020204" pitchFamily="66" charset="0"/>
              </a:rPr>
            </a:br>
            <a:r>
              <a:rPr lang="pt-PT" sz="6600">
                <a:solidFill>
                  <a:srgbClr val="ED8C18"/>
                </a:solidFill>
                <a:latin typeface="Comic Sans MS" panose="030F0702030302020204" pitchFamily="66" charset="0"/>
              </a:rPr>
              <a:t>A</a:t>
            </a:r>
            <a:r>
              <a:rPr lang="pt-PT" sz="660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</a:t>
            </a:r>
            <a:r>
              <a:rPr lang="pt-PT" sz="6600">
                <a:solidFill>
                  <a:srgbClr val="E63813"/>
                </a:solidFill>
                <a:latin typeface="Comic Sans MS" panose="030F0702030302020204" pitchFamily="66" charset="0"/>
              </a:rPr>
              <a:t>p</a:t>
            </a:r>
            <a:r>
              <a:rPr lang="pt-PT" sz="6600">
                <a:solidFill>
                  <a:srgbClr val="85C5A7"/>
                </a:solidFill>
                <a:latin typeface="Comic Sans MS" panose="030F0702030302020204" pitchFamily="66" charset="0"/>
              </a:rPr>
              <a:t>e</a:t>
            </a:r>
            <a:r>
              <a:rPr lang="pt-PT" sz="6600">
                <a:solidFill>
                  <a:srgbClr val="4ABACD"/>
                </a:solidFill>
                <a:latin typeface="Comic Sans MS" panose="030F0702030302020204" pitchFamily="66" charset="0"/>
              </a:rPr>
              <a:t>a</a:t>
            </a:r>
            <a:r>
              <a:rPr lang="pt-PT" sz="6600">
                <a:solidFill>
                  <a:srgbClr val="ED8C18"/>
                </a:solidFill>
                <a:latin typeface="Comic Sans MS" panose="030F0702030302020204" pitchFamily="66" charset="0"/>
              </a:rPr>
              <a:t>r</a:t>
            </a:r>
            <a:r>
              <a:rPr lang="pt-PT" sz="660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pt-PT" sz="6600">
                <a:solidFill>
                  <a:srgbClr val="E63813"/>
                </a:solidFill>
                <a:latin typeface="Comic Sans MS" panose="030F0702030302020204" pitchFamily="66" charset="0"/>
              </a:rPr>
              <a:t>n</a:t>
            </a:r>
            <a:r>
              <a:rPr lang="pt-PT" sz="6600">
                <a:solidFill>
                  <a:srgbClr val="85C5A7"/>
                </a:solidFill>
                <a:latin typeface="Comic Sans MS" panose="030F0702030302020204" pitchFamily="66" charset="0"/>
              </a:rPr>
              <a:t>c</a:t>
            </a:r>
            <a:r>
              <a:rPr lang="pt-PT" sz="6600">
                <a:solidFill>
                  <a:srgbClr val="4ABACD"/>
                </a:solidFill>
                <a:latin typeface="Comic Sans MS" panose="030F0702030302020204" pitchFamily="66" charset="0"/>
              </a:rPr>
              <a:t>e</a:t>
            </a:r>
            <a:endParaRPr sz="6600">
              <a:solidFill>
                <a:srgbClr val="4ABACD"/>
              </a:solidFill>
              <a:latin typeface="Comic Sans MS" panose="030F0702030302020204" pitchFamily="66" charset="0"/>
            </a:endParaRPr>
          </a:p>
        </p:txBody>
      </p:sp>
      <p:sp>
        <p:nvSpPr>
          <p:cNvPr id="2656" name="Google Shape;2656;p43"/>
          <p:cNvSpPr txBox="1">
            <a:spLocks noGrp="1"/>
          </p:cNvSpPr>
          <p:nvPr>
            <p:ph type="subTitle" idx="1"/>
          </p:nvPr>
        </p:nvSpPr>
        <p:spPr>
          <a:xfrm>
            <a:off x="2134650" y="3657500"/>
            <a:ext cx="4874700" cy="4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>
                <a:latin typeface="Comic Sans MS" panose="030F0702030302020204" pitchFamily="66" charset="0"/>
              </a:rPr>
              <a:t>Lesson 3 - Period 5</a:t>
            </a:r>
            <a:endParaRPr sz="2400">
              <a:latin typeface="Comic Sans MS" panose="030F0702030302020204" pitchFamily="66" charset="0"/>
            </a:endParaRPr>
          </a:p>
        </p:txBody>
      </p:sp>
      <p:grpSp>
        <p:nvGrpSpPr>
          <p:cNvPr id="2657" name="Google Shape;2657;p43"/>
          <p:cNvGrpSpPr/>
          <p:nvPr/>
        </p:nvGrpSpPr>
        <p:grpSpPr>
          <a:xfrm>
            <a:off x="2682475" y="1096925"/>
            <a:ext cx="4271575" cy="2112725"/>
            <a:chOff x="2682475" y="1096925"/>
            <a:chExt cx="4271575" cy="2112725"/>
          </a:xfrm>
        </p:grpSpPr>
        <p:sp>
          <p:nvSpPr>
            <p:cNvPr id="2658" name="Google Shape;2658;p43"/>
            <p:cNvSpPr/>
            <p:nvPr/>
          </p:nvSpPr>
          <p:spPr>
            <a:xfrm>
              <a:off x="6196550" y="10969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43"/>
            <p:cNvSpPr/>
            <p:nvPr/>
          </p:nvSpPr>
          <p:spPr>
            <a:xfrm>
              <a:off x="2682475" y="10969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43"/>
            <p:cNvSpPr/>
            <p:nvPr/>
          </p:nvSpPr>
          <p:spPr>
            <a:xfrm>
              <a:off x="6760550" y="30257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1" name="Google Shape;2661;p43"/>
          <p:cNvGrpSpPr/>
          <p:nvPr/>
        </p:nvGrpSpPr>
        <p:grpSpPr>
          <a:xfrm>
            <a:off x="-131942" y="-240334"/>
            <a:ext cx="9408147" cy="2571207"/>
            <a:chOff x="-131942" y="-240334"/>
            <a:chExt cx="9408147" cy="2571207"/>
          </a:xfrm>
        </p:grpSpPr>
        <p:grpSp>
          <p:nvGrpSpPr>
            <p:cNvPr id="2662" name="Google Shape;2662;p43"/>
            <p:cNvGrpSpPr/>
            <p:nvPr/>
          </p:nvGrpSpPr>
          <p:grpSpPr>
            <a:xfrm rot="-1799975">
              <a:off x="-47704" y="459634"/>
              <a:ext cx="3113747" cy="1171270"/>
              <a:chOff x="0" y="539998"/>
              <a:chExt cx="3901889" cy="1467738"/>
            </a:xfrm>
          </p:grpSpPr>
          <p:sp>
            <p:nvSpPr>
              <p:cNvPr id="2663" name="Google Shape;2663;p43"/>
              <p:cNvSpPr/>
              <p:nvPr/>
            </p:nvSpPr>
            <p:spPr>
              <a:xfrm>
                <a:off x="0" y="539998"/>
                <a:ext cx="3901889" cy="885476"/>
              </a:xfrm>
              <a:custGeom>
                <a:avLst/>
                <a:gdLst/>
                <a:ahLst/>
                <a:cxnLst/>
                <a:rect l="l" t="t" r="r" b="b"/>
                <a:pathLst>
                  <a:path w="62921" h="14279" extrusionOk="0">
                    <a:moveTo>
                      <a:pt x="9406" y="216"/>
                    </a:moveTo>
                    <a:cubicBezTo>
                      <a:pt x="9522" y="216"/>
                      <a:pt x="9641" y="302"/>
                      <a:pt x="9740" y="467"/>
                    </a:cubicBezTo>
                    <a:cubicBezTo>
                      <a:pt x="10041" y="950"/>
                      <a:pt x="10152" y="2057"/>
                      <a:pt x="9461" y="3021"/>
                    </a:cubicBezTo>
                    <a:cubicBezTo>
                      <a:pt x="9345" y="3181"/>
                      <a:pt x="9203" y="3345"/>
                      <a:pt x="9017" y="3509"/>
                    </a:cubicBezTo>
                    <a:cubicBezTo>
                      <a:pt x="8715" y="2715"/>
                      <a:pt x="8644" y="1931"/>
                      <a:pt x="8814" y="1185"/>
                    </a:cubicBezTo>
                    <a:cubicBezTo>
                      <a:pt x="8945" y="616"/>
                      <a:pt x="9153" y="254"/>
                      <a:pt x="9368" y="216"/>
                    </a:cubicBezTo>
                    <a:close/>
                    <a:moveTo>
                      <a:pt x="51236" y="813"/>
                    </a:moveTo>
                    <a:cubicBezTo>
                      <a:pt x="51373" y="813"/>
                      <a:pt x="51542" y="972"/>
                      <a:pt x="51691" y="1229"/>
                    </a:cubicBezTo>
                    <a:cubicBezTo>
                      <a:pt x="52042" y="1860"/>
                      <a:pt x="52261" y="3163"/>
                      <a:pt x="51724" y="4770"/>
                    </a:cubicBezTo>
                    <a:cubicBezTo>
                      <a:pt x="51713" y="4808"/>
                      <a:pt x="51696" y="4846"/>
                      <a:pt x="51686" y="4885"/>
                    </a:cubicBezTo>
                    <a:cubicBezTo>
                      <a:pt x="51565" y="4616"/>
                      <a:pt x="51461" y="4326"/>
                      <a:pt x="51367" y="4013"/>
                    </a:cubicBezTo>
                    <a:cubicBezTo>
                      <a:pt x="50732" y="1886"/>
                      <a:pt x="50907" y="944"/>
                      <a:pt x="51175" y="829"/>
                    </a:cubicBezTo>
                    <a:cubicBezTo>
                      <a:pt x="51198" y="818"/>
                      <a:pt x="51220" y="813"/>
                      <a:pt x="51236" y="813"/>
                    </a:cubicBezTo>
                    <a:close/>
                    <a:moveTo>
                      <a:pt x="9408" y="0"/>
                    </a:moveTo>
                    <a:cubicBezTo>
                      <a:pt x="9383" y="0"/>
                      <a:pt x="9359" y="2"/>
                      <a:pt x="9335" y="7"/>
                    </a:cubicBezTo>
                    <a:cubicBezTo>
                      <a:pt x="9110" y="45"/>
                      <a:pt x="8809" y="270"/>
                      <a:pt x="8611" y="1136"/>
                    </a:cubicBezTo>
                    <a:cubicBezTo>
                      <a:pt x="8425" y="1947"/>
                      <a:pt x="8507" y="2796"/>
                      <a:pt x="8847" y="3657"/>
                    </a:cubicBezTo>
                    <a:cubicBezTo>
                      <a:pt x="8129" y="4219"/>
                      <a:pt x="6900" y="4732"/>
                      <a:pt x="4805" y="4732"/>
                    </a:cubicBezTo>
                    <a:cubicBezTo>
                      <a:pt x="3574" y="4732"/>
                      <a:pt x="2044" y="4555"/>
                      <a:pt x="143" y="4107"/>
                    </a:cubicBezTo>
                    <a:cubicBezTo>
                      <a:pt x="132" y="4104"/>
                      <a:pt x="122" y="4102"/>
                      <a:pt x="112" y="4102"/>
                    </a:cubicBezTo>
                    <a:cubicBezTo>
                      <a:pt x="65" y="4102"/>
                      <a:pt x="26" y="4133"/>
                      <a:pt x="18" y="4183"/>
                    </a:cubicBezTo>
                    <a:cubicBezTo>
                      <a:pt x="1" y="4238"/>
                      <a:pt x="39" y="4299"/>
                      <a:pt x="94" y="4309"/>
                    </a:cubicBezTo>
                    <a:cubicBezTo>
                      <a:pt x="1384" y="4615"/>
                      <a:pt x="3137" y="4935"/>
                      <a:pt x="4829" y="4935"/>
                    </a:cubicBezTo>
                    <a:cubicBezTo>
                      <a:pt x="6386" y="4935"/>
                      <a:pt x="7892" y="4663"/>
                      <a:pt x="8935" y="3859"/>
                    </a:cubicBezTo>
                    <a:cubicBezTo>
                      <a:pt x="9631" y="5438"/>
                      <a:pt x="11176" y="7061"/>
                      <a:pt x="13501" y="8601"/>
                    </a:cubicBezTo>
                    <a:cubicBezTo>
                      <a:pt x="17759" y="11423"/>
                      <a:pt x="23886" y="13479"/>
                      <a:pt x="29893" y="14093"/>
                    </a:cubicBezTo>
                    <a:cubicBezTo>
                      <a:pt x="31138" y="14218"/>
                      <a:pt x="32360" y="14279"/>
                      <a:pt x="33549" y="14279"/>
                    </a:cubicBezTo>
                    <a:cubicBezTo>
                      <a:pt x="39003" y="14279"/>
                      <a:pt x="43793" y="12958"/>
                      <a:pt x="47284" y="10453"/>
                    </a:cubicBezTo>
                    <a:cubicBezTo>
                      <a:pt x="49427" y="8913"/>
                      <a:pt x="50945" y="7181"/>
                      <a:pt x="51702" y="5412"/>
                    </a:cubicBezTo>
                    <a:cubicBezTo>
                      <a:pt x="52278" y="6480"/>
                      <a:pt x="53077" y="7187"/>
                      <a:pt x="54102" y="7521"/>
                    </a:cubicBezTo>
                    <a:cubicBezTo>
                      <a:pt x="54580" y="7677"/>
                      <a:pt x="55083" y="7744"/>
                      <a:pt x="55597" y="7744"/>
                    </a:cubicBezTo>
                    <a:cubicBezTo>
                      <a:pt x="58922" y="7744"/>
                      <a:pt x="62680" y="4913"/>
                      <a:pt x="62861" y="4775"/>
                    </a:cubicBezTo>
                    <a:cubicBezTo>
                      <a:pt x="62910" y="4742"/>
                      <a:pt x="62921" y="4676"/>
                      <a:pt x="62882" y="4628"/>
                    </a:cubicBezTo>
                    <a:cubicBezTo>
                      <a:pt x="62863" y="4600"/>
                      <a:pt x="62829" y="4586"/>
                      <a:pt x="62796" y="4586"/>
                    </a:cubicBezTo>
                    <a:cubicBezTo>
                      <a:pt x="62774" y="4586"/>
                      <a:pt x="62752" y="4592"/>
                      <a:pt x="62735" y="4605"/>
                    </a:cubicBezTo>
                    <a:cubicBezTo>
                      <a:pt x="62692" y="4638"/>
                      <a:pt x="58853" y="7532"/>
                      <a:pt x="55571" y="7532"/>
                    </a:cubicBezTo>
                    <a:cubicBezTo>
                      <a:pt x="55086" y="7532"/>
                      <a:pt x="54614" y="7469"/>
                      <a:pt x="54168" y="7324"/>
                    </a:cubicBezTo>
                    <a:cubicBezTo>
                      <a:pt x="53148" y="6990"/>
                      <a:pt x="52359" y="6260"/>
                      <a:pt x="51812" y="5154"/>
                    </a:cubicBezTo>
                    <a:cubicBezTo>
                      <a:pt x="51850" y="5050"/>
                      <a:pt x="51888" y="4939"/>
                      <a:pt x="51921" y="4835"/>
                    </a:cubicBezTo>
                    <a:cubicBezTo>
                      <a:pt x="52485" y="3163"/>
                      <a:pt x="52266" y="1820"/>
                      <a:pt x="51871" y="1125"/>
                    </a:cubicBezTo>
                    <a:cubicBezTo>
                      <a:pt x="51683" y="789"/>
                      <a:pt x="51451" y="603"/>
                      <a:pt x="51235" y="603"/>
                    </a:cubicBezTo>
                    <a:cubicBezTo>
                      <a:pt x="51187" y="603"/>
                      <a:pt x="51140" y="612"/>
                      <a:pt x="51094" y="631"/>
                    </a:cubicBezTo>
                    <a:cubicBezTo>
                      <a:pt x="50682" y="808"/>
                      <a:pt x="50485" y="1805"/>
                      <a:pt x="51165" y="4074"/>
                    </a:cubicBezTo>
                    <a:cubicBezTo>
                      <a:pt x="51286" y="4468"/>
                      <a:pt x="51423" y="4830"/>
                      <a:pt x="51582" y="5159"/>
                    </a:cubicBezTo>
                    <a:cubicBezTo>
                      <a:pt x="51044" y="6497"/>
                      <a:pt x="49839" y="8354"/>
                      <a:pt x="47163" y="10279"/>
                    </a:cubicBezTo>
                    <a:cubicBezTo>
                      <a:pt x="43708" y="12763"/>
                      <a:pt x="38967" y="14069"/>
                      <a:pt x="33566" y="14069"/>
                    </a:cubicBezTo>
                    <a:cubicBezTo>
                      <a:pt x="32379" y="14069"/>
                      <a:pt x="31160" y="14006"/>
                      <a:pt x="29916" y="13879"/>
                    </a:cubicBezTo>
                    <a:cubicBezTo>
                      <a:pt x="23941" y="13271"/>
                      <a:pt x="17847" y="11232"/>
                      <a:pt x="13615" y="8420"/>
                    </a:cubicBezTo>
                    <a:cubicBezTo>
                      <a:pt x="11303" y="6885"/>
                      <a:pt x="9768" y="5280"/>
                      <a:pt x="9105" y="3723"/>
                    </a:cubicBezTo>
                    <a:cubicBezTo>
                      <a:pt x="9302" y="3553"/>
                      <a:pt x="9477" y="3361"/>
                      <a:pt x="9631" y="3148"/>
                    </a:cubicBezTo>
                    <a:cubicBezTo>
                      <a:pt x="10337" y="2166"/>
                      <a:pt x="10311" y="977"/>
                      <a:pt x="9922" y="358"/>
                    </a:cubicBezTo>
                    <a:cubicBezTo>
                      <a:pt x="9781" y="129"/>
                      <a:pt x="9596" y="0"/>
                      <a:pt x="94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43"/>
              <p:cNvSpPr/>
              <p:nvPr/>
            </p:nvSpPr>
            <p:spPr>
              <a:xfrm>
                <a:off x="546533" y="914628"/>
                <a:ext cx="539137" cy="671967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10836" extrusionOk="0">
                    <a:moveTo>
                      <a:pt x="1612" y="1"/>
                    </a:moveTo>
                    <a:lnTo>
                      <a:pt x="1" y="10836"/>
                    </a:lnTo>
                    <a:lnTo>
                      <a:pt x="1" y="10836"/>
                    </a:lnTo>
                    <a:lnTo>
                      <a:pt x="8693" y="3995"/>
                    </a:lnTo>
                    <a:lnTo>
                      <a:pt x="16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43"/>
              <p:cNvSpPr/>
              <p:nvPr/>
            </p:nvSpPr>
            <p:spPr>
              <a:xfrm>
                <a:off x="1145159" y="1160019"/>
                <a:ext cx="471109" cy="679471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10957" extrusionOk="0">
                    <a:moveTo>
                      <a:pt x="0" y="0"/>
                    </a:moveTo>
                    <a:lnTo>
                      <a:pt x="16" y="10956"/>
                    </a:lnTo>
                    <a:lnTo>
                      <a:pt x="7597" y="2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43"/>
              <p:cNvSpPr/>
              <p:nvPr/>
            </p:nvSpPr>
            <p:spPr>
              <a:xfrm>
                <a:off x="1655662" y="1364604"/>
                <a:ext cx="503728" cy="643132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10371" extrusionOk="0">
                    <a:moveTo>
                      <a:pt x="0" y="0"/>
                    </a:moveTo>
                    <a:lnTo>
                      <a:pt x="3519" y="10371"/>
                    </a:lnTo>
                    <a:lnTo>
                      <a:pt x="8123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43"/>
              <p:cNvSpPr/>
              <p:nvPr/>
            </p:nvSpPr>
            <p:spPr>
              <a:xfrm>
                <a:off x="2197793" y="1205227"/>
                <a:ext cx="484008" cy="685548"/>
              </a:xfrm>
              <a:custGeom>
                <a:avLst/>
                <a:gdLst/>
                <a:ahLst/>
                <a:cxnLst/>
                <a:rect l="l" t="t" r="r" b="b"/>
                <a:pathLst>
                  <a:path w="7805" h="11055" extrusionOk="0">
                    <a:moveTo>
                      <a:pt x="7394" y="0"/>
                    </a:moveTo>
                    <a:lnTo>
                      <a:pt x="0" y="3377"/>
                    </a:lnTo>
                    <a:lnTo>
                      <a:pt x="7805" y="11055"/>
                    </a:lnTo>
                    <a:lnTo>
                      <a:pt x="73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43"/>
              <p:cNvSpPr/>
              <p:nvPr/>
            </p:nvSpPr>
            <p:spPr>
              <a:xfrm>
                <a:off x="2679397" y="990409"/>
                <a:ext cx="537028" cy="677735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10929" extrusionOk="0">
                    <a:moveTo>
                      <a:pt x="6945" y="1"/>
                    </a:moveTo>
                    <a:lnTo>
                      <a:pt x="1" y="4220"/>
                    </a:lnTo>
                    <a:lnTo>
                      <a:pt x="8660" y="10929"/>
                    </a:lnTo>
                    <a:lnTo>
                      <a:pt x="69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69" name="Google Shape;2669;p43"/>
            <p:cNvGrpSpPr/>
            <p:nvPr/>
          </p:nvGrpSpPr>
          <p:grpSpPr>
            <a:xfrm rot="1799975" flipH="1">
              <a:off x="6078221" y="459634"/>
              <a:ext cx="3113747" cy="1171270"/>
              <a:chOff x="0" y="539998"/>
              <a:chExt cx="3901889" cy="1467738"/>
            </a:xfrm>
          </p:grpSpPr>
          <p:sp>
            <p:nvSpPr>
              <p:cNvPr id="2670" name="Google Shape;2670;p43"/>
              <p:cNvSpPr/>
              <p:nvPr/>
            </p:nvSpPr>
            <p:spPr>
              <a:xfrm>
                <a:off x="0" y="539998"/>
                <a:ext cx="3901889" cy="885476"/>
              </a:xfrm>
              <a:custGeom>
                <a:avLst/>
                <a:gdLst/>
                <a:ahLst/>
                <a:cxnLst/>
                <a:rect l="l" t="t" r="r" b="b"/>
                <a:pathLst>
                  <a:path w="62921" h="14279" extrusionOk="0">
                    <a:moveTo>
                      <a:pt x="9406" y="216"/>
                    </a:moveTo>
                    <a:cubicBezTo>
                      <a:pt x="9522" y="216"/>
                      <a:pt x="9641" y="302"/>
                      <a:pt x="9740" y="467"/>
                    </a:cubicBezTo>
                    <a:cubicBezTo>
                      <a:pt x="10041" y="950"/>
                      <a:pt x="10152" y="2057"/>
                      <a:pt x="9461" y="3021"/>
                    </a:cubicBezTo>
                    <a:cubicBezTo>
                      <a:pt x="9345" y="3181"/>
                      <a:pt x="9203" y="3345"/>
                      <a:pt x="9017" y="3509"/>
                    </a:cubicBezTo>
                    <a:cubicBezTo>
                      <a:pt x="8715" y="2715"/>
                      <a:pt x="8644" y="1931"/>
                      <a:pt x="8814" y="1185"/>
                    </a:cubicBezTo>
                    <a:cubicBezTo>
                      <a:pt x="8945" y="616"/>
                      <a:pt x="9153" y="254"/>
                      <a:pt x="9368" y="216"/>
                    </a:cubicBezTo>
                    <a:close/>
                    <a:moveTo>
                      <a:pt x="51236" y="813"/>
                    </a:moveTo>
                    <a:cubicBezTo>
                      <a:pt x="51373" y="813"/>
                      <a:pt x="51542" y="972"/>
                      <a:pt x="51691" y="1229"/>
                    </a:cubicBezTo>
                    <a:cubicBezTo>
                      <a:pt x="52042" y="1860"/>
                      <a:pt x="52261" y="3163"/>
                      <a:pt x="51724" y="4770"/>
                    </a:cubicBezTo>
                    <a:cubicBezTo>
                      <a:pt x="51713" y="4808"/>
                      <a:pt x="51696" y="4846"/>
                      <a:pt x="51686" y="4885"/>
                    </a:cubicBezTo>
                    <a:cubicBezTo>
                      <a:pt x="51565" y="4616"/>
                      <a:pt x="51461" y="4326"/>
                      <a:pt x="51367" y="4013"/>
                    </a:cubicBezTo>
                    <a:cubicBezTo>
                      <a:pt x="50732" y="1886"/>
                      <a:pt x="50907" y="944"/>
                      <a:pt x="51175" y="829"/>
                    </a:cubicBezTo>
                    <a:cubicBezTo>
                      <a:pt x="51198" y="818"/>
                      <a:pt x="51220" y="813"/>
                      <a:pt x="51236" y="813"/>
                    </a:cubicBezTo>
                    <a:close/>
                    <a:moveTo>
                      <a:pt x="9408" y="0"/>
                    </a:moveTo>
                    <a:cubicBezTo>
                      <a:pt x="9383" y="0"/>
                      <a:pt x="9359" y="2"/>
                      <a:pt x="9335" y="7"/>
                    </a:cubicBezTo>
                    <a:cubicBezTo>
                      <a:pt x="9110" y="45"/>
                      <a:pt x="8809" y="270"/>
                      <a:pt x="8611" y="1136"/>
                    </a:cubicBezTo>
                    <a:cubicBezTo>
                      <a:pt x="8425" y="1947"/>
                      <a:pt x="8507" y="2796"/>
                      <a:pt x="8847" y="3657"/>
                    </a:cubicBezTo>
                    <a:cubicBezTo>
                      <a:pt x="8129" y="4219"/>
                      <a:pt x="6900" y="4732"/>
                      <a:pt x="4805" y="4732"/>
                    </a:cubicBezTo>
                    <a:cubicBezTo>
                      <a:pt x="3574" y="4732"/>
                      <a:pt x="2044" y="4555"/>
                      <a:pt x="143" y="4107"/>
                    </a:cubicBezTo>
                    <a:cubicBezTo>
                      <a:pt x="132" y="4104"/>
                      <a:pt x="122" y="4102"/>
                      <a:pt x="112" y="4102"/>
                    </a:cubicBezTo>
                    <a:cubicBezTo>
                      <a:pt x="65" y="4102"/>
                      <a:pt x="26" y="4133"/>
                      <a:pt x="18" y="4183"/>
                    </a:cubicBezTo>
                    <a:cubicBezTo>
                      <a:pt x="1" y="4238"/>
                      <a:pt x="39" y="4299"/>
                      <a:pt x="94" y="4309"/>
                    </a:cubicBezTo>
                    <a:cubicBezTo>
                      <a:pt x="1384" y="4615"/>
                      <a:pt x="3137" y="4935"/>
                      <a:pt x="4829" y="4935"/>
                    </a:cubicBezTo>
                    <a:cubicBezTo>
                      <a:pt x="6386" y="4935"/>
                      <a:pt x="7892" y="4663"/>
                      <a:pt x="8935" y="3859"/>
                    </a:cubicBezTo>
                    <a:cubicBezTo>
                      <a:pt x="9631" y="5438"/>
                      <a:pt x="11176" y="7061"/>
                      <a:pt x="13501" y="8601"/>
                    </a:cubicBezTo>
                    <a:cubicBezTo>
                      <a:pt x="17759" y="11423"/>
                      <a:pt x="23886" y="13479"/>
                      <a:pt x="29893" y="14093"/>
                    </a:cubicBezTo>
                    <a:cubicBezTo>
                      <a:pt x="31138" y="14218"/>
                      <a:pt x="32360" y="14279"/>
                      <a:pt x="33549" y="14279"/>
                    </a:cubicBezTo>
                    <a:cubicBezTo>
                      <a:pt x="39003" y="14279"/>
                      <a:pt x="43793" y="12958"/>
                      <a:pt x="47284" y="10453"/>
                    </a:cubicBezTo>
                    <a:cubicBezTo>
                      <a:pt x="49427" y="8913"/>
                      <a:pt x="50945" y="7181"/>
                      <a:pt x="51702" y="5412"/>
                    </a:cubicBezTo>
                    <a:cubicBezTo>
                      <a:pt x="52278" y="6480"/>
                      <a:pt x="53077" y="7187"/>
                      <a:pt x="54102" y="7521"/>
                    </a:cubicBezTo>
                    <a:cubicBezTo>
                      <a:pt x="54580" y="7677"/>
                      <a:pt x="55083" y="7744"/>
                      <a:pt x="55597" y="7744"/>
                    </a:cubicBezTo>
                    <a:cubicBezTo>
                      <a:pt x="58922" y="7744"/>
                      <a:pt x="62680" y="4913"/>
                      <a:pt x="62861" y="4775"/>
                    </a:cubicBezTo>
                    <a:cubicBezTo>
                      <a:pt x="62910" y="4742"/>
                      <a:pt x="62921" y="4676"/>
                      <a:pt x="62882" y="4628"/>
                    </a:cubicBezTo>
                    <a:cubicBezTo>
                      <a:pt x="62863" y="4600"/>
                      <a:pt x="62829" y="4586"/>
                      <a:pt x="62796" y="4586"/>
                    </a:cubicBezTo>
                    <a:cubicBezTo>
                      <a:pt x="62774" y="4586"/>
                      <a:pt x="62752" y="4592"/>
                      <a:pt x="62735" y="4605"/>
                    </a:cubicBezTo>
                    <a:cubicBezTo>
                      <a:pt x="62692" y="4638"/>
                      <a:pt x="58853" y="7532"/>
                      <a:pt x="55571" y="7532"/>
                    </a:cubicBezTo>
                    <a:cubicBezTo>
                      <a:pt x="55086" y="7532"/>
                      <a:pt x="54614" y="7469"/>
                      <a:pt x="54168" y="7324"/>
                    </a:cubicBezTo>
                    <a:cubicBezTo>
                      <a:pt x="53148" y="6990"/>
                      <a:pt x="52359" y="6260"/>
                      <a:pt x="51812" y="5154"/>
                    </a:cubicBezTo>
                    <a:cubicBezTo>
                      <a:pt x="51850" y="5050"/>
                      <a:pt x="51888" y="4939"/>
                      <a:pt x="51921" y="4835"/>
                    </a:cubicBezTo>
                    <a:cubicBezTo>
                      <a:pt x="52485" y="3163"/>
                      <a:pt x="52266" y="1820"/>
                      <a:pt x="51871" y="1125"/>
                    </a:cubicBezTo>
                    <a:cubicBezTo>
                      <a:pt x="51683" y="789"/>
                      <a:pt x="51451" y="603"/>
                      <a:pt x="51235" y="603"/>
                    </a:cubicBezTo>
                    <a:cubicBezTo>
                      <a:pt x="51187" y="603"/>
                      <a:pt x="51140" y="612"/>
                      <a:pt x="51094" y="631"/>
                    </a:cubicBezTo>
                    <a:cubicBezTo>
                      <a:pt x="50682" y="808"/>
                      <a:pt x="50485" y="1805"/>
                      <a:pt x="51165" y="4074"/>
                    </a:cubicBezTo>
                    <a:cubicBezTo>
                      <a:pt x="51286" y="4468"/>
                      <a:pt x="51423" y="4830"/>
                      <a:pt x="51582" y="5159"/>
                    </a:cubicBezTo>
                    <a:cubicBezTo>
                      <a:pt x="51044" y="6497"/>
                      <a:pt x="49839" y="8354"/>
                      <a:pt x="47163" y="10279"/>
                    </a:cubicBezTo>
                    <a:cubicBezTo>
                      <a:pt x="43708" y="12763"/>
                      <a:pt x="38967" y="14069"/>
                      <a:pt x="33566" y="14069"/>
                    </a:cubicBezTo>
                    <a:cubicBezTo>
                      <a:pt x="32379" y="14069"/>
                      <a:pt x="31160" y="14006"/>
                      <a:pt x="29916" y="13879"/>
                    </a:cubicBezTo>
                    <a:cubicBezTo>
                      <a:pt x="23941" y="13271"/>
                      <a:pt x="17847" y="11232"/>
                      <a:pt x="13615" y="8420"/>
                    </a:cubicBezTo>
                    <a:cubicBezTo>
                      <a:pt x="11303" y="6885"/>
                      <a:pt x="9768" y="5280"/>
                      <a:pt x="9105" y="3723"/>
                    </a:cubicBezTo>
                    <a:cubicBezTo>
                      <a:pt x="9302" y="3553"/>
                      <a:pt x="9477" y="3361"/>
                      <a:pt x="9631" y="3148"/>
                    </a:cubicBezTo>
                    <a:cubicBezTo>
                      <a:pt x="10337" y="2166"/>
                      <a:pt x="10311" y="977"/>
                      <a:pt x="9922" y="358"/>
                    </a:cubicBezTo>
                    <a:cubicBezTo>
                      <a:pt x="9781" y="129"/>
                      <a:pt x="9596" y="0"/>
                      <a:pt x="94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43"/>
              <p:cNvSpPr/>
              <p:nvPr/>
            </p:nvSpPr>
            <p:spPr>
              <a:xfrm>
                <a:off x="546533" y="914628"/>
                <a:ext cx="539137" cy="671967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10836" extrusionOk="0">
                    <a:moveTo>
                      <a:pt x="1612" y="1"/>
                    </a:moveTo>
                    <a:lnTo>
                      <a:pt x="1" y="10836"/>
                    </a:lnTo>
                    <a:lnTo>
                      <a:pt x="1" y="10836"/>
                    </a:lnTo>
                    <a:lnTo>
                      <a:pt x="8693" y="3995"/>
                    </a:lnTo>
                    <a:lnTo>
                      <a:pt x="16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43"/>
              <p:cNvSpPr/>
              <p:nvPr/>
            </p:nvSpPr>
            <p:spPr>
              <a:xfrm>
                <a:off x="1145159" y="1160019"/>
                <a:ext cx="471109" cy="679471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10957" extrusionOk="0">
                    <a:moveTo>
                      <a:pt x="0" y="0"/>
                    </a:moveTo>
                    <a:lnTo>
                      <a:pt x="16" y="10956"/>
                    </a:lnTo>
                    <a:lnTo>
                      <a:pt x="7597" y="2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43"/>
              <p:cNvSpPr/>
              <p:nvPr/>
            </p:nvSpPr>
            <p:spPr>
              <a:xfrm>
                <a:off x="1655662" y="1364604"/>
                <a:ext cx="503728" cy="643132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10371" extrusionOk="0">
                    <a:moveTo>
                      <a:pt x="0" y="0"/>
                    </a:moveTo>
                    <a:lnTo>
                      <a:pt x="3519" y="10371"/>
                    </a:lnTo>
                    <a:lnTo>
                      <a:pt x="8123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43"/>
              <p:cNvSpPr/>
              <p:nvPr/>
            </p:nvSpPr>
            <p:spPr>
              <a:xfrm>
                <a:off x="2197793" y="1205227"/>
                <a:ext cx="484008" cy="685548"/>
              </a:xfrm>
              <a:custGeom>
                <a:avLst/>
                <a:gdLst/>
                <a:ahLst/>
                <a:cxnLst/>
                <a:rect l="l" t="t" r="r" b="b"/>
                <a:pathLst>
                  <a:path w="7805" h="11055" extrusionOk="0">
                    <a:moveTo>
                      <a:pt x="7394" y="0"/>
                    </a:moveTo>
                    <a:lnTo>
                      <a:pt x="0" y="3377"/>
                    </a:lnTo>
                    <a:lnTo>
                      <a:pt x="7805" y="11055"/>
                    </a:lnTo>
                    <a:lnTo>
                      <a:pt x="73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43"/>
              <p:cNvSpPr/>
              <p:nvPr/>
            </p:nvSpPr>
            <p:spPr>
              <a:xfrm>
                <a:off x="2679397" y="990409"/>
                <a:ext cx="537028" cy="677735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10929" extrusionOk="0">
                    <a:moveTo>
                      <a:pt x="6945" y="1"/>
                    </a:moveTo>
                    <a:lnTo>
                      <a:pt x="1" y="4220"/>
                    </a:lnTo>
                    <a:lnTo>
                      <a:pt x="8660" y="10929"/>
                    </a:lnTo>
                    <a:lnTo>
                      <a:pt x="69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76" name="Google Shape;2676;p43"/>
          <p:cNvGrpSpPr/>
          <p:nvPr/>
        </p:nvGrpSpPr>
        <p:grpSpPr>
          <a:xfrm>
            <a:off x="1413750" y="2097423"/>
            <a:ext cx="6156143" cy="2856476"/>
            <a:chOff x="1413750" y="2097423"/>
            <a:chExt cx="6156143" cy="2856476"/>
          </a:xfrm>
        </p:grpSpPr>
        <p:sp>
          <p:nvSpPr>
            <p:cNvPr id="2677" name="Google Shape;2677;p43"/>
            <p:cNvSpPr/>
            <p:nvPr/>
          </p:nvSpPr>
          <p:spPr>
            <a:xfrm>
              <a:off x="6640650" y="2097431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43"/>
            <p:cNvSpPr/>
            <p:nvPr/>
          </p:nvSpPr>
          <p:spPr>
            <a:xfrm>
              <a:off x="6291299" y="4641648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43"/>
            <p:cNvSpPr/>
            <p:nvPr/>
          </p:nvSpPr>
          <p:spPr>
            <a:xfrm>
              <a:off x="1766950" y="4397112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43"/>
            <p:cNvSpPr/>
            <p:nvPr/>
          </p:nvSpPr>
          <p:spPr>
            <a:xfrm>
              <a:off x="1413750" y="2097423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9" name="Google Shape;2829;p48"/>
          <p:cNvSpPr/>
          <p:nvPr/>
        </p:nvSpPr>
        <p:spPr>
          <a:xfrm>
            <a:off x="4055600" y="1174800"/>
            <a:ext cx="1032900" cy="10329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0" name="Google Shape;2830;p48"/>
          <p:cNvSpPr txBox="1">
            <a:spLocks noGrp="1"/>
          </p:cNvSpPr>
          <p:nvPr>
            <p:ph type="title"/>
          </p:nvPr>
        </p:nvSpPr>
        <p:spPr>
          <a:xfrm>
            <a:off x="1605325" y="2207688"/>
            <a:ext cx="5933400" cy="13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Activity 1</a:t>
            </a:r>
            <a:endParaRPr/>
          </a:p>
        </p:txBody>
      </p:sp>
      <p:sp>
        <p:nvSpPr>
          <p:cNvPr id="2831" name="Google Shape;2831;p48"/>
          <p:cNvSpPr txBox="1">
            <a:spLocks noGrp="1"/>
          </p:cNvSpPr>
          <p:nvPr>
            <p:ph type="title" idx="2"/>
          </p:nvPr>
        </p:nvSpPr>
        <p:spPr>
          <a:xfrm>
            <a:off x="4107438" y="1270325"/>
            <a:ext cx="929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02</a:t>
            </a:r>
            <a:endParaRPr/>
          </a:p>
        </p:txBody>
      </p:sp>
      <p:sp>
        <p:nvSpPr>
          <p:cNvPr id="2832" name="Google Shape;2832;p48"/>
          <p:cNvSpPr txBox="1">
            <a:spLocks noGrp="1"/>
          </p:cNvSpPr>
          <p:nvPr>
            <p:ph type="subTitle" idx="1"/>
          </p:nvPr>
        </p:nvSpPr>
        <p:spPr>
          <a:xfrm>
            <a:off x="1605400" y="3540888"/>
            <a:ext cx="5933400" cy="4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/>
              <a:t>Listen and repeat.</a:t>
            </a:r>
            <a:endParaRPr sz="2400"/>
          </a:p>
        </p:txBody>
      </p:sp>
      <p:grpSp>
        <p:nvGrpSpPr>
          <p:cNvPr id="2833" name="Google Shape;2833;p48"/>
          <p:cNvGrpSpPr/>
          <p:nvPr/>
        </p:nvGrpSpPr>
        <p:grpSpPr>
          <a:xfrm>
            <a:off x="539563" y="848900"/>
            <a:ext cx="868425" cy="514500"/>
            <a:chOff x="2575700" y="1885000"/>
            <a:chExt cx="868425" cy="514500"/>
          </a:xfrm>
        </p:grpSpPr>
        <p:sp>
          <p:nvSpPr>
            <p:cNvPr id="2834" name="Google Shape;2834;p48"/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8"/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8"/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8"/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8" name="Google Shape;2838;p48"/>
          <p:cNvSpPr/>
          <p:nvPr/>
        </p:nvSpPr>
        <p:spPr>
          <a:xfrm>
            <a:off x="6317788" y="950024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39" name="Google Shape;2839;p48"/>
          <p:cNvGrpSpPr/>
          <p:nvPr/>
        </p:nvGrpSpPr>
        <p:grpSpPr>
          <a:xfrm>
            <a:off x="2210325" y="1363400"/>
            <a:ext cx="4209000" cy="606050"/>
            <a:chOff x="2210325" y="1072338"/>
            <a:chExt cx="4209000" cy="606050"/>
          </a:xfrm>
        </p:grpSpPr>
        <p:sp>
          <p:nvSpPr>
            <p:cNvPr id="2840" name="Google Shape;2840;p48"/>
            <p:cNvSpPr/>
            <p:nvPr/>
          </p:nvSpPr>
          <p:spPr>
            <a:xfrm>
              <a:off x="6225825" y="149448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8"/>
            <p:cNvSpPr/>
            <p:nvPr/>
          </p:nvSpPr>
          <p:spPr>
            <a:xfrm>
              <a:off x="2210325" y="107233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2" name="Google Shape;2842;p48"/>
          <p:cNvSpPr/>
          <p:nvPr/>
        </p:nvSpPr>
        <p:spPr>
          <a:xfrm>
            <a:off x="539563" y="2591712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43" name="Google Shape;2843;p48"/>
          <p:cNvGrpSpPr/>
          <p:nvPr/>
        </p:nvGrpSpPr>
        <p:grpSpPr>
          <a:xfrm flipH="1">
            <a:off x="7538725" y="2207700"/>
            <a:ext cx="439600" cy="913400"/>
            <a:chOff x="7212850" y="2109375"/>
            <a:chExt cx="439600" cy="913400"/>
          </a:xfrm>
        </p:grpSpPr>
        <p:sp>
          <p:nvSpPr>
            <p:cNvPr id="2844" name="Google Shape;2844;p48"/>
            <p:cNvSpPr/>
            <p:nvPr/>
          </p:nvSpPr>
          <p:spPr>
            <a:xfrm>
              <a:off x="7379875" y="2398250"/>
              <a:ext cx="172675" cy="624525"/>
            </a:xfrm>
            <a:custGeom>
              <a:avLst/>
              <a:gdLst/>
              <a:ahLst/>
              <a:cxnLst/>
              <a:rect l="l" t="t" r="r" b="b"/>
              <a:pathLst>
                <a:path w="6907" h="24981" extrusionOk="0">
                  <a:moveTo>
                    <a:pt x="888" y="13898"/>
                  </a:moveTo>
                  <a:cubicBezTo>
                    <a:pt x="1421" y="13898"/>
                    <a:pt x="2198" y="14288"/>
                    <a:pt x="2960" y="14957"/>
                  </a:cubicBezTo>
                  <a:cubicBezTo>
                    <a:pt x="2371" y="15347"/>
                    <a:pt x="1743" y="15553"/>
                    <a:pt x="1245" y="15553"/>
                  </a:cubicBezTo>
                  <a:cubicBezTo>
                    <a:pt x="1072" y="15553"/>
                    <a:pt x="914" y="15528"/>
                    <a:pt x="779" y="15477"/>
                  </a:cubicBezTo>
                  <a:cubicBezTo>
                    <a:pt x="401" y="15340"/>
                    <a:pt x="220" y="15017"/>
                    <a:pt x="248" y="14535"/>
                  </a:cubicBezTo>
                  <a:cubicBezTo>
                    <a:pt x="263" y="14194"/>
                    <a:pt x="407" y="13992"/>
                    <a:pt x="670" y="13926"/>
                  </a:cubicBezTo>
                  <a:cubicBezTo>
                    <a:pt x="736" y="13910"/>
                    <a:pt x="812" y="13898"/>
                    <a:pt x="888" y="13898"/>
                  </a:cubicBezTo>
                  <a:close/>
                  <a:moveTo>
                    <a:pt x="3308" y="0"/>
                  </a:moveTo>
                  <a:cubicBezTo>
                    <a:pt x="3277" y="0"/>
                    <a:pt x="3246" y="13"/>
                    <a:pt x="3223" y="38"/>
                  </a:cubicBezTo>
                  <a:cubicBezTo>
                    <a:pt x="3190" y="81"/>
                    <a:pt x="2446" y="1052"/>
                    <a:pt x="2133" y="2669"/>
                  </a:cubicBezTo>
                  <a:cubicBezTo>
                    <a:pt x="1848" y="4154"/>
                    <a:pt x="1902" y="6484"/>
                    <a:pt x="3789" y="9147"/>
                  </a:cubicBezTo>
                  <a:cubicBezTo>
                    <a:pt x="5433" y="11454"/>
                    <a:pt x="4621" y="13175"/>
                    <a:pt x="3997" y="13992"/>
                  </a:cubicBezTo>
                  <a:cubicBezTo>
                    <a:pt x="3744" y="14321"/>
                    <a:pt x="3448" y="14601"/>
                    <a:pt x="3141" y="14831"/>
                  </a:cubicBezTo>
                  <a:cubicBezTo>
                    <a:pt x="2315" y="14099"/>
                    <a:pt x="1468" y="13689"/>
                    <a:pt x="875" y="13689"/>
                  </a:cubicBezTo>
                  <a:cubicBezTo>
                    <a:pt x="784" y="13689"/>
                    <a:pt x="698" y="13698"/>
                    <a:pt x="620" y="13718"/>
                  </a:cubicBezTo>
                  <a:cubicBezTo>
                    <a:pt x="263" y="13806"/>
                    <a:pt x="61" y="14096"/>
                    <a:pt x="33" y="14523"/>
                  </a:cubicBezTo>
                  <a:cubicBezTo>
                    <a:pt x="0" y="15099"/>
                    <a:pt x="242" y="15505"/>
                    <a:pt x="703" y="15681"/>
                  </a:cubicBezTo>
                  <a:cubicBezTo>
                    <a:pt x="868" y="15742"/>
                    <a:pt x="1053" y="15771"/>
                    <a:pt x="1249" y="15771"/>
                  </a:cubicBezTo>
                  <a:cubicBezTo>
                    <a:pt x="1826" y="15771"/>
                    <a:pt x="2506" y="15521"/>
                    <a:pt x="3119" y="15099"/>
                  </a:cubicBezTo>
                  <a:cubicBezTo>
                    <a:pt x="3602" y="15549"/>
                    <a:pt x="4068" y="16102"/>
                    <a:pt x="4452" y="16744"/>
                  </a:cubicBezTo>
                  <a:cubicBezTo>
                    <a:pt x="5400" y="18295"/>
                    <a:pt x="6539" y="21408"/>
                    <a:pt x="3547" y="24806"/>
                  </a:cubicBezTo>
                  <a:cubicBezTo>
                    <a:pt x="3508" y="24849"/>
                    <a:pt x="3508" y="24915"/>
                    <a:pt x="3552" y="24954"/>
                  </a:cubicBezTo>
                  <a:cubicBezTo>
                    <a:pt x="3574" y="24975"/>
                    <a:pt x="3602" y="24981"/>
                    <a:pt x="3624" y="24981"/>
                  </a:cubicBezTo>
                  <a:cubicBezTo>
                    <a:pt x="3657" y="24981"/>
                    <a:pt x="3683" y="24970"/>
                    <a:pt x="3706" y="24948"/>
                  </a:cubicBezTo>
                  <a:cubicBezTo>
                    <a:pt x="6906" y="21315"/>
                    <a:pt x="5421" y="17922"/>
                    <a:pt x="4632" y="16635"/>
                  </a:cubicBezTo>
                  <a:cubicBezTo>
                    <a:pt x="4237" y="15982"/>
                    <a:pt x="3777" y="15428"/>
                    <a:pt x="3295" y="14973"/>
                  </a:cubicBezTo>
                  <a:cubicBezTo>
                    <a:pt x="3618" y="14732"/>
                    <a:pt x="3914" y="14447"/>
                    <a:pt x="4166" y="14118"/>
                  </a:cubicBezTo>
                  <a:cubicBezTo>
                    <a:pt x="4824" y="13258"/>
                    <a:pt x="5679" y="11444"/>
                    <a:pt x="3964" y="9021"/>
                  </a:cubicBezTo>
                  <a:cubicBezTo>
                    <a:pt x="440" y="4061"/>
                    <a:pt x="3361" y="208"/>
                    <a:pt x="3394" y="170"/>
                  </a:cubicBezTo>
                  <a:cubicBezTo>
                    <a:pt x="3427" y="126"/>
                    <a:pt x="3420" y="60"/>
                    <a:pt x="3372" y="21"/>
                  </a:cubicBezTo>
                  <a:cubicBezTo>
                    <a:pt x="3353" y="7"/>
                    <a:pt x="3331" y="0"/>
                    <a:pt x="3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8"/>
            <p:cNvSpPr/>
            <p:nvPr/>
          </p:nvSpPr>
          <p:spPr>
            <a:xfrm>
              <a:off x="7212850" y="2109375"/>
              <a:ext cx="439600" cy="491250"/>
            </a:xfrm>
            <a:custGeom>
              <a:avLst/>
              <a:gdLst/>
              <a:ahLst/>
              <a:cxnLst/>
              <a:rect l="l" t="t" r="r" b="b"/>
              <a:pathLst>
                <a:path w="17584" h="19650" extrusionOk="0">
                  <a:moveTo>
                    <a:pt x="8793" y="0"/>
                  </a:moveTo>
                  <a:cubicBezTo>
                    <a:pt x="3936" y="0"/>
                    <a:pt x="0" y="4397"/>
                    <a:pt x="0" y="9823"/>
                  </a:cubicBezTo>
                  <a:cubicBezTo>
                    <a:pt x="0" y="15249"/>
                    <a:pt x="3936" y="19650"/>
                    <a:pt x="8793" y="19650"/>
                  </a:cubicBezTo>
                  <a:cubicBezTo>
                    <a:pt x="13648" y="19650"/>
                    <a:pt x="17583" y="15249"/>
                    <a:pt x="17583" y="9823"/>
                  </a:cubicBezTo>
                  <a:cubicBezTo>
                    <a:pt x="17583" y="4397"/>
                    <a:pt x="13648" y="0"/>
                    <a:pt x="8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8"/>
            <p:cNvSpPr/>
            <p:nvPr/>
          </p:nvSpPr>
          <p:spPr>
            <a:xfrm>
              <a:off x="7443875" y="2576275"/>
              <a:ext cx="56150" cy="64750"/>
            </a:xfrm>
            <a:custGeom>
              <a:avLst/>
              <a:gdLst/>
              <a:ahLst/>
              <a:cxnLst/>
              <a:rect l="l" t="t" r="r" b="b"/>
              <a:pathLst>
                <a:path w="2246" h="2590" extrusionOk="0">
                  <a:moveTo>
                    <a:pt x="429" y="1"/>
                  </a:moveTo>
                  <a:cubicBezTo>
                    <a:pt x="322" y="1"/>
                    <a:pt x="267" y="64"/>
                    <a:pt x="296" y="212"/>
                  </a:cubicBezTo>
                  <a:cubicBezTo>
                    <a:pt x="296" y="212"/>
                    <a:pt x="0" y="2322"/>
                    <a:pt x="296" y="2530"/>
                  </a:cubicBezTo>
                  <a:cubicBezTo>
                    <a:pt x="351" y="2570"/>
                    <a:pt x="440" y="2589"/>
                    <a:pt x="550" y="2589"/>
                  </a:cubicBezTo>
                  <a:cubicBezTo>
                    <a:pt x="1029" y="2589"/>
                    <a:pt x="1903" y="2227"/>
                    <a:pt x="2072" y="1670"/>
                  </a:cubicBezTo>
                  <a:cubicBezTo>
                    <a:pt x="2245" y="1116"/>
                    <a:pt x="880" y="1"/>
                    <a:pt x="4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8"/>
            <p:cNvSpPr/>
            <p:nvPr/>
          </p:nvSpPr>
          <p:spPr>
            <a:xfrm>
              <a:off x="7393800" y="2141850"/>
              <a:ext cx="207625" cy="129925"/>
            </a:xfrm>
            <a:custGeom>
              <a:avLst/>
              <a:gdLst/>
              <a:ahLst/>
              <a:cxnLst/>
              <a:rect l="l" t="t" r="r" b="b"/>
              <a:pathLst>
                <a:path w="8305" h="5197" extrusionOk="0">
                  <a:moveTo>
                    <a:pt x="1619" y="1"/>
                  </a:moveTo>
                  <a:cubicBezTo>
                    <a:pt x="393" y="1"/>
                    <a:pt x="0" y="527"/>
                    <a:pt x="3126" y="1957"/>
                  </a:cubicBezTo>
                  <a:cubicBezTo>
                    <a:pt x="5688" y="3134"/>
                    <a:pt x="7851" y="5197"/>
                    <a:pt x="8240" y="5197"/>
                  </a:cubicBezTo>
                  <a:cubicBezTo>
                    <a:pt x="8283" y="5197"/>
                    <a:pt x="8305" y="5171"/>
                    <a:pt x="8301" y="5114"/>
                  </a:cubicBezTo>
                  <a:cubicBezTo>
                    <a:pt x="8099" y="1804"/>
                    <a:pt x="4092" y="467"/>
                    <a:pt x="4092" y="467"/>
                  </a:cubicBezTo>
                  <a:cubicBezTo>
                    <a:pt x="3342" y="181"/>
                    <a:pt x="2338" y="1"/>
                    <a:pt x="1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4851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1352550"/>
            <a:ext cx="7524751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4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9" name="Google Shape;2829;p48"/>
          <p:cNvSpPr/>
          <p:nvPr/>
        </p:nvSpPr>
        <p:spPr>
          <a:xfrm>
            <a:off x="4055600" y="1174800"/>
            <a:ext cx="1032900" cy="10329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1" name="Google Shape;2831;p48"/>
          <p:cNvSpPr txBox="1">
            <a:spLocks noGrp="1"/>
          </p:cNvSpPr>
          <p:nvPr>
            <p:ph type="title" idx="2"/>
          </p:nvPr>
        </p:nvSpPr>
        <p:spPr>
          <a:xfrm>
            <a:off x="4107438" y="1270325"/>
            <a:ext cx="929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03</a:t>
            </a:r>
            <a:endParaRPr/>
          </a:p>
        </p:txBody>
      </p:sp>
      <p:sp>
        <p:nvSpPr>
          <p:cNvPr id="2832" name="Google Shape;2832;p48"/>
          <p:cNvSpPr txBox="1">
            <a:spLocks noGrp="1"/>
          </p:cNvSpPr>
          <p:nvPr>
            <p:ph type="subTitle" idx="1"/>
          </p:nvPr>
        </p:nvSpPr>
        <p:spPr>
          <a:xfrm>
            <a:off x="1742789" y="2308343"/>
            <a:ext cx="5583737" cy="4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/>
              <a:t>Look, listen and repeat.</a:t>
            </a:r>
            <a:endParaRPr sz="3200"/>
          </a:p>
        </p:txBody>
      </p:sp>
      <p:grpSp>
        <p:nvGrpSpPr>
          <p:cNvPr id="2833" name="Google Shape;2833;p48"/>
          <p:cNvGrpSpPr/>
          <p:nvPr/>
        </p:nvGrpSpPr>
        <p:grpSpPr>
          <a:xfrm>
            <a:off x="539563" y="848900"/>
            <a:ext cx="868425" cy="514500"/>
            <a:chOff x="2575700" y="1885000"/>
            <a:chExt cx="868425" cy="514500"/>
          </a:xfrm>
        </p:grpSpPr>
        <p:sp>
          <p:nvSpPr>
            <p:cNvPr id="2834" name="Google Shape;2834;p48"/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8"/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8"/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8"/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8" name="Google Shape;2838;p48"/>
          <p:cNvSpPr/>
          <p:nvPr/>
        </p:nvSpPr>
        <p:spPr>
          <a:xfrm>
            <a:off x="6317788" y="950024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39" name="Google Shape;2839;p48"/>
          <p:cNvGrpSpPr/>
          <p:nvPr/>
        </p:nvGrpSpPr>
        <p:grpSpPr>
          <a:xfrm>
            <a:off x="2210325" y="1363400"/>
            <a:ext cx="4209000" cy="606050"/>
            <a:chOff x="2210325" y="1072338"/>
            <a:chExt cx="4209000" cy="606050"/>
          </a:xfrm>
        </p:grpSpPr>
        <p:sp>
          <p:nvSpPr>
            <p:cNvPr id="2840" name="Google Shape;2840;p48"/>
            <p:cNvSpPr/>
            <p:nvPr/>
          </p:nvSpPr>
          <p:spPr>
            <a:xfrm>
              <a:off x="6225825" y="149448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8"/>
            <p:cNvSpPr/>
            <p:nvPr/>
          </p:nvSpPr>
          <p:spPr>
            <a:xfrm>
              <a:off x="2210325" y="107233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2" name="Google Shape;2842;p48"/>
          <p:cNvSpPr/>
          <p:nvPr/>
        </p:nvSpPr>
        <p:spPr>
          <a:xfrm>
            <a:off x="539563" y="2591712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43" name="Google Shape;2843;p48"/>
          <p:cNvGrpSpPr/>
          <p:nvPr/>
        </p:nvGrpSpPr>
        <p:grpSpPr>
          <a:xfrm flipH="1">
            <a:off x="7538725" y="2207700"/>
            <a:ext cx="439600" cy="913400"/>
            <a:chOff x="7212850" y="2109375"/>
            <a:chExt cx="439600" cy="913400"/>
          </a:xfrm>
        </p:grpSpPr>
        <p:sp>
          <p:nvSpPr>
            <p:cNvPr id="2844" name="Google Shape;2844;p48"/>
            <p:cNvSpPr/>
            <p:nvPr/>
          </p:nvSpPr>
          <p:spPr>
            <a:xfrm>
              <a:off x="7379875" y="2398250"/>
              <a:ext cx="172675" cy="624525"/>
            </a:xfrm>
            <a:custGeom>
              <a:avLst/>
              <a:gdLst/>
              <a:ahLst/>
              <a:cxnLst/>
              <a:rect l="l" t="t" r="r" b="b"/>
              <a:pathLst>
                <a:path w="6907" h="24981" extrusionOk="0">
                  <a:moveTo>
                    <a:pt x="888" y="13898"/>
                  </a:moveTo>
                  <a:cubicBezTo>
                    <a:pt x="1421" y="13898"/>
                    <a:pt x="2198" y="14288"/>
                    <a:pt x="2960" y="14957"/>
                  </a:cubicBezTo>
                  <a:cubicBezTo>
                    <a:pt x="2371" y="15347"/>
                    <a:pt x="1743" y="15553"/>
                    <a:pt x="1245" y="15553"/>
                  </a:cubicBezTo>
                  <a:cubicBezTo>
                    <a:pt x="1072" y="15553"/>
                    <a:pt x="914" y="15528"/>
                    <a:pt x="779" y="15477"/>
                  </a:cubicBezTo>
                  <a:cubicBezTo>
                    <a:pt x="401" y="15340"/>
                    <a:pt x="220" y="15017"/>
                    <a:pt x="248" y="14535"/>
                  </a:cubicBezTo>
                  <a:cubicBezTo>
                    <a:pt x="263" y="14194"/>
                    <a:pt x="407" y="13992"/>
                    <a:pt x="670" y="13926"/>
                  </a:cubicBezTo>
                  <a:cubicBezTo>
                    <a:pt x="736" y="13910"/>
                    <a:pt x="812" y="13898"/>
                    <a:pt x="888" y="13898"/>
                  </a:cubicBezTo>
                  <a:close/>
                  <a:moveTo>
                    <a:pt x="3308" y="0"/>
                  </a:moveTo>
                  <a:cubicBezTo>
                    <a:pt x="3277" y="0"/>
                    <a:pt x="3246" y="13"/>
                    <a:pt x="3223" y="38"/>
                  </a:cubicBezTo>
                  <a:cubicBezTo>
                    <a:pt x="3190" y="81"/>
                    <a:pt x="2446" y="1052"/>
                    <a:pt x="2133" y="2669"/>
                  </a:cubicBezTo>
                  <a:cubicBezTo>
                    <a:pt x="1848" y="4154"/>
                    <a:pt x="1902" y="6484"/>
                    <a:pt x="3789" y="9147"/>
                  </a:cubicBezTo>
                  <a:cubicBezTo>
                    <a:pt x="5433" y="11454"/>
                    <a:pt x="4621" y="13175"/>
                    <a:pt x="3997" y="13992"/>
                  </a:cubicBezTo>
                  <a:cubicBezTo>
                    <a:pt x="3744" y="14321"/>
                    <a:pt x="3448" y="14601"/>
                    <a:pt x="3141" y="14831"/>
                  </a:cubicBezTo>
                  <a:cubicBezTo>
                    <a:pt x="2315" y="14099"/>
                    <a:pt x="1468" y="13689"/>
                    <a:pt x="875" y="13689"/>
                  </a:cubicBezTo>
                  <a:cubicBezTo>
                    <a:pt x="784" y="13689"/>
                    <a:pt x="698" y="13698"/>
                    <a:pt x="620" y="13718"/>
                  </a:cubicBezTo>
                  <a:cubicBezTo>
                    <a:pt x="263" y="13806"/>
                    <a:pt x="61" y="14096"/>
                    <a:pt x="33" y="14523"/>
                  </a:cubicBezTo>
                  <a:cubicBezTo>
                    <a:pt x="0" y="15099"/>
                    <a:pt x="242" y="15505"/>
                    <a:pt x="703" y="15681"/>
                  </a:cubicBezTo>
                  <a:cubicBezTo>
                    <a:pt x="868" y="15742"/>
                    <a:pt x="1053" y="15771"/>
                    <a:pt x="1249" y="15771"/>
                  </a:cubicBezTo>
                  <a:cubicBezTo>
                    <a:pt x="1826" y="15771"/>
                    <a:pt x="2506" y="15521"/>
                    <a:pt x="3119" y="15099"/>
                  </a:cubicBezTo>
                  <a:cubicBezTo>
                    <a:pt x="3602" y="15549"/>
                    <a:pt x="4068" y="16102"/>
                    <a:pt x="4452" y="16744"/>
                  </a:cubicBezTo>
                  <a:cubicBezTo>
                    <a:pt x="5400" y="18295"/>
                    <a:pt x="6539" y="21408"/>
                    <a:pt x="3547" y="24806"/>
                  </a:cubicBezTo>
                  <a:cubicBezTo>
                    <a:pt x="3508" y="24849"/>
                    <a:pt x="3508" y="24915"/>
                    <a:pt x="3552" y="24954"/>
                  </a:cubicBezTo>
                  <a:cubicBezTo>
                    <a:pt x="3574" y="24975"/>
                    <a:pt x="3602" y="24981"/>
                    <a:pt x="3624" y="24981"/>
                  </a:cubicBezTo>
                  <a:cubicBezTo>
                    <a:pt x="3657" y="24981"/>
                    <a:pt x="3683" y="24970"/>
                    <a:pt x="3706" y="24948"/>
                  </a:cubicBezTo>
                  <a:cubicBezTo>
                    <a:pt x="6906" y="21315"/>
                    <a:pt x="5421" y="17922"/>
                    <a:pt x="4632" y="16635"/>
                  </a:cubicBezTo>
                  <a:cubicBezTo>
                    <a:pt x="4237" y="15982"/>
                    <a:pt x="3777" y="15428"/>
                    <a:pt x="3295" y="14973"/>
                  </a:cubicBezTo>
                  <a:cubicBezTo>
                    <a:pt x="3618" y="14732"/>
                    <a:pt x="3914" y="14447"/>
                    <a:pt x="4166" y="14118"/>
                  </a:cubicBezTo>
                  <a:cubicBezTo>
                    <a:pt x="4824" y="13258"/>
                    <a:pt x="5679" y="11444"/>
                    <a:pt x="3964" y="9021"/>
                  </a:cubicBezTo>
                  <a:cubicBezTo>
                    <a:pt x="440" y="4061"/>
                    <a:pt x="3361" y="208"/>
                    <a:pt x="3394" y="170"/>
                  </a:cubicBezTo>
                  <a:cubicBezTo>
                    <a:pt x="3427" y="126"/>
                    <a:pt x="3420" y="60"/>
                    <a:pt x="3372" y="21"/>
                  </a:cubicBezTo>
                  <a:cubicBezTo>
                    <a:pt x="3353" y="7"/>
                    <a:pt x="3331" y="0"/>
                    <a:pt x="3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8"/>
            <p:cNvSpPr/>
            <p:nvPr/>
          </p:nvSpPr>
          <p:spPr>
            <a:xfrm>
              <a:off x="7212850" y="2109375"/>
              <a:ext cx="439600" cy="491250"/>
            </a:xfrm>
            <a:custGeom>
              <a:avLst/>
              <a:gdLst/>
              <a:ahLst/>
              <a:cxnLst/>
              <a:rect l="l" t="t" r="r" b="b"/>
              <a:pathLst>
                <a:path w="17584" h="19650" extrusionOk="0">
                  <a:moveTo>
                    <a:pt x="8793" y="0"/>
                  </a:moveTo>
                  <a:cubicBezTo>
                    <a:pt x="3936" y="0"/>
                    <a:pt x="0" y="4397"/>
                    <a:pt x="0" y="9823"/>
                  </a:cubicBezTo>
                  <a:cubicBezTo>
                    <a:pt x="0" y="15249"/>
                    <a:pt x="3936" y="19650"/>
                    <a:pt x="8793" y="19650"/>
                  </a:cubicBezTo>
                  <a:cubicBezTo>
                    <a:pt x="13648" y="19650"/>
                    <a:pt x="17583" y="15249"/>
                    <a:pt x="17583" y="9823"/>
                  </a:cubicBezTo>
                  <a:cubicBezTo>
                    <a:pt x="17583" y="4397"/>
                    <a:pt x="13648" y="0"/>
                    <a:pt x="8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8"/>
            <p:cNvSpPr/>
            <p:nvPr/>
          </p:nvSpPr>
          <p:spPr>
            <a:xfrm>
              <a:off x="7443875" y="2576275"/>
              <a:ext cx="56150" cy="64750"/>
            </a:xfrm>
            <a:custGeom>
              <a:avLst/>
              <a:gdLst/>
              <a:ahLst/>
              <a:cxnLst/>
              <a:rect l="l" t="t" r="r" b="b"/>
              <a:pathLst>
                <a:path w="2246" h="2590" extrusionOk="0">
                  <a:moveTo>
                    <a:pt x="429" y="1"/>
                  </a:moveTo>
                  <a:cubicBezTo>
                    <a:pt x="322" y="1"/>
                    <a:pt x="267" y="64"/>
                    <a:pt x="296" y="212"/>
                  </a:cubicBezTo>
                  <a:cubicBezTo>
                    <a:pt x="296" y="212"/>
                    <a:pt x="0" y="2322"/>
                    <a:pt x="296" y="2530"/>
                  </a:cubicBezTo>
                  <a:cubicBezTo>
                    <a:pt x="351" y="2570"/>
                    <a:pt x="440" y="2589"/>
                    <a:pt x="550" y="2589"/>
                  </a:cubicBezTo>
                  <a:cubicBezTo>
                    <a:pt x="1029" y="2589"/>
                    <a:pt x="1903" y="2227"/>
                    <a:pt x="2072" y="1670"/>
                  </a:cubicBezTo>
                  <a:cubicBezTo>
                    <a:pt x="2245" y="1116"/>
                    <a:pt x="880" y="1"/>
                    <a:pt x="4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8"/>
            <p:cNvSpPr/>
            <p:nvPr/>
          </p:nvSpPr>
          <p:spPr>
            <a:xfrm>
              <a:off x="7393800" y="2141850"/>
              <a:ext cx="207625" cy="129925"/>
            </a:xfrm>
            <a:custGeom>
              <a:avLst/>
              <a:gdLst/>
              <a:ahLst/>
              <a:cxnLst/>
              <a:rect l="l" t="t" r="r" b="b"/>
              <a:pathLst>
                <a:path w="8305" h="5197" extrusionOk="0">
                  <a:moveTo>
                    <a:pt x="1619" y="1"/>
                  </a:moveTo>
                  <a:cubicBezTo>
                    <a:pt x="393" y="1"/>
                    <a:pt x="0" y="527"/>
                    <a:pt x="3126" y="1957"/>
                  </a:cubicBezTo>
                  <a:cubicBezTo>
                    <a:pt x="5688" y="3134"/>
                    <a:pt x="7851" y="5197"/>
                    <a:pt x="8240" y="5197"/>
                  </a:cubicBezTo>
                  <a:cubicBezTo>
                    <a:pt x="8283" y="5197"/>
                    <a:pt x="8305" y="5171"/>
                    <a:pt x="8301" y="5114"/>
                  </a:cubicBezTo>
                  <a:cubicBezTo>
                    <a:pt x="8099" y="1804"/>
                    <a:pt x="4092" y="467"/>
                    <a:pt x="4092" y="467"/>
                  </a:cubicBezTo>
                  <a:cubicBezTo>
                    <a:pt x="3342" y="181"/>
                    <a:pt x="2338" y="1"/>
                    <a:pt x="1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62000" y="1123950"/>
            <a:ext cx="7620000" cy="2930468"/>
            <a:chOff x="762000" y="1047750"/>
            <a:chExt cx="7620000" cy="293046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t="-2600" r="9991" b="2600"/>
            <a:stretch/>
          </p:blipFill>
          <p:spPr>
            <a:xfrm>
              <a:off x="762000" y="1047750"/>
              <a:ext cx="7620000" cy="293046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29200" y="1958918"/>
              <a:ext cx="3118850" cy="2019300"/>
            </a:xfrm>
            <a:prstGeom prst="rect">
              <a:avLst/>
            </a:prstGeom>
          </p:spPr>
        </p:pic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1192C1A2-3C58-4674-9D83-03A4D3BA7C41}"/>
              </a:ext>
            </a:extLst>
          </p:cNvPr>
          <p:cNvSpPr/>
          <p:nvPr/>
        </p:nvSpPr>
        <p:spPr>
          <a:xfrm>
            <a:off x="1563059" y="3044768"/>
            <a:ext cx="381000" cy="393701"/>
          </a:xfrm>
          <a:prstGeom prst="ellipse">
            <a:avLst/>
          </a:prstGeom>
          <a:noFill/>
          <a:ln w="38100">
            <a:solidFill>
              <a:srgbClr val="E638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8E0D86-F1B8-4BE6-8E7C-9581F05E2D40}"/>
              </a:ext>
            </a:extLst>
          </p:cNvPr>
          <p:cNvSpPr/>
          <p:nvPr/>
        </p:nvSpPr>
        <p:spPr>
          <a:xfrm>
            <a:off x="5334000" y="2589184"/>
            <a:ext cx="381000" cy="393701"/>
          </a:xfrm>
          <a:prstGeom prst="ellipse">
            <a:avLst/>
          </a:prstGeom>
          <a:noFill/>
          <a:ln w="38100">
            <a:solidFill>
              <a:srgbClr val="E638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9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9" name="Google Shape;2829;p48"/>
          <p:cNvSpPr/>
          <p:nvPr/>
        </p:nvSpPr>
        <p:spPr>
          <a:xfrm>
            <a:off x="4055600" y="1174800"/>
            <a:ext cx="1032900" cy="10329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0" name="Google Shape;2830;p48"/>
          <p:cNvSpPr txBox="1">
            <a:spLocks noGrp="1"/>
          </p:cNvSpPr>
          <p:nvPr>
            <p:ph type="title"/>
          </p:nvPr>
        </p:nvSpPr>
        <p:spPr>
          <a:xfrm>
            <a:off x="1605325" y="2207688"/>
            <a:ext cx="5933400" cy="13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Activity 3</a:t>
            </a:r>
            <a:endParaRPr/>
          </a:p>
        </p:txBody>
      </p:sp>
      <p:sp>
        <p:nvSpPr>
          <p:cNvPr id="2831" name="Google Shape;2831;p48"/>
          <p:cNvSpPr txBox="1">
            <a:spLocks noGrp="1"/>
          </p:cNvSpPr>
          <p:nvPr>
            <p:ph type="title" idx="2"/>
          </p:nvPr>
        </p:nvSpPr>
        <p:spPr>
          <a:xfrm>
            <a:off x="4107438" y="1270325"/>
            <a:ext cx="929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04</a:t>
            </a:r>
            <a:endParaRPr/>
          </a:p>
        </p:txBody>
      </p:sp>
      <p:sp>
        <p:nvSpPr>
          <p:cNvPr id="2832" name="Google Shape;2832;p48"/>
          <p:cNvSpPr txBox="1">
            <a:spLocks noGrp="1"/>
          </p:cNvSpPr>
          <p:nvPr>
            <p:ph type="subTitle" idx="1"/>
          </p:nvPr>
        </p:nvSpPr>
        <p:spPr>
          <a:xfrm>
            <a:off x="1605400" y="3540888"/>
            <a:ext cx="5933400" cy="4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/>
              <a:t>Let's chant.</a:t>
            </a:r>
            <a:endParaRPr sz="2400"/>
          </a:p>
        </p:txBody>
      </p:sp>
      <p:grpSp>
        <p:nvGrpSpPr>
          <p:cNvPr id="2833" name="Google Shape;2833;p48"/>
          <p:cNvGrpSpPr/>
          <p:nvPr/>
        </p:nvGrpSpPr>
        <p:grpSpPr>
          <a:xfrm>
            <a:off x="539563" y="848900"/>
            <a:ext cx="868425" cy="514500"/>
            <a:chOff x="2575700" y="1885000"/>
            <a:chExt cx="868425" cy="514500"/>
          </a:xfrm>
        </p:grpSpPr>
        <p:sp>
          <p:nvSpPr>
            <p:cNvPr id="2834" name="Google Shape;2834;p48"/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8"/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8"/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8"/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8" name="Google Shape;2838;p48"/>
          <p:cNvSpPr/>
          <p:nvPr/>
        </p:nvSpPr>
        <p:spPr>
          <a:xfrm>
            <a:off x="6317788" y="950024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39" name="Google Shape;2839;p48"/>
          <p:cNvGrpSpPr/>
          <p:nvPr/>
        </p:nvGrpSpPr>
        <p:grpSpPr>
          <a:xfrm>
            <a:off x="2210325" y="1363400"/>
            <a:ext cx="4209000" cy="606050"/>
            <a:chOff x="2210325" y="1072338"/>
            <a:chExt cx="4209000" cy="606050"/>
          </a:xfrm>
        </p:grpSpPr>
        <p:sp>
          <p:nvSpPr>
            <p:cNvPr id="2840" name="Google Shape;2840;p48"/>
            <p:cNvSpPr/>
            <p:nvPr/>
          </p:nvSpPr>
          <p:spPr>
            <a:xfrm>
              <a:off x="6225825" y="149448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8"/>
            <p:cNvSpPr/>
            <p:nvPr/>
          </p:nvSpPr>
          <p:spPr>
            <a:xfrm>
              <a:off x="2210325" y="107233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2" name="Google Shape;2842;p48"/>
          <p:cNvSpPr/>
          <p:nvPr/>
        </p:nvSpPr>
        <p:spPr>
          <a:xfrm>
            <a:off x="539563" y="2591712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43" name="Google Shape;2843;p48"/>
          <p:cNvGrpSpPr/>
          <p:nvPr/>
        </p:nvGrpSpPr>
        <p:grpSpPr>
          <a:xfrm flipH="1">
            <a:off x="7538725" y="2207700"/>
            <a:ext cx="439600" cy="913400"/>
            <a:chOff x="7212850" y="2109375"/>
            <a:chExt cx="439600" cy="913400"/>
          </a:xfrm>
        </p:grpSpPr>
        <p:sp>
          <p:nvSpPr>
            <p:cNvPr id="2844" name="Google Shape;2844;p48"/>
            <p:cNvSpPr/>
            <p:nvPr/>
          </p:nvSpPr>
          <p:spPr>
            <a:xfrm>
              <a:off x="7379875" y="2398250"/>
              <a:ext cx="172675" cy="624525"/>
            </a:xfrm>
            <a:custGeom>
              <a:avLst/>
              <a:gdLst/>
              <a:ahLst/>
              <a:cxnLst/>
              <a:rect l="l" t="t" r="r" b="b"/>
              <a:pathLst>
                <a:path w="6907" h="24981" extrusionOk="0">
                  <a:moveTo>
                    <a:pt x="888" y="13898"/>
                  </a:moveTo>
                  <a:cubicBezTo>
                    <a:pt x="1421" y="13898"/>
                    <a:pt x="2198" y="14288"/>
                    <a:pt x="2960" y="14957"/>
                  </a:cubicBezTo>
                  <a:cubicBezTo>
                    <a:pt x="2371" y="15347"/>
                    <a:pt x="1743" y="15553"/>
                    <a:pt x="1245" y="15553"/>
                  </a:cubicBezTo>
                  <a:cubicBezTo>
                    <a:pt x="1072" y="15553"/>
                    <a:pt x="914" y="15528"/>
                    <a:pt x="779" y="15477"/>
                  </a:cubicBezTo>
                  <a:cubicBezTo>
                    <a:pt x="401" y="15340"/>
                    <a:pt x="220" y="15017"/>
                    <a:pt x="248" y="14535"/>
                  </a:cubicBezTo>
                  <a:cubicBezTo>
                    <a:pt x="263" y="14194"/>
                    <a:pt x="407" y="13992"/>
                    <a:pt x="670" y="13926"/>
                  </a:cubicBezTo>
                  <a:cubicBezTo>
                    <a:pt x="736" y="13910"/>
                    <a:pt x="812" y="13898"/>
                    <a:pt x="888" y="13898"/>
                  </a:cubicBezTo>
                  <a:close/>
                  <a:moveTo>
                    <a:pt x="3308" y="0"/>
                  </a:moveTo>
                  <a:cubicBezTo>
                    <a:pt x="3277" y="0"/>
                    <a:pt x="3246" y="13"/>
                    <a:pt x="3223" y="38"/>
                  </a:cubicBezTo>
                  <a:cubicBezTo>
                    <a:pt x="3190" y="81"/>
                    <a:pt x="2446" y="1052"/>
                    <a:pt x="2133" y="2669"/>
                  </a:cubicBezTo>
                  <a:cubicBezTo>
                    <a:pt x="1848" y="4154"/>
                    <a:pt x="1902" y="6484"/>
                    <a:pt x="3789" y="9147"/>
                  </a:cubicBezTo>
                  <a:cubicBezTo>
                    <a:pt x="5433" y="11454"/>
                    <a:pt x="4621" y="13175"/>
                    <a:pt x="3997" y="13992"/>
                  </a:cubicBezTo>
                  <a:cubicBezTo>
                    <a:pt x="3744" y="14321"/>
                    <a:pt x="3448" y="14601"/>
                    <a:pt x="3141" y="14831"/>
                  </a:cubicBezTo>
                  <a:cubicBezTo>
                    <a:pt x="2315" y="14099"/>
                    <a:pt x="1468" y="13689"/>
                    <a:pt x="875" y="13689"/>
                  </a:cubicBezTo>
                  <a:cubicBezTo>
                    <a:pt x="784" y="13689"/>
                    <a:pt x="698" y="13698"/>
                    <a:pt x="620" y="13718"/>
                  </a:cubicBezTo>
                  <a:cubicBezTo>
                    <a:pt x="263" y="13806"/>
                    <a:pt x="61" y="14096"/>
                    <a:pt x="33" y="14523"/>
                  </a:cubicBezTo>
                  <a:cubicBezTo>
                    <a:pt x="0" y="15099"/>
                    <a:pt x="242" y="15505"/>
                    <a:pt x="703" y="15681"/>
                  </a:cubicBezTo>
                  <a:cubicBezTo>
                    <a:pt x="868" y="15742"/>
                    <a:pt x="1053" y="15771"/>
                    <a:pt x="1249" y="15771"/>
                  </a:cubicBezTo>
                  <a:cubicBezTo>
                    <a:pt x="1826" y="15771"/>
                    <a:pt x="2506" y="15521"/>
                    <a:pt x="3119" y="15099"/>
                  </a:cubicBezTo>
                  <a:cubicBezTo>
                    <a:pt x="3602" y="15549"/>
                    <a:pt x="4068" y="16102"/>
                    <a:pt x="4452" y="16744"/>
                  </a:cubicBezTo>
                  <a:cubicBezTo>
                    <a:pt x="5400" y="18295"/>
                    <a:pt x="6539" y="21408"/>
                    <a:pt x="3547" y="24806"/>
                  </a:cubicBezTo>
                  <a:cubicBezTo>
                    <a:pt x="3508" y="24849"/>
                    <a:pt x="3508" y="24915"/>
                    <a:pt x="3552" y="24954"/>
                  </a:cubicBezTo>
                  <a:cubicBezTo>
                    <a:pt x="3574" y="24975"/>
                    <a:pt x="3602" y="24981"/>
                    <a:pt x="3624" y="24981"/>
                  </a:cubicBezTo>
                  <a:cubicBezTo>
                    <a:pt x="3657" y="24981"/>
                    <a:pt x="3683" y="24970"/>
                    <a:pt x="3706" y="24948"/>
                  </a:cubicBezTo>
                  <a:cubicBezTo>
                    <a:pt x="6906" y="21315"/>
                    <a:pt x="5421" y="17922"/>
                    <a:pt x="4632" y="16635"/>
                  </a:cubicBezTo>
                  <a:cubicBezTo>
                    <a:pt x="4237" y="15982"/>
                    <a:pt x="3777" y="15428"/>
                    <a:pt x="3295" y="14973"/>
                  </a:cubicBezTo>
                  <a:cubicBezTo>
                    <a:pt x="3618" y="14732"/>
                    <a:pt x="3914" y="14447"/>
                    <a:pt x="4166" y="14118"/>
                  </a:cubicBezTo>
                  <a:cubicBezTo>
                    <a:pt x="4824" y="13258"/>
                    <a:pt x="5679" y="11444"/>
                    <a:pt x="3964" y="9021"/>
                  </a:cubicBezTo>
                  <a:cubicBezTo>
                    <a:pt x="440" y="4061"/>
                    <a:pt x="3361" y="208"/>
                    <a:pt x="3394" y="170"/>
                  </a:cubicBezTo>
                  <a:cubicBezTo>
                    <a:pt x="3427" y="126"/>
                    <a:pt x="3420" y="60"/>
                    <a:pt x="3372" y="21"/>
                  </a:cubicBezTo>
                  <a:cubicBezTo>
                    <a:pt x="3353" y="7"/>
                    <a:pt x="3331" y="0"/>
                    <a:pt x="3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8"/>
            <p:cNvSpPr/>
            <p:nvPr/>
          </p:nvSpPr>
          <p:spPr>
            <a:xfrm>
              <a:off x="7212850" y="2109375"/>
              <a:ext cx="439600" cy="491250"/>
            </a:xfrm>
            <a:custGeom>
              <a:avLst/>
              <a:gdLst/>
              <a:ahLst/>
              <a:cxnLst/>
              <a:rect l="l" t="t" r="r" b="b"/>
              <a:pathLst>
                <a:path w="17584" h="19650" extrusionOk="0">
                  <a:moveTo>
                    <a:pt x="8793" y="0"/>
                  </a:moveTo>
                  <a:cubicBezTo>
                    <a:pt x="3936" y="0"/>
                    <a:pt x="0" y="4397"/>
                    <a:pt x="0" y="9823"/>
                  </a:cubicBezTo>
                  <a:cubicBezTo>
                    <a:pt x="0" y="15249"/>
                    <a:pt x="3936" y="19650"/>
                    <a:pt x="8793" y="19650"/>
                  </a:cubicBezTo>
                  <a:cubicBezTo>
                    <a:pt x="13648" y="19650"/>
                    <a:pt x="17583" y="15249"/>
                    <a:pt x="17583" y="9823"/>
                  </a:cubicBezTo>
                  <a:cubicBezTo>
                    <a:pt x="17583" y="4397"/>
                    <a:pt x="13648" y="0"/>
                    <a:pt x="8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8"/>
            <p:cNvSpPr/>
            <p:nvPr/>
          </p:nvSpPr>
          <p:spPr>
            <a:xfrm>
              <a:off x="7443875" y="2576275"/>
              <a:ext cx="56150" cy="64750"/>
            </a:xfrm>
            <a:custGeom>
              <a:avLst/>
              <a:gdLst/>
              <a:ahLst/>
              <a:cxnLst/>
              <a:rect l="l" t="t" r="r" b="b"/>
              <a:pathLst>
                <a:path w="2246" h="2590" extrusionOk="0">
                  <a:moveTo>
                    <a:pt x="429" y="1"/>
                  </a:moveTo>
                  <a:cubicBezTo>
                    <a:pt x="322" y="1"/>
                    <a:pt x="267" y="64"/>
                    <a:pt x="296" y="212"/>
                  </a:cubicBezTo>
                  <a:cubicBezTo>
                    <a:pt x="296" y="212"/>
                    <a:pt x="0" y="2322"/>
                    <a:pt x="296" y="2530"/>
                  </a:cubicBezTo>
                  <a:cubicBezTo>
                    <a:pt x="351" y="2570"/>
                    <a:pt x="440" y="2589"/>
                    <a:pt x="550" y="2589"/>
                  </a:cubicBezTo>
                  <a:cubicBezTo>
                    <a:pt x="1029" y="2589"/>
                    <a:pt x="1903" y="2227"/>
                    <a:pt x="2072" y="1670"/>
                  </a:cubicBezTo>
                  <a:cubicBezTo>
                    <a:pt x="2245" y="1116"/>
                    <a:pt x="880" y="1"/>
                    <a:pt x="4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8"/>
            <p:cNvSpPr/>
            <p:nvPr/>
          </p:nvSpPr>
          <p:spPr>
            <a:xfrm>
              <a:off x="7393800" y="2141850"/>
              <a:ext cx="207625" cy="129925"/>
            </a:xfrm>
            <a:custGeom>
              <a:avLst/>
              <a:gdLst/>
              <a:ahLst/>
              <a:cxnLst/>
              <a:rect l="l" t="t" r="r" b="b"/>
              <a:pathLst>
                <a:path w="8305" h="5197" extrusionOk="0">
                  <a:moveTo>
                    <a:pt x="1619" y="1"/>
                  </a:moveTo>
                  <a:cubicBezTo>
                    <a:pt x="393" y="1"/>
                    <a:pt x="0" y="527"/>
                    <a:pt x="3126" y="1957"/>
                  </a:cubicBezTo>
                  <a:cubicBezTo>
                    <a:pt x="5688" y="3134"/>
                    <a:pt x="7851" y="5197"/>
                    <a:pt x="8240" y="5197"/>
                  </a:cubicBezTo>
                  <a:cubicBezTo>
                    <a:pt x="8283" y="5197"/>
                    <a:pt x="8305" y="5171"/>
                    <a:pt x="8301" y="5114"/>
                  </a:cubicBezTo>
                  <a:cubicBezTo>
                    <a:pt x="8099" y="1804"/>
                    <a:pt x="4092" y="467"/>
                    <a:pt x="4092" y="467"/>
                  </a:cubicBezTo>
                  <a:cubicBezTo>
                    <a:pt x="3342" y="181"/>
                    <a:pt x="2338" y="1"/>
                    <a:pt x="1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702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123950"/>
            <a:ext cx="6896100" cy="349249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5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9" name="Google Shape;2829;p48"/>
          <p:cNvSpPr/>
          <p:nvPr/>
        </p:nvSpPr>
        <p:spPr>
          <a:xfrm>
            <a:off x="4055600" y="1174800"/>
            <a:ext cx="1032900" cy="10329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0" name="Google Shape;2830;p48"/>
          <p:cNvSpPr txBox="1">
            <a:spLocks noGrp="1"/>
          </p:cNvSpPr>
          <p:nvPr>
            <p:ph type="title"/>
          </p:nvPr>
        </p:nvSpPr>
        <p:spPr>
          <a:xfrm>
            <a:off x="1605325" y="2207688"/>
            <a:ext cx="5933400" cy="13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Fun </a:t>
            </a:r>
            <a:r>
              <a:rPr lang="pt-PT" dirty="0" smtClean="0"/>
              <a:t>corner and wrap-up</a:t>
            </a:r>
            <a:endParaRPr dirty="0"/>
          </a:p>
        </p:txBody>
      </p:sp>
      <p:sp>
        <p:nvSpPr>
          <p:cNvPr id="2831" name="Google Shape;2831;p48"/>
          <p:cNvSpPr txBox="1">
            <a:spLocks noGrp="1"/>
          </p:cNvSpPr>
          <p:nvPr>
            <p:ph type="title" idx="2"/>
          </p:nvPr>
        </p:nvSpPr>
        <p:spPr>
          <a:xfrm>
            <a:off x="4107438" y="1270325"/>
            <a:ext cx="929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05</a:t>
            </a:r>
            <a:endParaRPr/>
          </a:p>
        </p:txBody>
      </p:sp>
      <p:sp>
        <p:nvSpPr>
          <p:cNvPr id="2832" name="Google Shape;2832;p48"/>
          <p:cNvSpPr txBox="1">
            <a:spLocks noGrp="1"/>
          </p:cNvSpPr>
          <p:nvPr>
            <p:ph type="subTitle" idx="1"/>
          </p:nvPr>
        </p:nvSpPr>
        <p:spPr>
          <a:xfrm>
            <a:off x="1642395" y="3730966"/>
            <a:ext cx="5933400" cy="4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 dirty="0"/>
              <a:t>Listen and find the word with the given </a:t>
            </a:r>
            <a:r>
              <a:rPr lang="pt-PT" sz="2000" dirty="0" smtClean="0"/>
              <a:t>sounds.</a:t>
            </a:r>
            <a:endParaRPr sz="2000" dirty="0"/>
          </a:p>
        </p:txBody>
      </p:sp>
      <p:grpSp>
        <p:nvGrpSpPr>
          <p:cNvPr id="2833" name="Google Shape;2833;p48"/>
          <p:cNvGrpSpPr/>
          <p:nvPr/>
        </p:nvGrpSpPr>
        <p:grpSpPr>
          <a:xfrm>
            <a:off x="539563" y="848900"/>
            <a:ext cx="868425" cy="514500"/>
            <a:chOff x="2575700" y="1885000"/>
            <a:chExt cx="868425" cy="514500"/>
          </a:xfrm>
        </p:grpSpPr>
        <p:sp>
          <p:nvSpPr>
            <p:cNvPr id="2834" name="Google Shape;2834;p48"/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8"/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8"/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8"/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8" name="Google Shape;2838;p48"/>
          <p:cNvSpPr/>
          <p:nvPr/>
        </p:nvSpPr>
        <p:spPr>
          <a:xfrm>
            <a:off x="6317788" y="950024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39" name="Google Shape;2839;p48"/>
          <p:cNvGrpSpPr/>
          <p:nvPr/>
        </p:nvGrpSpPr>
        <p:grpSpPr>
          <a:xfrm>
            <a:off x="2210325" y="1363400"/>
            <a:ext cx="4209000" cy="606050"/>
            <a:chOff x="2210325" y="1072338"/>
            <a:chExt cx="4209000" cy="606050"/>
          </a:xfrm>
        </p:grpSpPr>
        <p:sp>
          <p:nvSpPr>
            <p:cNvPr id="2840" name="Google Shape;2840;p48"/>
            <p:cNvSpPr/>
            <p:nvPr/>
          </p:nvSpPr>
          <p:spPr>
            <a:xfrm>
              <a:off x="6225825" y="149448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8"/>
            <p:cNvSpPr/>
            <p:nvPr/>
          </p:nvSpPr>
          <p:spPr>
            <a:xfrm>
              <a:off x="2210325" y="107233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2" name="Google Shape;2842;p48"/>
          <p:cNvSpPr/>
          <p:nvPr/>
        </p:nvSpPr>
        <p:spPr>
          <a:xfrm>
            <a:off x="539563" y="2591712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43" name="Google Shape;2843;p48"/>
          <p:cNvGrpSpPr/>
          <p:nvPr/>
        </p:nvGrpSpPr>
        <p:grpSpPr>
          <a:xfrm flipH="1">
            <a:off x="7538725" y="2207700"/>
            <a:ext cx="439600" cy="913400"/>
            <a:chOff x="7212850" y="2109375"/>
            <a:chExt cx="439600" cy="913400"/>
          </a:xfrm>
        </p:grpSpPr>
        <p:sp>
          <p:nvSpPr>
            <p:cNvPr id="2844" name="Google Shape;2844;p48"/>
            <p:cNvSpPr/>
            <p:nvPr/>
          </p:nvSpPr>
          <p:spPr>
            <a:xfrm>
              <a:off x="7379875" y="2398250"/>
              <a:ext cx="172675" cy="624525"/>
            </a:xfrm>
            <a:custGeom>
              <a:avLst/>
              <a:gdLst/>
              <a:ahLst/>
              <a:cxnLst/>
              <a:rect l="l" t="t" r="r" b="b"/>
              <a:pathLst>
                <a:path w="6907" h="24981" extrusionOk="0">
                  <a:moveTo>
                    <a:pt x="888" y="13898"/>
                  </a:moveTo>
                  <a:cubicBezTo>
                    <a:pt x="1421" y="13898"/>
                    <a:pt x="2198" y="14288"/>
                    <a:pt x="2960" y="14957"/>
                  </a:cubicBezTo>
                  <a:cubicBezTo>
                    <a:pt x="2371" y="15347"/>
                    <a:pt x="1743" y="15553"/>
                    <a:pt x="1245" y="15553"/>
                  </a:cubicBezTo>
                  <a:cubicBezTo>
                    <a:pt x="1072" y="15553"/>
                    <a:pt x="914" y="15528"/>
                    <a:pt x="779" y="15477"/>
                  </a:cubicBezTo>
                  <a:cubicBezTo>
                    <a:pt x="401" y="15340"/>
                    <a:pt x="220" y="15017"/>
                    <a:pt x="248" y="14535"/>
                  </a:cubicBezTo>
                  <a:cubicBezTo>
                    <a:pt x="263" y="14194"/>
                    <a:pt x="407" y="13992"/>
                    <a:pt x="670" y="13926"/>
                  </a:cubicBezTo>
                  <a:cubicBezTo>
                    <a:pt x="736" y="13910"/>
                    <a:pt x="812" y="13898"/>
                    <a:pt x="888" y="13898"/>
                  </a:cubicBezTo>
                  <a:close/>
                  <a:moveTo>
                    <a:pt x="3308" y="0"/>
                  </a:moveTo>
                  <a:cubicBezTo>
                    <a:pt x="3277" y="0"/>
                    <a:pt x="3246" y="13"/>
                    <a:pt x="3223" y="38"/>
                  </a:cubicBezTo>
                  <a:cubicBezTo>
                    <a:pt x="3190" y="81"/>
                    <a:pt x="2446" y="1052"/>
                    <a:pt x="2133" y="2669"/>
                  </a:cubicBezTo>
                  <a:cubicBezTo>
                    <a:pt x="1848" y="4154"/>
                    <a:pt x="1902" y="6484"/>
                    <a:pt x="3789" y="9147"/>
                  </a:cubicBezTo>
                  <a:cubicBezTo>
                    <a:pt x="5433" y="11454"/>
                    <a:pt x="4621" y="13175"/>
                    <a:pt x="3997" y="13992"/>
                  </a:cubicBezTo>
                  <a:cubicBezTo>
                    <a:pt x="3744" y="14321"/>
                    <a:pt x="3448" y="14601"/>
                    <a:pt x="3141" y="14831"/>
                  </a:cubicBezTo>
                  <a:cubicBezTo>
                    <a:pt x="2315" y="14099"/>
                    <a:pt x="1468" y="13689"/>
                    <a:pt x="875" y="13689"/>
                  </a:cubicBezTo>
                  <a:cubicBezTo>
                    <a:pt x="784" y="13689"/>
                    <a:pt x="698" y="13698"/>
                    <a:pt x="620" y="13718"/>
                  </a:cubicBezTo>
                  <a:cubicBezTo>
                    <a:pt x="263" y="13806"/>
                    <a:pt x="61" y="14096"/>
                    <a:pt x="33" y="14523"/>
                  </a:cubicBezTo>
                  <a:cubicBezTo>
                    <a:pt x="0" y="15099"/>
                    <a:pt x="242" y="15505"/>
                    <a:pt x="703" y="15681"/>
                  </a:cubicBezTo>
                  <a:cubicBezTo>
                    <a:pt x="868" y="15742"/>
                    <a:pt x="1053" y="15771"/>
                    <a:pt x="1249" y="15771"/>
                  </a:cubicBezTo>
                  <a:cubicBezTo>
                    <a:pt x="1826" y="15771"/>
                    <a:pt x="2506" y="15521"/>
                    <a:pt x="3119" y="15099"/>
                  </a:cubicBezTo>
                  <a:cubicBezTo>
                    <a:pt x="3602" y="15549"/>
                    <a:pt x="4068" y="16102"/>
                    <a:pt x="4452" y="16744"/>
                  </a:cubicBezTo>
                  <a:cubicBezTo>
                    <a:pt x="5400" y="18295"/>
                    <a:pt x="6539" y="21408"/>
                    <a:pt x="3547" y="24806"/>
                  </a:cubicBezTo>
                  <a:cubicBezTo>
                    <a:pt x="3508" y="24849"/>
                    <a:pt x="3508" y="24915"/>
                    <a:pt x="3552" y="24954"/>
                  </a:cubicBezTo>
                  <a:cubicBezTo>
                    <a:pt x="3574" y="24975"/>
                    <a:pt x="3602" y="24981"/>
                    <a:pt x="3624" y="24981"/>
                  </a:cubicBezTo>
                  <a:cubicBezTo>
                    <a:pt x="3657" y="24981"/>
                    <a:pt x="3683" y="24970"/>
                    <a:pt x="3706" y="24948"/>
                  </a:cubicBezTo>
                  <a:cubicBezTo>
                    <a:pt x="6906" y="21315"/>
                    <a:pt x="5421" y="17922"/>
                    <a:pt x="4632" y="16635"/>
                  </a:cubicBezTo>
                  <a:cubicBezTo>
                    <a:pt x="4237" y="15982"/>
                    <a:pt x="3777" y="15428"/>
                    <a:pt x="3295" y="14973"/>
                  </a:cubicBezTo>
                  <a:cubicBezTo>
                    <a:pt x="3618" y="14732"/>
                    <a:pt x="3914" y="14447"/>
                    <a:pt x="4166" y="14118"/>
                  </a:cubicBezTo>
                  <a:cubicBezTo>
                    <a:pt x="4824" y="13258"/>
                    <a:pt x="5679" y="11444"/>
                    <a:pt x="3964" y="9021"/>
                  </a:cubicBezTo>
                  <a:cubicBezTo>
                    <a:pt x="440" y="4061"/>
                    <a:pt x="3361" y="208"/>
                    <a:pt x="3394" y="170"/>
                  </a:cubicBezTo>
                  <a:cubicBezTo>
                    <a:pt x="3427" y="126"/>
                    <a:pt x="3420" y="60"/>
                    <a:pt x="3372" y="21"/>
                  </a:cubicBezTo>
                  <a:cubicBezTo>
                    <a:pt x="3353" y="7"/>
                    <a:pt x="3331" y="0"/>
                    <a:pt x="3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8"/>
            <p:cNvSpPr/>
            <p:nvPr/>
          </p:nvSpPr>
          <p:spPr>
            <a:xfrm>
              <a:off x="7212850" y="2109375"/>
              <a:ext cx="439600" cy="491250"/>
            </a:xfrm>
            <a:custGeom>
              <a:avLst/>
              <a:gdLst/>
              <a:ahLst/>
              <a:cxnLst/>
              <a:rect l="l" t="t" r="r" b="b"/>
              <a:pathLst>
                <a:path w="17584" h="19650" extrusionOk="0">
                  <a:moveTo>
                    <a:pt x="8793" y="0"/>
                  </a:moveTo>
                  <a:cubicBezTo>
                    <a:pt x="3936" y="0"/>
                    <a:pt x="0" y="4397"/>
                    <a:pt x="0" y="9823"/>
                  </a:cubicBezTo>
                  <a:cubicBezTo>
                    <a:pt x="0" y="15249"/>
                    <a:pt x="3936" y="19650"/>
                    <a:pt x="8793" y="19650"/>
                  </a:cubicBezTo>
                  <a:cubicBezTo>
                    <a:pt x="13648" y="19650"/>
                    <a:pt x="17583" y="15249"/>
                    <a:pt x="17583" y="9823"/>
                  </a:cubicBezTo>
                  <a:cubicBezTo>
                    <a:pt x="17583" y="4397"/>
                    <a:pt x="13648" y="0"/>
                    <a:pt x="8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8"/>
            <p:cNvSpPr/>
            <p:nvPr/>
          </p:nvSpPr>
          <p:spPr>
            <a:xfrm>
              <a:off x="7443875" y="2576275"/>
              <a:ext cx="56150" cy="64750"/>
            </a:xfrm>
            <a:custGeom>
              <a:avLst/>
              <a:gdLst/>
              <a:ahLst/>
              <a:cxnLst/>
              <a:rect l="l" t="t" r="r" b="b"/>
              <a:pathLst>
                <a:path w="2246" h="2590" extrusionOk="0">
                  <a:moveTo>
                    <a:pt x="429" y="1"/>
                  </a:moveTo>
                  <a:cubicBezTo>
                    <a:pt x="322" y="1"/>
                    <a:pt x="267" y="64"/>
                    <a:pt x="296" y="212"/>
                  </a:cubicBezTo>
                  <a:cubicBezTo>
                    <a:pt x="296" y="212"/>
                    <a:pt x="0" y="2322"/>
                    <a:pt x="296" y="2530"/>
                  </a:cubicBezTo>
                  <a:cubicBezTo>
                    <a:pt x="351" y="2570"/>
                    <a:pt x="440" y="2589"/>
                    <a:pt x="550" y="2589"/>
                  </a:cubicBezTo>
                  <a:cubicBezTo>
                    <a:pt x="1029" y="2589"/>
                    <a:pt x="1903" y="2227"/>
                    <a:pt x="2072" y="1670"/>
                  </a:cubicBezTo>
                  <a:cubicBezTo>
                    <a:pt x="2245" y="1116"/>
                    <a:pt x="880" y="1"/>
                    <a:pt x="4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8"/>
            <p:cNvSpPr/>
            <p:nvPr/>
          </p:nvSpPr>
          <p:spPr>
            <a:xfrm>
              <a:off x="7393800" y="2141850"/>
              <a:ext cx="207625" cy="129925"/>
            </a:xfrm>
            <a:custGeom>
              <a:avLst/>
              <a:gdLst/>
              <a:ahLst/>
              <a:cxnLst/>
              <a:rect l="l" t="t" r="r" b="b"/>
              <a:pathLst>
                <a:path w="8305" h="5197" extrusionOk="0">
                  <a:moveTo>
                    <a:pt x="1619" y="1"/>
                  </a:moveTo>
                  <a:cubicBezTo>
                    <a:pt x="393" y="1"/>
                    <a:pt x="0" y="527"/>
                    <a:pt x="3126" y="1957"/>
                  </a:cubicBezTo>
                  <a:cubicBezTo>
                    <a:pt x="5688" y="3134"/>
                    <a:pt x="7851" y="5197"/>
                    <a:pt x="8240" y="5197"/>
                  </a:cubicBezTo>
                  <a:cubicBezTo>
                    <a:pt x="8283" y="5197"/>
                    <a:pt x="8305" y="5171"/>
                    <a:pt x="8301" y="5114"/>
                  </a:cubicBezTo>
                  <a:cubicBezTo>
                    <a:pt x="8099" y="1804"/>
                    <a:pt x="4092" y="467"/>
                    <a:pt x="4092" y="467"/>
                  </a:cubicBezTo>
                  <a:cubicBezTo>
                    <a:pt x="3342" y="181"/>
                    <a:pt x="2338" y="1"/>
                    <a:pt x="1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8272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101B6F-F5AD-4796-96F9-0F2F0599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word has the </a:t>
            </a:r>
            <a:r>
              <a:rPr lang="en-US" smtClean="0"/>
              <a:t>"L" </a:t>
            </a:r>
            <a:r>
              <a:rPr lang="en-US"/>
              <a:t>sound?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62C673-D4E9-4186-918A-7F76592DE0CD}"/>
              </a:ext>
            </a:extLst>
          </p:cNvPr>
          <p:cNvSpPr/>
          <p:nvPr/>
        </p:nvSpPr>
        <p:spPr>
          <a:xfrm>
            <a:off x="1634066" y="2184998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DA7EAD-95C1-4CD2-B517-BDFAAA80DD01}"/>
              </a:ext>
            </a:extLst>
          </p:cNvPr>
          <p:cNvSpPr/>
          <p:nvPr/>
        </p:nvSpPr>
        <p:spPr>
          <a:xfrm>
            <a:off x="3217333" y="2184998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06BAF85-CC62-4E33-81FD-9971EED34D72}"/>
              </a:ext>
            </a:extLst>
          </p:cNvPr>
          <p:cNvSpPr/>
          <p:nvPr/>
        </p:nvSpPr>
        <p:spPr>
          <a:xfrm>
            <a:off x="4800600" y="2184998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8714060-BF0D-40DF-A53B-49B04C5AB58D}"/>
              </a:ext>
            </a:extLst>
          </p:cNvPr>
          <p:cNvSpPr/>
          <p:nvPr/>
        </p:nvSpPr>
        <p:spPr>
          <a:xfrm>
            <a:off x="6383867" y="2184998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F39B1B-5DAF-4210-9FD6-7F434A587B86}"/>
              </a:ext>
            </a:extLst>
          </p:cNvPr>
          <p:cNvSpPr txBox="1"/>
          <p:nvPr/>
        </p:nvSpPr>
        <p:spPr>
          <a:xfrm>
            <a:off x="1634066" y="1575398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Comic Sans MS" panose="030F0702030302020204" pitchFamily="66" charset="0"/>
              </a:rPr>
              <a:t>He's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34DA54-F133-4A74-B64C-9713325C67A1}"/>
              </a:ext>
            </a:extLst>
          </p:cNvPr>
          <p:cNvSpPr txBox="1"/>
          <p:nvPr/>
        </p:nvSpPr>
        <p:spPr>
          <a:xfrm>
            <a:off x="3306300" y="1575398"/>
            <a:ext cx="813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latin typeface="Comic Sans MS" panose="030F0702030302020204" pitchFamily="66" charset="0"/>
              </a:rPr>
              <a:t>got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67CED2-D901-49C0-8FD1-83C967F26C65}"/>
              </a:ext>
            </a:extLst>
          </p:cNvPr>
          <p:cNvSpPr txBox="1"/>
          <p:nvPr/>
        </p:nvSpPr>
        <p:spPr>
          <a:xfrm>
            <a:off x="4911565" y="1575398"/>
            <a:ext cx="946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chemeClr val="tx2"/>
                </a:solidFill>
                <a:latin typeface="Comic Sans MS" panose="030F0702030302020204" pitchFamily="66" charset="0"/>
              </a:rPr>
              <a:t>long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5694FE-A93D-4577-9EA8-9F66821F66F3}"/>
              </a:ext>
            </a:extLst>
          </p:cNvPr>
          <p:cNvSpPr txBox="1"/>
          <p:nvPr/>
        </p:nvSpPr>
        <p:spPr>
          <a:xfrm>
            <a:off x="6328756" y="1575398"/>
            <a:ext cx="1140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latin typeface="Comic Sans MS" panose="030F0702030302020204" pitchFamily="66" charset="0"/>
              </a:rPr>
              <a:t>hair.</a:t>
            </a:r>
          </a:p>
        </p:txBody>
      </p:sp>
      <p:pic>
        <p:nvPicPr>
          <p:cNvPr id="1026" name="Picture 2" descr="Oh Yeah Yes GIF by Mauro Gatti - Find &amp; Share on GIPHY">
            <a:extLst>
              <a:ext uri="{FF2B5EF4-FFF2-40B4-BE49-F238E27FC236}">
                <a16:creationId xmlns:a16="http://schemas.microsoft.com/office/drawing/2014/main" id="{E1FFD330-F363-4F5C-84D9-723EA4589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86" y="2716031"/>
            <a:ext cx="169545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dice_VXckWdwp">
            <a:hlinkClick r:id="" action="ppaction://media"/>
            <a:extLst>
              <a:ext uri="{FF2B5EF4-FFF2-40B4-BE49-F238E27FC236}">
                <a16:creationId xmlns:a16="http://schemas.microsoft.com/office/drawing/2014/main" id="{D140D772-B763-4611-BA6C-EB327254F50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42076" t="37062" r="45085" b="38983"/>
          <a:stretch/>
        </p:blipFill>
        <p:spPr>
          <a:xfrm>
            <a:off x="338401" y="3051675"/>
            <a:ext cx="1295665" cy="1359806"/>
          </a:xfrm>
          <a:prstGeom prst="rect">
            <a:avLst/>
          </a:prstGeom>
        </p:spPr>
      </p:pic>
      <p:sp>
        <p:nvSpPr>
          <p:cNvPr id="18" name="PLAY">
            <a:extLst>
              <a:ext uri="{FF2B5EF4-FFF2-40B4-BE49-F238E27FC236}">
                <a16:creationId xmlns:a16="http://schemas.microsoft.com/office/drawing/2014/main" id="{91A97EC6-4D1B-4538-B55C-24AD0AD74D7F}"/>
              </a:ext>
            </a:extLst>
          </p:cNvPr>
          <p:cNvSpPr/>
          <p:nvPr/>
        </p:nvSpPr>
        <p:spPr>
          <a:xfrm>
            <a:off x="131375" y="4523564"/>
            <a:ext cx="715156" cy="459087"/>
          </a:xfrm>
          <a:prstGeom prst="roundRect">
            <a:avLst>
              <a:gd name="adj" fmla="val 40000"/>
            </a:avLst>
          </a:prstGeom>
          <a:solidFill>
            <a:srgbClr val="00B050"/>
          </a:solidFill>
          <a:ln w="381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Arial Black" panose="020B0A04020102020204" pitchFamily="34" charset="0"/>
                <a:sym typeface="Wingdings 3" panose="05040102010807070707" pitchFamily="18" charset="2"/>
              </a:rPr>
              <a:t></a:t>
            </a:r>
            <a:endParaRPr lang="pt-BR" sz="2800" dirty="0">
              <a:latin typeface="Arial Black" panose="020B0A04020102020204" pitchFamily="34" charset="0"/>
            </a:endParaRPr>
          </a:p>
        </p:txBody>
      </p:sp>
      <p:sp>
        <p:nvSpPr>
          <p:cNvPr id="19" name="STOP">
            <a:extLst>
              <a:ext uri="{FF2B5EF4-FFF2-40B4-BE49-F238E27FC236}">
                <a16:creationId xmlns:a16="http://schemas.microsoft.com/office/drawing/2014/main" id="{71B4911A-F6BE-4D0F-B15C-F8AA8B333B28}"/>
              </a:ext>
            </a:extLst>
          </p:cNvPr>
          <p:cNvSpPr/>
          <p:nvPr/>
        </p:nvSpPr>
        <p:spPr>
          <a:xfrm>
            <a:off x="1121251" y="4515409"/>
            <a:ext cx="715156" cy="459087"/>
          </a:xfrm>
          <a:prstGeom prst="roundRect">
            <a:avLst>
              <a:gd name="adj" fmla="val 40000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Arial Black" panose="020B0A04020102020204" pitchFamily="34" charset="0"/>
                <a:sym typeface="Wingdings 2" panose="05020102010507070707" pitchFamily="18" charset="2"/>
              </a:rPr>
              <a:t></a:t>
            </a:r>
            <a:endParaRPr lang="pt-BR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32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cmd type="call" cmd="play">
                                      <p:cBhvr>
                                        <p:cTn id="3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4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2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Children's Day by Slidesgo">
  <a:themeElements>
    <a:clrScheme name="Simple Light">
      <a:dk1>
        <a:srgbClr val="413E3E"/>
      </a:dk1>
      <a:lt1>
        <a:srgbClr val="F7F2DD"/>
      </a:lt1>
      <a:dk2>
        <a:srgbClr val="FFFFFF"/>
      </a:dk2>
      <a:lt2>
        <a:srgbClr val="E63813"/>
      </a:lt2>
      <a:accent1>
        <a:srgbClr val="ED8C18"/>
      </a:accent1>
      <a:accent2>
        <a:srgbClr val="FAB919"/>
      </a:accent2>
      <a:accent3>
        <a:srgbClr val="F8CEBB"/>
      </a:accent3>
      <a:accent4>
        <a:srgbClr val="CAB8C5"/>
      </a:accent4>
      <a:accent5>
        <a:srgbClr val="85C5A7"/>
      </a:accent5>
      <a:accent6>
        <a:srgbClr val="4ABACD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5238</TotalTime>
  <Words>98</Words>
  <Application>Microsoft Office PowerPoint</Application>
  <PresentationFormat>On-screen Show (16:9)</PresentationFormat>
  <Paragraphs>26</Paragraphs>
  <Slides>9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Nunito</vt:lpstr>
      <vt:lpstr>Bebas Neue</vt:lpstr>
      <vt:lpstr>Comic Sans MS</vt:lpstr>
      <vt:lpstr>Arial Black</vt:lpstr>
      <vt:lpstr>Wingdings 3</vt:lpstr>
      <vt:lpstr>Amatic SC</vt:lpstr>
      <vt:lpstr>Arial</vt:lpstr>
      <vt:lpstr>Wingdings 2</vt:lpstr>
      <vt:lpstr>Children's Day by Slidesgo</vt:lpstr>
      <vt:lpstr>Unit 13 Appearance</vt:lpstr>
      <vt:lpstr>Activity 1</vt:lpstr>
      <vt:lpstr>PowerPoint Presentation</vt:lpstr>
      <vt:lpstr>03</vt:lpstr>
      <vt:lpstr>PowerPoint Presentation</vt:lpstr>
      <vt:lpstr>Activity 3</vt:lpstr>
      <vt:lpstr>PowerPoint Presentation</vt:lpstr>
      <vt:lpstr>Fun corner and wrap-up</vt:lpstr>
      <vt:lpstr>Which word has the "L" sound?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Admin</cp:lastModifiedBy>
  <cp:revision>42</cp:revision>
  <dcterms:modified xsi:type="dcterms:W3CDTF">2025-02-23T09:30:52Z</dcterms:modified>
  <cp:category>9Slide.vn</cp:category>
</cp:coreProperties>
</file>