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2"/>
  </p:notesMasterIdLst>
  <p:sldIdLst>
    <p:sldId id="256" r:id="rId2"/>
    <p:sldId id="259" r:id="rId3"/>
    <p:sldId id="493" r:id="rId4"/>
    <p:sldId id="494" r:id="rId5"/>
    <p:sldId id="495" r:id="rId6"/>
    <p:sldId id="489" r:id="rId7"/>
    <p:sldId id="261" r:id="rId8"/>
    <p:sldId id="492" r:id="rId9"/>
    <p:sldId id="373" r:id="rId10"/>
    <p:sldId id="491" r:id="rId11"/>
  </p:sldIdLst>
  <p:sldSz cx="9144000" cy="5143500" type="screen16x9"/>
  <p:notesSz cx="6858000" cy="9144000"/>
  <p:embeddedFontLst>
    <p:embeddedFont>
      <p:font typeface="Amatic SC" panose="020B0604020202020204" charset="-79"/>
      <p:regular r:id="rId13"/>
      <p:bold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Nunito" panose="00000500000000000000" pitchFamily="2" charset="0"/>
      <p:regular r:id="rId19"/>
      <p:bold r:id="rId20"/>
      <p:italic r:id="rId21"/>
      <p:boldItalic r:id="rId22"/>
    </p:embeddedFont>
    <p:embeddedFont>
      <p:font typeface="Bebas Neu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07D62"/>
    <a:srgbClr val="F6A078"/>
    <a:srgbClr val="FAB919"/>
    <a:srgbClr val="FDE3A2"/>
    <a:srgbClr val="E63813"/>
    <a:srgbClr val="F7F2DD"/>
    <a:srgbClr val="85C5A7"/>
    <a:srgbClr val="4AB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2DC53-A15A-4463-9299-B2270039E11E}">
  <a:tblStyle styleId="{BF02DC53-A15A-4463-9299-B2270039E1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0884" autoAdjust="0"/>
  </p:normalViewPr>
  <p:slideViewPr>
    <p:cSldViewPr>
      <p:cViewPr varScale="1">
        <p:scale>
          <a:sx n="92" d="100"/>
          <a:sy n="92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294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88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76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- Teacher devides class into teams.</a:t>
            </a:r>
          </a:p>
          <a:p>
            <a:pPr marL="158750" indent="0">
              <a:buNone/>
            </a:pPr>
            <a:r>
              <a:rPr lang="en-US"/>
              <a:t>- Teacher gives each pupil in one team a number so that each team has equal numbers.</a:t>
            </a:r>
          </a:p>
          <a:p>
            <a:pPr marL="158750" indent="0">
              <a:buNone/>
            </a:pPr>
            <a:r>
              <a:rPr lang="en-US"/>
              <a:t>- Teacher shows the questions, allow time for pupils to think. Then T calls out a number, pupils with that number from each team stands up and shouts out the answers. T praise and give points for the teams.</a:t>
            </a:r>
          </a:p>
        </p:txBody>
      </p:sp>
    </p:spTree>
    <p:extLst>
      <p:ext uri="{BB962C8B-B14F-4D97-AF65-F5344CB8AC3E}">
        <p14:creationId xmlns:p14="http://schemas.microsoft.com/office/powerpoint/2010/main" val="187207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3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adds a picture and details about T's family</a:t>
            </a:r>
          </a:p>
        </p:txBody>
      </p:sp>
    </p:spTree>
    <p:extLst>
      <p:ext uri="{BB962C8B-B14F-4D97-AF65-F5344CB8AC3E}">
        <p14:creationId xmlns:p14="http://schemas.microsoft.com/office/powerpoint/2010/main" val="412927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9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 b="1">
                <a:latin typeface="Comic Sans MS" panose="030F0702030302020204" pitchFamily="66" charset="0"/>
                <a:ea typeface="Comic Sans MS" panose="030F0702030302020204" pitchFamily="66" charset="0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 rot="-5400000" flipH="1">
            <a:off x="55638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158" name="Google Shape;158;p3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grpSp>
          <p:nvGrpSpPr>
            <p:cNvPr id="159" name="Google Shape;159;p3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 rot="10800000">
                <a:off x="7818592" y="988275"/>
                <a:ext cx="507013" cy="2359987"/>
                <a:chOff x="8524342" y="1674075"/>
                <a:chExt cx="507013" cy="2359987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8870114" y="2464000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63" name="Google Shape;163;p3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164" name="Google Shape;164;p3"/>
                <p:cNvSpPr/>
                <p:nvPr/>
              </p:nvSpPr>
              <p:spPr>
                <a:xfrm rot="-5400000">
                  <a:off x="8954428" y="29468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5" name="Google Shape;165;p3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166" name="Google Shape;166;p3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167" name="Google Shape;167;p3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168" name="Google Shape;168;p3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1" name="Google Shape;181;p3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2" name="Google Shape;182;p3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4" name="Google Shape;184;p3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5" name="Google Shape;185;p3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8" name="Google Shape;188;p3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9" name="Google Shape;189;p3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0" name="Google Shape;190;p3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1" name="Google Shape;191;p3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4" name="Google Shape;194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5" name="Google Shape;195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6" name="Google Shape;196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7" name="Google Shape;197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8" name="Google Shape;198;p3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9" name="Google Shape;199;p3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1" name="Google Shape;201;p3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2" name="Google Shape;202;p3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3" name="Google Shape;203;p3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5" name="Google Shape;205;p3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6" name="Google Shape;206;p3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7" name="Google Shape;207;p3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08" name="Google Shape;208;p3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0" name="Google Shape;210;p3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1" name="Google Shape;211;p3"/>
                  <p:cNvSpPr/>
                  <p:nvPr/>
                </p:nvSpPr>
                <p:spPr>
                  <a:xfrm rot="2700000">
                    <a:off x="75445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12" name="Google Shape;212;p3"/>
                  <p:cNvSpPr/>
                  <p:nvPr/>
                </p:nvSpPr>
                <p:spPr>
                  <a:xfrm rot="8999773">
                    <a:off x="78946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4" name="Google Shape;214;p3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5" name="Google Shape;215;p3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16" name="Google Shape;216;p3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7" name="Google Shape;217;p3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218" name="Google Shape;218;p3"/>
                <p:cNvGrpSpPr/>
                <p:nvPr/>
              </p:nvGrpSpPr>
              <p:grpSpPr>
                <a:xfrm rot="10800000">
                  <a:off x="661073" y="1376836"/>
                  <a:ext cx="647001" cy="2151381"/>
                  <a:chOff x="122308" y="2608221"/>
                  <a:chExt cx="647001" cy="2151381"/>
                </a:xfrm>
              </p:grpSpPr>
              <p:sp>
                <p:nvSpPr>
                  <p:cNvPr id="219" name="Google Shape;219;p3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0" name="Google Shape;220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21" name="Google Shape;221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22" name="Google Shape;222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" name="Google Shape;223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24" name="Google Shape;224;p3"/>
                  <p:cNvSpPr/>
                  <p:nvPr/>
                </p:nvSpPr>
                <p:spPr>
                  <a:xfrm rot="8999773">
                    <a:off x="6549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225" name="Google Shape;225;p3"/>
            <p:cNvSpPr/>
            <p:nvPr/>
          </p:nvSpPr>
          <p:spPr>
            <a:xfrm>
              <a:off x="62325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3"/>
          <p:cNvSpPr/>
          <p:nvPr/>
        </p:nvSpPr>
        <p:spPr>
          <a:xfrm>
            <a:off x="711425" y="540000"/>
            <a:ext cx="77211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2" hasCustomPrompt="1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724349" y="540000"/>
            <a:ext cx="769530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5"/>
          <p:cNvSpPr/>
          <p:nvPr/>
        </p:nvSpPr>
        <p:spPr>
          <a:xfrm rot="-5028676">
            <a:off x="525904" y="3714319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4107375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7155988" y="3866717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31332D5-B2D8-4534-943F-22EC34A0F10D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61" r:id="rId4"/>
    <p:sldLayoutId id="2147483684" r:id="rId5"/>
    <p:sldLayoutId id="2147483685" r:id="rId6"/>
    <p:sldLayoutId id="214748368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1983015" y="1592636"/>
            <a:ext cx="5177971" cy="2064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>
                <a:latin typeface="Comic Sans MS" panose="030F0702030302020204" pitchFamily="66" charset="0"/>
              </a:rPr>
              <a:t>Unit 13</a:t>
            </a:r>
            <a:r>
              <a:rPr lang="pt-PT" sz="6600">
                <a:latin typeface="Comic Sans MS" panose="030F0702030302020204" pitchFamily="66" charset="0"/>
              </a:rPr>
              <a:t/>
            </a:r>
            <a:br>
              <a:rPr lang="pt-PT" sz="6600">
                <a:latin typeface="Comic Sans MS" panose="030F0702030302020204" pitchFamily="66" charset="0"/>
              </a:rPr>
            </a:b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e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r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n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c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e</a:t>
            </a:r>
            <a:endParaRPr sz="6600">
              <a:solidFill>
                <a:srgbClr val="4ABACD"/>
              </a:solidFill>
              <a:latin typeface="Comic Sans MS" panose="030F0702030302020204" pitchFamily="66" charset="0"/>
            </a:endParaRPr>
          </a:p>
        </p:txBody>
      </p:sp>
      <p:sp>
        <p:nvSpPr>
          <p:cNvPr id="2656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latin typeface="Comic Sans MS" panose="030F0702030302020204" pitchFamily="66" charset="0"/>
              </a:rPr>
              <a:t>Lesson3 - Period 6</a:t>
            </a:r>
            <a:endParaRPr sz="2400">
              <a:latin typeface="Comic Sans MS" panose="030F0702030302020204" pitchFamily="66" charset="0"/>
            </a:endParaRPr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6" name="Google Shape;2676;p43"/>
          <p:cNvGrpSpPr/>
          <p:nvPr/>
        </p:nvGrpSpPr>
        <p:grpSpPr>
          <a:xfrm>
            <a:off x="1413750" y="2097423"/>
            <a:ext cx="6156143" cy="2856476"/>
            <a:chOff x="1413750" y="2097423"/>
            <a:chExt cx="6156143" cy="2856476"/>
          </a:xfrm>
        </p:grpSpPr>
        <p:sp>
          <p:nvSpPr>
            <p:cNvPr id="2677" name="Google Shape;2677;p43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94824"/>
            <a:ext cx="7086600" cy="38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46"/>
          <p:cNvSpPr txBox="1">
            <a:spLocks noGrp="1"/>
          </p:cNvSpPr>
          <p:nvPr>
            <p:ph type="title"/>
          </p:nvPr>
        </p:nvSpPr>
        <p:spPr>
          <a:xfrm>
            <a:off x="2271507" y="2189055"/>
            <a:ext cx="4600987" cy="1017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dirty="0" smtClean="0">
                <a:latin typeface="Comic Sans MS" panose="030F0702030302020204" pitchFamily="66" charset="0"/>
              </a:rPr>
              <a:t>Warm-up</a:t>
            </a:r>
            <a:endParaRPr sz="5400" dirty="0">
              <a:latin typeface="Comic Sans MS" panose="030F0702030302020204" pitchFamily="66" charset="0"/>
            </a:endParaRPr>
          </a:p>
        </p:txBody>
      </p:sp>
      <p:grpSp>
        <p:nvGrpSpPr>
          <p:cNvPr id="2718" name="Google Shape;2718;p46"/>
          <p:cNvGrpSpPr/>
          <p:nvPr/>
        </p:nvGrpSpPr>
        <p:grpSpPr>
          <a:xfrm flipH="1">
            <a:off x="7488875" y="2817996"/>
            <a:ext cx="439600" cy="913400"/>
            <a:chOff x="7212850" y="2109375"/>
            <a:chExt cx="439600" cy="913400"/>
          </a:xfrm>
        </p:grpSpPr>
        <p:sp>
          <p:nvSpPr>
            <p:cNvPr id="2719" name="Google Shape;2719;p46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6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6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46"/>
          <p:cNvGrpSpPr/>
          <p:nvPr/>
        </p:nvGrpSpPr>
        <p:grpSpPr>
          <a:xfrm>
            <a:off x="658825" y="2895909"/>
            <a:ext cx="868425" cy="514500"/>
            <a:chOff x="2575700" y="1885000"/>
            <a:chExt cx="868425" cy="514500"/>
          </a:xfrm>
        </p:grpSpPr>
        <p:sp>
          <p:nvSpPr>
            <p:cNvPr id="2724" name="Google Shape;2724;p46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8" name="Google Shape;2728;p46"/>
          <p:cNvGrpSpPr/>
          <p:nvPr/>
        </p:nvGrpSpPr>
        <p:grpSpPr>
          <a:xfrm>
            <a:off x="627825" y="303948"/>
            <a:ext cx="7955993" cy="312260"/>
            <a:chOff x="627825" y="303948"/>
            <a:chExt cx="7955993" cy="312260"/>
          </a:xfrm>
        </p:grpSpPr>
        <p:sp>
          <p:nvSpPr>
            <p:cNvPr id="2729" name="Google Shape;2729;p46"/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6"/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1" name="Google Shape;2731;p46"/>
          <p:cNvGrpSpPr/>
          <p:nvPr/>
        </p:nvGrpSpPr>
        <p:grpSpPr>
          <a:xfrm>
            <a:off x="870650" y="3565702"/>
            <a:ext cx="763425" cy="1073975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46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736" name="Google Shape;2736;p46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737" name="Google Shape;2737;p46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6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6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6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6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6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3" name="Google Shape;2743;p46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744" name="Google Shape;2744;p46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6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6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6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6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6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0" name="Google Shape;2750;p46"/>
          <p:cNvGrpSpPr/>
          <p:nvPr/>
        </p:nvGrpSpPr>
        <p:grpSpPr>
          <a:xfrm rot="646062">
            <a:off x="7537521" y="2975585"/>
            <a:ext cx="1581168" cy="1835247"/>
            <a:chOff x="7099225" y="3028450"/>
            <a:chExt cx="1340925" cy="1556400"/>
          </a:xfrm>
        </p:grpSpPr>
        <p:sp>
          <p:nvSpPr>
            <p:cNvPr id="2751" name="Google Shape;2751;p46"/>
            <p:cNvSpPr/>
            <p:nvPr/>
          </p:nvSpPr>
          <p:spPr>
            <a:xfrm>
              <a:off x="7721725" y="4227600"/>
              <a:ext cx="408625" cy="341075"/>
            </a:xfrm>
            <a:custGeom>
              <a:avLst/>
              <a:gdLst/>
              <a:ahLst/>
              <a:cxnLst/>
              <a:rect l="l" t="t" r="r" b="b"/>
              <a:pathLst>
                <a:path w="16345" h="13643" extrusionOk="0">
                  <a:moveTo>
                    <a:pt x="1667" y="0"/>
                  </a:moveTo>
                  <a:cubicBezTo>
                    <a:pt x="1667" y="0"/>
                    <a:pt x="0" y="6813"/>
                    <a:pt x="5717" y="9653"/>
                  </a:cubicBezTo>
                  <a:cubicBezTo>
                    <a:pt x="8301" y="10937"/>
                    <a:pt x="11130" y="11227"/>
                    <a:pt x="13162" y="11227"/>
                  </a:cubicBezTo>
                  <a:cubicBezTo>
                    <a:pt x="14842" y="11227"/>
                    <a:pt x="15977" y="11029"/>
                    <a:pt x="15977" y="11029"/>
                  </a:cubicBezTo>
                  <a:lnTo>
                    <a:pt x="15977" y="11029"/>
                  </a:lnTo>
                  <a:cubicBezTo>
                    <a:pt x="15977" y="11029"/>
                    <a:pt x="15805" y="13643"/>
                    <a:pt x="15980" y="13643"/>
                  </a:cubicBezTo>
                  <a:cubicBezTo>
                    <a:pt x="15999" y="13643"/>
                    <a:pt x="16024" y="13609"/>
                    <a:pt x="16053" y="13533"/>
                  </a:cubicBezTo>
                  <a:cubicBezTo>
                    <a:pt x="16344" y="12793"/>
                    <a:pt x="15851" y="8710"/>
                    <a:pt x="15851" y="8710"/>
                  </a:cubicBezTo>
                  <a:cubicBezTo>
                    <a:pt x="15851" y="8710"/>
                    <a:pt x="7159" y="7635"/>
                    <a:pt x="7756" y="762"/>
                  </a:cubicBezTo>
                  <a:lnTo>
                    <a:pt x="1667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6"/>
            <p:cNvSpPr/>
            <p:nvPr/>
          </p:nvSpPr>
          <p:spPr>
            <a:xfrm>
              <a:off x="8078825" y="4439700"/>
              <a:ext cx="68650" cy="145150"/>
            </a:xfrm>
            <a:custGeom>
              <a:avLst/>
              <a:gdLst/>
              <a:ahLst/>
              <a:cxnLst/>
              <a:rect l="l" t="t" r="r" b="b"/>
              <a:pathLst>
                <a:path w="2746" h="5806" extrusionOk="0">
                  <a:moveTo>
                    <a:pt x="416" y="1"/>
                  </a:moveTo>
                  <a:lnTo>
                    <a:pt x="0" y="3021"/>
                  </a:lnTo>
                  <a:lnTo>
                    <a:pt x="646" y="3104"/>
                  </a:lnTo>
                  <a:cubicBezTo>
                    <a:pt x="646" y="3104"/>
                    <a:pt x="827" y="5373"/>
                    <a:pt x="1852" y="5806"/>
                  </a:cubicBezTo>
                  <a:lnTo>
                    <a:pt x="2745" y="451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6"/>
            <p:cNvSpPr/>
            <p:nvPr/>
          </p:nvSpPr>
          <p:spPr>
            <a:xfrm>
              <a:off x="8082375" y="4495100"/>
              <a:ext cx="18800" cy="25200"/>
            </a:xfrm>
            <a:custGeom>
              <a:avLst/>
              <a:gdLst/>
              <a:ahLst/>
              <a:cxnLst/>
              <a:rect l="l" t="t" r="r" b="b"/>
              <a:pathLst>
                <a:path w="752" h="1008" extrusionOk="0">
                  <a:moveTo>
                    <a:pt x="629" y="1"/>
                  </a:moveTo>
                  <a:cubicBezTo>
                    <a:pt x="594" y="1"/>
                    <a:pt x="560" y="17"/>
                    <a:pt x="542" y="48"/>
                  </a:cubicBezTo>
                  <a:lnTo>
                    <a:pt x="33" y="843"/>
                  </a:lnTo>
                  <a:cubicBezTo>
                    <a:pt x="0" y="893"/>
                    <a:pt x="16" y="959"/>
                    <a:pt x="66" y="992"/>
                  </a:cubicBezTo>
                  <a:cubicBezTo>
                    <a:pt x="82" y="1002"/>
                    <a:pt x="99" y="1007"/>
                    <a:pt x="121" y="1007"/>
                  </a:cubicBezTo>
                  <a:cubicBezTo>
                    <a:pt x="154" y="1007"/>
                    <a:pt x="192" y="992"/>
                    <a:pt x="208" y="959"/>
                  </a:cubicBezTo>
                  <a:lnTo>
                    <a:pt x="718" y="164"/>
                  </a:lnTo>
                  <a:cubicBezTo>
                    <a:pt x="751" y="114"/>
                    <a:pt x="734" y="48"/>
                    <a:pt x="685" y="16"/>
                  </a:cubicBezTo>
                  <a:cubicBezTo>
                    <a:pt x="668" y="6"/>
                    <a:pt x="648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6"/>
            <p:cNvSpPr/>
            <p:nvPr/>
          </p:nvSpPr>
          <p:spPr>
            <a:xfrm>
              <a:off x="8089625" y="4504075"/>
              <a:ext cx="24575" cy="22925"/>
            </a:xfrm>
            <a:custGeom>
              <a:avLst/>
              <a:gdLst/>
              <a:ahLst/>
              <a:cxnLst/>
              <a:rect l="l" t="t" r="r" b="b"/>
              <a:pathLst>
                <a:path w="983" h="917" extrusionOk="0">
                  <a:moveTo>
                    <a:pt x="866" y="1"/>
                  </a:moveTo>
                  <a:cubicBezTo>
                    <a:pt x="840" y="1"/>
                    <a:pt x="814" y="11"/>
                    <a:pt x="795" y="29"/>
                  </a:cubicBezTo>
                  <a:lnTo>
                    <a:pt x="44" y="737"/>
                  </a:lnTo>
                  <a:cubicBezTo>
                    <a:pt x="1" y="775"/>
                    <a:pt x="1" y="840"/>
                    <a:pt x="39" y="884"/>
                  </a:cubicBezTo>
                  <a:cubicBezTo>
                    <a:pt x="61" y="906"/>
                    <a:pt x="88" y="917"/>
                    <a:pt x="115" y="917"/>
                  </a:cubicBezTo>
                  <a:cubicBezTo>
                    <a:pt x="143" y="917"/>
                    <a:pt x="165" y="906"/>
                    <a:pt x="186" y="890"/>
                  </a:cubicBezTo>
                  <a:lnTo>
                    <a:pt x="937" y="183"/>
                  </a:lnTo>
                  <a:cubicBezTo>
                    <a:pt x="982" y="145"/>
                    <a:pt x="982" y="79"/>
                    <a:pt x="943" y="35"/>
                  </a:cubicBezTo>
                  <a:cubicBezTo>
                    <a:pt x="923" y="12"/>
                    <a:pt x="894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6"/>
            <p:cNvSpPr/>
            <p:nvPr/>
          </p:nvSpPr>
          <p:spPr>
            <a:xfrm>
              <a:off x="8094825" y="4523950"/>
              <a:ext cx="24425" cy="14725"/>
            </a:xfrm>
            <a:custGeom>
              <a:avLst/>
              <a:gdLst/>
              <a:ahLst/>
              <a:cxnLst/>
              <a:rect l="l" t="t" r="r" b="b"/>
              <a:pathLst>
                <a:path w="977" h="589" extrusionOk="0">
                  <a:moveTo>
                    <a:pt x="856" y="1"/>
                  </a:moveTo>
                  <a:cubicBezTo>
                    <a:pt x="840" y="1"/>
                    <a:pt x="823" y="4"/>
                    <a:pt x="807" y="13"/>
                  </a:cubicBezTo>
                  <a:lnTo>
                    <a:pt x="72" y="385"/>
                  </a:lnTo>
                  <a:cubicBezTo>
                    <a:pt x="23" y="412"/>
                    <a:pt x="1" y="478"/>
                    <a:pt x="28" y="528"/>
                  </a:cubicBezTo>
                  <a:cubicBezTo>
                    <a:pt x="44" y="566"/>
                    <a:pt x="84" y="589"/>
                    <a:pt x="122" y="589"/>
                  </a:cubicBezTo>
                  <a:cubicBezTo>
                    <a:pt x="138" y="589"/>
                    <a:pt x="155" y="582"/>
                    <a:pt x="170" y="577"/>
                  </a:cubicBezTo>
                  <a:lnTo>
                    <a:pt x="906" y="199"/>
                  </a:lnTo>
                  <a:cubicBezTo>
                    <a:pt x="954" y="177"/>
                    <a:pt x="977" y="111"/>
                    <a:pt x="949" y="56"/>
                  </a:cubicBezTo>
                  <a:cubicBezTo>
                    <a:pt x="930" y="22"/>
                    <a:pt x="894" y="1"/>
                    <a:pt x="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6"/>
            <p:cNvSpPr/>
            <p:nvPr/>
          </p:nvSpPr>
          <p:spPr>
            <a:xfrm>
              <a:off x="7936425" y="4038925"/>
              <a:ext cx="499050" cy="283325"/>
            </a:xfrm>
            <a:custGeom>
              <a:avLst/>
              <a:gdLst/>
              <a:ahLst/>
              <a:cxnLst/>
              <a:rect l="l" t="t" r="r" b="b"/>
              <a:pathLst>
                <a:path w="19962" h="11333" extrusionOk="0">
                  <a:moveTo>
                    <a:pt x="6210" y="1"/>
                  </a:moveTo>
                  <a:lnTo>
                    <a:pt x="0" y="2225"/>
                  </a:lnTo>
                  <a:cubicBezTo>
                    <a:pt x="0" y="2225"/>
                    <a:pt x="2494" y="5612"/>
                    <a:pt x="7367" y="7618"/>
                  </a:cubicBezTo>
                  <a:cubicBezTo>
                    <a:pt x="9930" y="8674"/>
                    <a:pt x="13015" y="8924"/>
                    <a:pt x="15364" y="8924"/>
                  </a:cubicBezTo>
                  <a:cubicBezTo>
                    <a:pt x="17479" y="8924"/>
                    <a:pt x="18997" y="8721"/>
                    <a:pt x="18998" y="8721"/>
                  </a:cubicBezTo>
                  <a:lnTo>
                    <a:pt x="18998" y="8721"/>
                  </a:lnTo>
                  <a:cubicBezTo>
                    <a:pt x="18997" y="8721"/>
                    <a:pt x="18701" y="11332"/>
                    <a:pt x="18880" y="11332"/>
                  </a:cubicBezTo>
                  <a:cubicBezTo>
                    <a:pt x="18900" y="11332"/>
                    <a:pt x="18926" y="11299"/>
                    <a:pt x="18959" y="11225"/>
                  </a:cubicBezTo>
                  <a:cubicBezTo>
                    <a:pt x="19283" y="10502"/>
                    <a:pt x="19962" y="7180"/>
                    <a:pt x="19962" y="7180"/>
                  </a:cubicBezTo>
                  <a:cubicBezTo>
                    <a:pt x="19962" y="7180"/>
                    <a:pt x="8507" y="3037"/>
                    <a:pt x="621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6"/>
            <p:cNvSpPr/>
            <p:nvPr/>
          </p:nvSpPr>
          <p:spPr>
            <a:xfrm>
              <a:off x="7707200" y="3977975"/>
              <a:ext cx="517425" cy="422150"/>
            </a:xfrm>
            <a:custGeom>
              <a:avLst/>
              <a:gdLst/>
              <a:ahLst/>
              <a:cxnLst/>
              <a:rect l="l" t="t" r="r" b="b"/>
              <a:pathLst>
                <a:path w="20697" h="16886" extrusionOk="0">
                  <a:moveTo>
                    <a:pt x="15139" y="0"/>
                  </a:moveTo>
                  <a:cubicBezTo>
                    <a:pt x="9965" y="3820"/>
                    <a:pt x="724" y="7458"/>
                    <a:pt x="724" y="7458"/>
                  </a:cubicBezTo>
                  <a:cubicBezTo>
                    <a:pt x="1" y="10018"/>
                    <a:pt x="2483" y="16886"/>
                    <a:pt x="2483" y="16886"/>
                  </a:cubicBezTo>
                  <a:cubicBezTo>
                    <a:pt x="5936" y="15884"/>
                    <a:pt x="11544" y="14754"/>
                    <a:pt x="11544" y="14754"/>
                  </a:cubicBezTo>
                  <a:cubicBezTo>
                    <a:pt x="10628" y="10873"/>
                    <a:pt x="9867" y="7635"/>
                    <a:pt x="9867" y="7635"/>
                  </a:cubicBezTo>
                  <a:lnTo>
                    <a:pt x="9867" y="7635"/>
                  </a:lnTo>
                  <a:cubicBezTo>
                    <a:pt x="12662" y="11257"/>
                    <a:pt x="16108" y="11351"/>
                    <a:pt x="16108" y="11351"/>
                  </a:cubicBezTo>
                  <a:cubicBezTo>
                    <a:pt x="17759" y="10287"/>
                    <a:pt x="20696" y="5497"/>
                    <a:pt x="20696" y="5497"/>
                  </a:cubicBezTo>
                  <a:cubicBezTo>
                    <a:pt x="19227" y="4860"/>
                    <a:pt x="15139" y="0"/>
                    <a:pt x="15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6"/>
            <p:cNvSpPr/>
            <p:nvPr/>
          </p:nvSpPr>
          <p:spPr>
            <a:xfrm>
              <a:off x="7601425" y="3616350"/>
              <a:ext cx="553325" cy="640475"/>
            </a:xfrm>
            <a:custGeom>
              <a:avLst/>
              <a:gdLst/>
              <a:ahLst/>
              <a:cxnLst/>
              <a:rect l="l" t="t" r="r" b="b"/>
              <a:pathLst>
                <a:path w="22133" h="25619" extrusionOk="0">
                  <a:moveTo>
                    <a:pt x="11894" y="1"/>
                  </a:moveTo>
                  <a:cubicBezTo>
                    <a:pt x="11839" y="34"/>
                    <a:pt x="7969" y="1546"/>
                    <a:pt x="0" y="6106"/>
                  </a:cubicBezTo>
                  <a:cubicBezTo>
                    <a:pt x="0" y="6106"/>
                    <a:pt x="1781" y="19550"/>
                    <a:pt x="4336" y="25618"/>
                  </a:cubicBezTo>
                  <a:cubicBezTo>
                    <a:pt x="4336" y="25618"/>
                    <a:pt x="16175" y="25108"/>
                    <a:pt x="22132" y="16312"/>
                  </a:cubicBezTo>
                  <a:cubicBezTo>
                    <a:pt x="22132" y="16312"/>
                    <a:pt x="17523" y="10289"/>
                    <a:pt x="11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6"/>
            <p:cNvSpPr/>
            <p:nvPr/>
          </p:nvSpPr>
          <p:spPr>
            <a:xfrm>
              <a:off x="7889175" y="3551675"/>
              <a:ext cx="490000" cy="202700"/>
            </a:xfrm>
            <a:custGeom>
              <a:avLst/>
              <a:gdLst/>
              <a:ahLst/>
              <a:cxnLst/>
              <a:rect l="l" t="t" r="r" b="b"/>
              <a:pathLst>
                <a:path w="19600" h="8108" extrusionOk="0">
                  <a:moveTo>
                    <a:pt x="8332" y="1"/>
                  </a:moveTo>
                  <a:cubicBezTo>
                    <a:pt x="6039" y="1"/>
                    <a:pt x="3250" y="720"/>
                    <a:pt x="0" y="2829"/>
                  </a:cubicBezTo>
                  <a:lnTo>
                    <a:pt x="2482" y="8107"/>
                  </a:lnTo>
                  <a:cubicBezTo>
                    <a:pt x="2482" y="8107"/>
                    <a:pt x="7684" y="4590"/>
                    <a:pt x="11783" y="4590"/>
                  </a:cubicBezTo>
                  <a:cubicBezTo>
                    <a:pt x="12839" y="4590"/>
                    <a:pt x="13822" y="4823"/>
                    <a:pt x="14624" y="5411"/>
                  </a:cubicBezTo>
                  <a:cubicBezTo>
                    <a:pt x="14624" y="5411"/>
                    <a:pt x="15338" y="7411"/>
                    <a:pt x="15623" y="7411"/>
                  </a:cubicBezTo>
                  <a:cubicBezTo>
                    <a:pt x="15626" y="7411"/>
                    <a:pt x="15628" y="7411"/>
                    <a:pt x="15631" y="7410"/>
                  </a:cubicBezTo>
                  <a:cubicBezTo>
                    <a:pt x="15911" y="7367"/>
                    <a:pt x="15571" y="5608"/>
                    <a:pt x="15571" y="5608"/>
                  </a:cubicBezTo>
                  <a:lnTo>
                    <a:pt x="15571" y="5608"/>
                  </a:lnTo>
                  <a:cubicBezTo>
                    <a:pt x="15571" y="5608"/>
                    <a:pt x="17168" y="7663"/>
                    <a:pt x="17623" y="7663"/>
                  </a:cubicBezTo>
                  <a:cubicBezTo>
                    <a:pt x="17653" y="7663"/>
                    <a:pt x="17678" y="7654"/>
                    <a:pt x="17698" y="7635"/>
                  </a:cubicBezTo>
                  <a:cubicBezTo>
                    <a:pt x="18011" y="7334"/>
                    <a:pt x="16827" y="5558"/>
                    <a:pt x="16827" y="5558"/>
                  </a:cubicBezTo>
                  <a:lnTo>
                    <a:pt x="16827" y="5558"/>
                  </a:lnTo>
                  <a:cubicBezTo>
                    <a:pt x="16827" y="5558"/>
                    <a:pt x="18661" y="6904"/>
                    <a:pt x="19070" y="6904"/>
                  </a:cubicBezTo>
                  <a:cubicBezTo>
                    <a:pt x="19121" y="6904"/>
                    <a:pt x="19150" y="6883"/>
                    <a:pt x="19150" y="6835"/>
                  </a:cubicBezTo>
                  <a:cubicBezTo>
                    <a:pt x="19150" y="6413"/>
                    <a:pt x="17424" y="4813"/>
                    <a:pt x="17424" y="4812"/>
                  </a:cubicBezTo>
                  <a:lnTo>
                    <a:pt x="17424" y="4812"/>
                  </a:lnTo>
                  <a:cubicBezTo>
                    <a:pt x="17424" y="4812"/>
                    <a:pt x="18541" y="5394"/>
                    <a:pt x="19131" y="5394"/>
                  </a:cubicBezTo>
                  <a:cubicBezTo>
                    <a:pt x="19316" y="5394"/>
                    <a:pt x="19449" y="5336"/>
                    <a:pt x="19479" y="5186"/>
                  </a:cubicBezTo>
                  <a:cubicBezTo>
                    <a:pt x="19600" y="4556"/>
                    <a:pt x="17040" y="4030"/>
                    <a:pt x="17040" y="4030"/>
                  </a:cubicBezTo>
                  <a:lnTo>
                    <a:pt x="17040" y="4030"/>
                  </a:lnTo>
                  <a:cubicBezTo>
                    <a:pt x="17040" y="4030"/>
                    <a:pt x="17207" y="4046"/>
                    <a:pt x="17425" y="4046"/>
                  </a:cubicBezTo>
                  <a:cubicBezTo>
                    <a:pt x="17843" y="4046"/>
                    <a:pt x="18450" y="3985"/>
                    <a:pt x="18443" y="3628"/>
                  </a:cubicBezTo>
                  <a:cubicBezTo>
                    <a:pt x="18441" y="3348"/>
                    <a:pt x="17762" y="3280"/>
                    <a:pt x="17109" y="3280"/>
                  </a:cubicBezTo>
                  <a:cubicBezTo>
                    <a:pt x="16499" y="3280"/>
                    <a:pt x="15911" y="3339"/>
                    <a:pt x="15911" y="3339"/>
                  </a:cubicBezTo>
                  <a:cubicBezTo>
                    <a:pt x="15911" y="3339"/>
                    <a:pt x="13271" y="1"/>
                    <a:pt x="8332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6"/>
            <p:cNvSpPr/>
            <p:nvPr/>
          </p:nvSpPr>
          <p:spPr>
            <a:xfrm>
              <a:off x="8368475" y="4191975"/>
              <a:ext cx="71675" cy="146625"/>
            </a:xfrm>
            <a:custGeom>
              <a:avLst/>
              <a:gdLst/>
              <a:ahLst/>
              <a:cxnLst/>
              <a:rect l="l" t="t" r="r" b="b"/>
              <a:pathLst>
                <a:path w="2867" h="5865" extrusionOk="0">
                  <a:moveTo>
                    <a:pt x="554" y="1"/>
                  </a:moveTo>
                  <a:lnTo>
                    <a:pt x="0" y="2999"/>
                  </a:lnTo>
                  <a:lnTo>
                    <a:pt x="647" y="3108"/>
                  </a:lnTo>
                  <a:cubicBezTo>
                    <a:pt x="647" y="3108"/>
                    <a:pt x="718" y="5389"/>
                    <a:pt x="1721" y="5865"/>
                  </a:cubicBezTo>
                  <a:lnTo>
                    <a:pt x="2866" y="56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6"/>
            <p:cNvSpPr/>
            <p:nvPr/>
          </p:nvSpPr>
          <p:spPr>
            <a:xfrm>
              <a:off x="8371900" y="4247725"/>
              <a:ext cx="19750" cy="24575"/>
            </a:xfrm>
            <a:custGeom>
              <a:avLst/>
              <a:gdLst/>
              <a:ahLst/>
              <a:cxnLst/>
              <a:rect l="l" t="t" r="r" b="b"/>
              <a:pathLst>
                <a:path w="790" h="983" extrusionOk="0">
                  <a:moveTo>
                    <a:pt x="665" y="0"/>
                  </a:moveTo>
                  <a:cubicBezTo>
                    <a:pt x="632" y="0"/>
                    <a:pt x="601" y="16"/>
                    <a:pt x="581" y="45"/>
                  </a:cubicBezTo>
                  <a:lnTo>
                    <a:pt x="33" y="818"/>
                  </a:lnTo>
                  <a:cubicBezTo>
                    <a:pt x="0" y="867"/>
                    <a:pt x="11" y="933"/>
                    <a:pt x="61" y="966"/>
                  </a:cubicBezTo>
                  <a:cubicBezTo>
                    <a:pt x="76" y="976"/>
                    <a:pt x="99" y="983"/>
                    <a:pt x="121" y="983"/>
                  </a:cubicBezTo>
                  <a:cubicBezTo>
                    <a:pt x="154" y="983"/>
                    <a:pt x="187" y="966"/>
                    <a:pt x="208" y="938"/>
                  </a:cubicBezTo>
                  <a:lnTo>
                    <a:pt x="756" y="166"/>
                  </a:lnTo>
                  <a:cubicBezTo>
                    <a:pt x="789" y="121"/>
                    <a:pt x="779" y="56"/>
                    <a:pt x="729" y="23"/>
                  </a:cubicBezTo>
                  <a:cubicBezTo>
                    <a:pt x="709" y="7"/>
                    <a:pt x="687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6"/>
            <p:cNvSpPr/>
            <p:nvPr/>
          </p:nvSpPr>
          <p:spPr>
            <a:xfrm>
              <a:off x="8378725" y="4257375"/>
              <a:ext cx="25525" cy="21900"/>
            </a:xfrm>
            <a:custGeom>
              <a:avLst/>
              <a:gdLst/>
              <a:ahLst/>
              <a:cxnLst/>
              <a:rect l="l" t="t" r="r" b="b"/>
              <a:pathLst>
                <a:path w="1021" h="876" extrusionOk="0">
                  <a:moveTo>
                    <a:pt x="902" y="1"/>
                  </a:moveTo>
                  <a:cubicBezTo>
                    <a:pt x="878" y="1"/>
                    <a:pt x="854" y="9"/>
                    <a:pt x="835" y="26"/>
                  </a:cubicBezTo>
                  <a:lnTo>
                    <a:pt x="51" y="689"/>
                  </a:lnTo>
                  <a:cubicBezTo>
                    <a:pt x="7" y="728"/>
                    <a:pt x="1" y="799"/>
                    <a:pt x="40" y="843"/>
                  </a:cubicBezTo>
                  <a:cubicBezTo>
                    <a:pt x="61" y="865"/>
                    <a:pt x="89" y="876"/>
                    <a:pt x="122" y="876"/>
                  </a:cubicBezTo>
                  <a:cubicBezTo>
                    <a:pt x="144" y="876"/>
                    <a:pt x="172" y="871"/>
                    <a:pt x="187" y="853"/>
                  </a:cubicBezTo>
                  <a:lnTo>
                    <a:pt x="971" y="185"/>
                  </a:lnTo>
                  <a:cubicBezTo>
                    <a:pt x="1015" y="147"/>
                    <a:pt x="1020" y="81"/>
                    <a:pt x="982" y="38"/>
                  </a:cubicBezTo>
                  <a:cubicBezTo>
                    <a:pt x="961" y="13"/>
                    <a:pt x="93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6"/>
            <p:cNvSpPr/>
            <p:nvPr/>
          </p:nvSpPr>
          <p:spPr>
            <a:xfrm>
              <a:off x="8383525" y="4277400"/>
              <a:ext cx="24825" cy="13825"/>
            </a:xfrm>
            <a:custGeom>
              <a:avLst/>
              <a:gdLst/>
              <a:ahLst/>
              <a:cxnLst/>
              <a:rect l="l" t="t" r="r" b="b"/>
              <a:pathLst>
                <a:path w="993" h="553" extrusionOk="0">
                  <a:moveTo>
                    <a:pt x="869" y="0"/>
                  </a:moveTo>
                  <a:cubicBezTo>
                    <a:pt x="855" y="0"/>
                    <a:pt x="841" y="3"/>
                    <a:pt x="828" y="9"/>
                  </a:cubicBezTo>
                  <a:lnTo>
                    <a:pt x="78" y="348"/>
                  </a:lnTo>
                  <a:cubicBezTo>
                    <a:pt x="23" y="376"/>
                    <a:pt x="1" y="437"/>
                    <a:pt x="23" y="492"/>
                  </a:cubicBezTo>
                  <a:cubicBezTo>
                    <a:pt x="39" y="530"/>
                    <a:pt x="78" y="552"/>
                    <a:pt x="122" y="552"/>
                  </a:cubicBezTo>
                  <a:cubicBezTo>
                    <a:pt x="132" y="552"/>
                    <a:pt x="149" y="552"/>
                    <a:pt x="165" y="540"/>
                  </a:cubicBezTo>
                  <a:lnTo>
                    <a:pt x="916" y="201"/>
                  </a:lnTo>
                  <a:cubicBezTo>
                    <a:pt x="966" y="179"/>
                    <a:pt x="992" y="113"/>
                    <a:pt x="966" y="64"/>
                  </a:cubicBezTo>
                  <a:cubicBezTo>
                    <a:pt x="950" y="23"/>
                    <a:pt x="909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6"/>
            <p:cNvSpPr/>
            <p:nvPr/>
          </p:nvSpPr>
          <p:spPr>
            <a:xfrm>
              <a:off x="7099225" y="3719825"/>
              <a:ext cx="473325" cy="237225"/>
            </a:xfrm>
            <a:custGeom>
              <a:avLst/>
              <a:gdLst/>
              <a:ahLst/>
              <a:cxnLst/>
              <a:rect l="l" t="t" r="r" b="b"/>
              <a:pathLst>
                <a:path w="18933" h="9489" extrusionOk="0">
                  <a:moveTo>
                    <a:pt x="2509" y="0"/>
                  </a:moveTo>
                  <a:cubicBezTo>
                    <a:pt x="2490" y="0"/>
                    <a:pt x="2472" y="5"/>
                    <a:pt x="2457" y="16"/>
                  </a:cubicBezTo>
                  <a:cubicBezTo>
                    <a:pt x="2090" y="257"/>
                    <a:pt x="2917" y="2224"/>
                    <a:pt x="2917" y="2224"/>
                  </a:cubicBezTo>
                  <a:cubicBezTo>
                    <a:pt x="2917" y="2224"/>
                    <a:pt x="1294" y="476"/>
                    <a:pt x="943" y="476"/>
                  </a:cubicBezTo>
                  <a:cubicBezTo>
                    <a:pt x="907" y="476"/>
                    <a:pt x="885" y="493"/>
                    <a:pt x="878" y="532"/>
                  </a:cubicBezTo>
                  <a:cubicBezTo>
                    <a:pt x="795" y="947"/>
                    <a:pt x="2194" y="2839"/>
                    <a:pt x="2194" y="2839"/>
                  </a:cubicBezTo>
                  <a:cubicBezTo>
                    <a:pt x="2194" y="2839"/>
                    <a:pt x="1049" y="1940"/>
                    <a:pt x="500" y="1940"/>
                  </a:cubicBezTo>
                  <a:cubicBezTo>
                    <a:pt x="378" y="1940"/>
                    <a:pt x="285" y="1984"/>
                    <a:pt x="241" y="2093"/>
                  </a:cubicBezTo>
                  <a:cubicBezTo>
                    <a:pt x="1" y="2685"/>
                    <a:pt x="2418" y="3683"/>
                    <a:pt x="2418" y="3683"/>
                  </a:cubicBezTo>
                  <a:cubicBezTo>
                    <a:pt x="2418" y="3683"/>
                    <a:pt x="1926" y="3536"/>
                    <a:pt x="1513" y="3536"/>
                  </a:cubicBezTo>
                  <a:cubicBezTo>
                    <a:pt x="1240" y="3536"/>
                    <a:pt x="1002" y="3601"/>
                    <a:pt x="965" y="3815"/>
                  </a:cubicBezTo>
                  <a:cubicBezTo>
                    <a:pt x="873" y="4351"/>
                    <a:pt x="3398" y="4576"/>
                    <a:pt x="3398" y="4576"/>
                  </a:cubicBezTo>
                  <a:cubicBezTo>
                    <a:pt x="3398" y="4576"/>
                    <a:pt x="5951" y="9488"/>
                    <a:pt x="12428" y="9488"/>
                  </a:cubicBezTo>
                  <a:cubicBezTo>
                    <a:pt x="14268" y="9488"/>
                    <a:pt x="16426" y="9092"/>
                    <a:pt x="18932" y="8073"/>
                  </a:cubicBezTo>
                  <a:lnTo>
                    <a:pt x="17485" y="2422"/>
                  </a:lnTo>
                  <a:cubicBezTo>
                    <a:pt x="17485" y="2422"/>
                    <a:pt x="13167" y="4273"/>
                    <a:pt x="9396" y="4273"/>
                  </a:cubicBezTo>
                  <a:cubicBezTo>
                    <a:pt x="7685" y="4273"/>
                    <a:pt x="6086" y="3892"/>
                    <a:pt x="5055" y="2784"/>
                  </a:cubicBezTo>
                  <a:cubicBezTo>
                    <a:pt x="5055" y="2784"/>
                    <a:pt x="4726" y="641"/>
                    <a:pt x="4440" y="630"/>
                  </a:cubicBezTo>
                  <a:cubicBezTo>
                    <a:pt x="4439" y="630"/>
                    <a:pt x="4438" y="630"/>
                    <a:pt x="4437" y="630"/>
                  </a:cubicBezTo>
                  <a:cubicBezTo>
                    <a:pt x="4155" y="630"/>
                    <a:pt x="4155" y="2411"/>
                    <a:pt x="4155" y="2411"/>
                  </a:cubicBezTo>
                  <a:cubicBezTo>
                    <a:pt x="4155" y="2411"/>
                    <a:pt x="2932" y="0"/>
                    <a:pt x="2509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6"/>
            <p:cNvSpPr/>
            <p:nvPr/>
          </p:nvSpPr>
          <p:spPr>
            <a:xfrm>
              <a:off x="7188850" y="3777425"/>
              <a:ext cx="17275" cy="31600"/>
            </a:xfrm>
            <a:custGeom>
              <a:avLst/>
              <a:gdLst/>
              <a:ahLst/>
              <a:cxnLst/>
              <a:rect l="l" t="t" r="r" b="b"/>
              <a:pathLst>
                <a:path w="691" h="1264" extrusionOk="0">
                  <a:moveTo>
                    <a:pt x="570" y="1"/>
                  </a:moveTo>
                  <a:cubicBezTo>
                    <a:pt x="536" y="1"/>
                    <a:pt x="503" y="17"/>
                    <a:pt x="483" y="47"/>
                  </a:cubicBezTo>
                  <a:cubicBezTo>
                    <a:pt x="0" y="765"/>
                    <a:pt x="362" y="1208"/>
                    <a:pt x="379" y="1225"/>
                  </a:cubicBezTo>
                  <a:cubicBezTo>
                    <a:pt x="400" y="1253"/>
                    <a:pt x="428" y="1264"/>
                    <a:pt x="455" y="1264"/>
                  </a:cubicBezTo>
                  <a:cubicBezTo>
                    <a:pt x="483" y="1264"/>
                    <a:pt x="504" y="1258"/>
                    <a:pt x="526" y="1241"/>
                  </a:cubicBezTo>
                  <a:cubicBezTo>
                    <a:pt x="570" y="1203"/>
                    <a:pt x="576" y="1137"/>
                    <a:pt x="537" y="1094"/>
                  </a:cubicBezTo>
                  <a:cubicBezTo>
                    <a:pt x="526" y="1077"/>
                    <a:pt x="269" y="743"/>
                    <a:pt x="658" y="168"/>
                  </a:cubicBezTo>
                  <a:cubicBezTo>
                    <a:pt x="691" y="118"/>
                    <a:pt x="680" y="52"/>
                    <a:pt x="630" y="19"/>
                  </a:cubicBezTo>
                  <a:cubicBezTo>
                    <a:pt x="612" y="7"/>
                    <a:pt x="591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6"/>
            <p:cNvSpPr/>
            <p:nvPr/>
          </p:nvSpPr>
          <p:spPr>
            <a:xfrm>
              <a:off x="7829275" y="3558525"/>
              <a:ext cx="261725" cy="262425"/>
            </a:xfrm>
            <a:custGeom>
              <a:avLst/>
              <a:gdLst/>
              <a:ahLst/>
              <a:cxnLst/>
              <a:rect l="l" t="t" r="r" b="b"/>
              <a:pathLst>
                <a:path w="10469" h="10497" extrusionOk="0">
                  <a:moveTo>
                    <a:pt x="8239" y="0"/>
                  </a:moveTo>
                  <a:cubicBezTo>
                    <a:pt x="6112" y="263"/>
                    <a:pt x="34" y="3481"/>
                    <a:pt x="34" y="3481"/>
                  </a:cubicBezTo>
                  <a:cubicBezTo>
                    <a:pt x="1" y="5256"/>
                    <a:pt x="4425" y="10497"/>
                    <a:pt x="4425" y="10497"/>
                  </a:cubicBezTo>
                  <a:cubicBezTo>
                    <a:pt x="5668" y="9729"/>
                    <a:pt x="10469" y="6693"/>
                    <a:pt x="10469" y="6693"/>
                  </a:cubicBezTo>
                  <a:cubicBezTo>
                    <a:pt x="10354" y="4945"/>
                    <a:pt x="8239" y="0"/>
                    <a:pt x="8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6"/>
            <p:cNvSpPr/>
            <p:nvPr/>
          </p:nvSpPr>
          <p:spPr>
            <a:xfrm>
              <a:off x="7491125" y="3724050"/>
              <a:ext cx="245400" cy="234625"/>
            </a:xfrm>
            <a:custGeom>
              <a:avLst/>
              <a:gdLst/>
              <a:ahLst/>
              <a:cxnLst/>
              <a:rect l="l" t="t" r="r" b="b"/>
              <a:pathLst>
                <a:path w="9816" h="9385" extrusionOk="0">
                  <a:moveTo>
                    <a:pt x="7493" y="1"/>
                  </a:moveTo>
                  <a:cubicBezTo>
                    <a:pt x="6112" y="477"/>
                    <a:pt x="264" y="2351"/>
                    <a:pt x="264" y="2351"/>
                  </a:cubicBezTo>
                  <a:cubicBezTo>
                    <a:pt x="0" y="4079"/>
                    <a:pt x="998" y="9368"/>
                    <a:pt x="998" y="9368"/>
                  </a:cubicBezTo>
                  <a:cubicBezTo>
                    <a:pt x="1122" y="9379"/>
                    <a:pt x="1262" y="9385"/>
                    <a:pt x="1413" y="9385"/>
                  </a:cubicBezTo>
                  <a:cubicBezTo>
                    <a:pt x="3843" y="9385"/>
                    <a:pt x="9400" y="7980"/>
                    <a:pt x="9400" y="7980"/>
                  </a:cubicBezTo>
                  <a:cubicBezTo>
                    <a:pt x="9816" y="6260"/>
                    <a:pt x="7493" y="1"/>
                    <a:pt x="7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6"/>
            <p:cNvSpPr/>
            <p:nvPr/>
          </p:nvSpPr>
          <p:spPr>
            <a:xfrm>
              <a:off x="7707750" y="3907250"/>
              <a:ext cx="421075" cy="312975"/>
            </a:xfrm>
            <a:custGeom>
              <a:avLst/>
              <a:gdLst/>
              <a:ahLst/>
              <a:cxnLst/>
              <a:rect l="l" t="t" r="r" b="b"/>
              <a:pathLst>
                <a:path w="16843" h="12519" extrusionOk="0">
                  <a:moveTo>
                    <a:pt x="12579" y="1"/>
                  </a:moveTo>
                  <a:cubicBezTo>
                    <a:pt x="10305" y="7899"/>
                    <a:pt x="0" y="9225"/>
                    <a:pt x="0" y="9225"/>
                  </a:cubicBezTo>
                  <a:lnTo>
                    <a:pt x="334" y="12518"/>
                  </a:lnTo>
                  <a:cubicBezTo>
                    <a:pt x="10606" y="12518"/>
                    <a:pt x="16843" y="4796"/>
                    <a:pt x="16843" y="4796"/>
                  </a:cubicBezTo>
                  <a:lnTo>
                    <a:pt x="12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6"/>
            <p:cNvSpPr/>
            <p:nvPr/>
          </p:nvSpPr>
          <p:spPr>
            <a:xfrm>
              <a:off x="7694300" y="3028450"/>
              <a:ext cx="388400" cy="340500"/>
            </a:xfrm>
            <a:custGeom>
              <a:avLst/>
              <a:gdLst/>
              <a:ahLst/>
              <a:cxnLst/>
              <a:rect l="l" t="t" r="r" b="b"/>
              <a:pathLst>
                <a:path w="15536" h="13620" extrusionOk="0">
                  <a:moveTo>
                    <a:pt x="6352" y="1"/>
                  </a:moveTo>
                  <a:cubicBezTo>
                    <a:pt x="5057" y="1"/>
                    <a:pt x="5109" y="808"/>
                    <a:pt x="5338" y="1426"/>
                  </a:cubicBezTo>
                  <a:lnTo>
                    <a:pt x="5338" y="1426"/>
                  </a:lnTo>
                  <a:cubicBezTo>
                    <a:pt x="5119" y="1133"/>
                    <a:pt x="4786" y="859"/>
                    <a:pt x="4307" y="859"/>
                  </a:cubicBezTo>
                  <a:cubicBezTo>
                    <a:pt x="3890" y="859"/>
                    <a:pt x="3362" y="1067"/>
                    <a:pt x="2703" y="1654"/>
                  </a:cubicBezTo>
                  <a:cubicBezTo>
                    <a:pt x="429" y="3682"/>
                    <a:pt x="3996" y="7535"/>
                    <a:pt x="3996" y="7535"/>
                  </a:cubicBezTo>
                  <a:cubicBezTo>
                    <a:pt x="3405" y="7045"/>
                    <a:pt x="2853" y="6835"/>
                    <a:pt x="2381" y="6835"/>
                  </a:cubicBezTo>
                  <a:cubicBezTo>
                    <a:pt x="672" y="6835"/>
                    <a:pt x="1" y="9585"/>
                    <a:pt x="2205" y="11732"/>
                  </a:cubicBezTo>
                  <a:cubicBezTo>
                    <a:pt x="2941" y="12451"/>
                    <a:pt x="3468" y="12716"/>
                    <a:pt x="3845" y="12716"/>
                  </a:cubicBezTo>
                  <a:cubicBezTo>
                    <a:pt x="4615" y="12716"/>
                    <a:pt x="4757" y="11610"/>
                    <a:pt x="4777" y="11003"/>
                  </a:cubicBezTo>
                  <a:lnTo>
                    <a:pt x="4777" y="11003"/>
                  </a:lnTo>
                  <a:cubicBezTo>
                    <a:pt x="4819" y="11816"/>
                    <a:pt x="5121" y="13620"/>
                    <a:pt x="6984" y="13620"/>
                  </a:cubicBezTo>
                  <a:cubicBezTo>
                    <a:pt x="7371" y="13620"/>
                    <a:pt x="7826" y="13542"/>
                    <a:pt x="8359" y="13361"/>
                  </a:cubicBezTo>
                  <a:cubicBezTo>
                    <a:pt x="9449" y="12993"/>
                    <a:pt x="10002" y="12626"/>
                    <a:pt x="10234" y="12288"/>
                  </a:cubicBezTo>
                  <a:lnTo>
                    <a:pt x="10234" y="12288"/>
                  </a:lnTo>
                  <a:cubicBezTo>
                    <a:pt x="10492" y="12545"/>
                    <a:pt x="10805" y="12730"/>
                    <a:pt x="11171" y="12730"/>
                  </a:cubicBezTo>
                  <a:cubicBezTo>
                    <a:pt x="11663" y="12730"/>
                    <a:pt x="12251" y="12395"/>
                    <a:pt x="12931" y="11448"/>
                  </a:cubicBezTo>
                  <a:cubicBezTo>
                    <a:pt x="14967" y="8598"/>
                    <a:pt x="12603" y="8425"/>
                    <a:pt x="11997" y="8425"/>
                  </a:cubicBezTo>
                  <a:cubicBezTo>
                    <a:pt x="11970" y="8425"/>
                    <a:pt x="11946" y="8425"/>
                    <a:pt x="11927" y="8425"/>
                  </a:cubicBezTo>
                  <a:lnTo>
                    <a:pt x="11927" y="8425"/>
                  </a:lnTo>
                  <a:cubicBezTo>
                    <a:pt x="12420" y="8401"/>
                    <a:pt x="15536" y="8142"/>
                    <a:pt x="14329" y="5605"/>
                  </a:cubicBezTo>
                  <a:cubicBezTo>
                    <a:pt x="13812" y="4523"/>
                    <a:pt x="13390" y="4195"/>
                    <a:pt x="13069" y="4195"/>
                  </a:cubicBezTo>
                  <a:cubicBezTo>
                    <a:pt x="12914" y="4195"/>
                    <a:pt x="12782" y="4271"/>
                    <a:pt x="12674" y="4376"/>
                  </a:cubicBezTo>
                  <a:lnTo>
                    <a:pt x="12674" y="4376"/>
                  </a:lnTo>
                  <a:cubicBezTo>
                    <a:pt x="13015" y="3611"/>
                    <a:pt x="13222" y="2238"/>
                    <a:pt x="11259" y="1045"/>
                  </a:cubicBezTo>
                  <a:cubicBezTo>
                    <a:pt x="10601" y="646"/>
                    <a:pt x="10119" y="492"/>
                    <a:pt x="9768" y="492"/>
                  </a:cubicBezTo>
                  <a:cubicBezTo>
                    <a:pt x="9279" y="492"/>
                    <a:pt x="9042" y="790"/>
                    <a:pt x="8933" y="1143"/>
                  </a:cubicBezTo>
                  <a:lnTo>
                    <a:pt x="8933" y="1143"/>
                  </a:lnTo>
                  <a:cubicBezTo>
                    <a:pt x="8741" y="681"/>
                    <a:pt x="8210" y="216"/>
                    <a:pt x="6918" y="42"/>
                  </a:cubicBezTo>
                  <a:cubicBezTo>
                    <a:pt x="6706" y="14"/>
                    <a:pt x="6518" y="1"/>
                    <a:pt x="6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6"/>
            <p:cNvSpPr/>
            <p:nvPr/>
          </p:nvSpPr>
          <p:spPr>
            <a:xfrm>
              <a:off x="7137275" y="3181550"/>
              <a:ext cx="374075" cy="348575"/>
            </a:xfrm>
            <a:custGeom>
              <a:avLst/>
              <a:gdLst/>
              <a:ahLst/>
              <a:cxnLst/>
              <a:rect l="l" t="t" r="r" b="b"/>
              <a:pathLst>
                <a:path w="14963" h="13943" extrusionOk="0">
                  <a:moveTo>
                    <a:pt x="5864" y="1"/>
                  </a:moveTo>
                  <a:cubicBezTo>
                    <a:pt x="5461" y="1"/>
                    <a:pt x="4942" y="148"/>
                    <a:pt x="4277" y="511"/>
                  </a:cubicBezTo>
                  <a:cubicBezTo>
                    <a:pt x="1070" y="2258"/>
                    <a:pt x="3443" y="3471"/>
                    <a:pt x="3866" y="3664"/>
                  </a:cubicBezTo>
                  <a:lnTo>
                    <a:pt x="3866" y="3664"/>
                  </a:lnTo>
                  <a:cubicBezTo>
                    <a:pt x="3650" y="3572"/>
                    <a:pt x="2898" y="3279"/>
                    <a:pt x="2157" y="3279"/>
                  </a:cubicBezTo>
                  <a:cubicBezTo>
                    <a:pt x="1312" y="3279"/>
                    <a:pt x="482" y="3660"/>
                    <a:pt x="474" y="5154"/>
                  </a:cubicBezTo>
                  <a:cubicBezTo>
                    <a:pt x="466" y="6643"/>
                    <a:pt x="832" y="7024"/>
                    <a:pt x="1208" y="7024"/>
                  </a:cubicBezTo>
                  <a:cubicBezTo>
                    <a:pt x="1281" y="7024"/>
                    <a:pt x="1354" y="7009"/>
                    <a:pt x="1425" y="6986"/>
                  </a:cubicBezTo>
                  <a:lnTo>
                    <a:pt x="1425" y="6986"/>
                  </a:lnTo>
                  <a:cubicBezTo>
                    <a:pt x="785" y="7526"/>
                    <a:pt x="1" y="8671"/>
                    <a:pt x="1252" y="10596"/>
                  </a:cubicBezTo>
                  <a:cubicBezTo>
                    <a:pt x="1855" y="11527"/>
                    <a:pt x="2351" y="11841"/>
                    <a:pt x="2744" y="11841"/>
                  </a:cubicBezTo>
                  <a:cubicBezTo>
                    <a:pt x="3001" y="11841"/>
                    <a:pt x="3215" y="11706"/>
                    <a:pt x="3387" y="11523"/>
                  </a:cubicBezTo>
                  <a:lnTo>
                    <a:pt x="3387" y="11523"/>
                  </a:lnTo>
                  <a:cubicBezTo>
                    <a:pt x="3359" y="12023"/>
                    <a:pt x="3635" y="12673"/>
                    <a:pt x="4722" y="13391"/>
                  </a:cubicBezTo>
                  <a:cubicBezTo>
                    <a:pt x="5246" y="13738"/>
                    <a:pt x="5637" y="13874"/>
                    <a:pt x="5929" y="13874"/>
                  </a:cubicBezTo>
                  <a:cubicBezTo>
                    <a:pt x="6512" y="13874"/>
                    <a:pt x="6696" y="13330"/>
                    <a:pt x="6743" y="12838"/>
                  </a:cubicBezTo>
                  <a:lnTo>
                    <a:pt x="6743" y="12838"/>
                  </a:lnTo>
                  <a:cubicBezTo>
                    <a:pt x="6845" y="13357"/>
                    <a:pt x="7179" y="13943"/>
                    <a:pt x="8168" y="13943"/>
                  </a:cubicBezTo>
                  <a:cubicBezTo>
                    <a:pt x="8458" y="13943"/>
                    <a:pt x="8804" y="13892"/>
                    <a:pt x="9216" y="13776"/>
                  </a:cubicBezTo>
                  <a:cubicBezTo>
                    <a:pt x="12148" y="12942"/>
                    <a:pt x="10614" y="7918"/>
                    <a:pt x="10613" y="7917"/>
                  </a:cubicBezTo>
                  <a:lnTo>
                    <a:pt x="10613" y="7917"/>
                  </a:lnTo>
                  <a:cubicBezTo>
                    <a:pt x="11087" y="8956"/>
                    <a:pt x="11751" y="9399"/>
                    <a:pt x="12388" y="9399"/>
                  </a:cubicBezTo>
                  <a:cubicBezTo>
                    <a:pt x="13733" y="9399"/>
                    <a:pt x="14963" y="7427"/>
                    <a:pt x="14056" y="4924"/>
                  </a:cubicBezTo>
                  <a:cubicBezTo>
                    <a:pt x="13601" y="3669"/>
                    <a:pt x="13131" y="3255"/>
                    <a:pt x="12710" y="3255"/>
                  </a:cubicBezTo>
                  <a:cubicBezTo>
                    <a:pt x="12143" y="3255"/>
                    <a:pt x="11663" y="4004"/>
                    <a:pt x="11422" y="4464"/>
                  </a:cubicBezTo>
                  <a:lnTo>
                    <a:pt x="11422" y="4464"/>
                  </a:lnTo>
                  <a:cubicBezTo>
                    <a:pt x="11803" y="3559"/>
                    <a:pt x="12474" y="1181"/>
                    <a:pt x="9222" y="774"/>
                  </a:cubicBezTo>
                  <a:cubicBezTo>
                    <a:pt x="8840" y="726"/>
                    <a:pt x="8512" y="705"/>
                    <a:pt x="8232" y="705"/>
                  </a:cubicBezTo>
                  <a:cubicBezTo>
                    <a:pt x="7677" y="705"/>
                    <a:pt x="7308" y="790"/>
                    <a:pt x="7071" y="924"/>
                  </a:cubicBezTo>
                  <a:lnTo>
                    <a:pt x="7071" y="924"/>
                  </a:lnTo>
                  <a:cubicBezTo>
                    <a:pt x="6894" y="419"/>
                    <a:pt x="6543" y="1"/>
                    <a:pt x="5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6"/>
            <p:cNvSpPr/>
            <p:nvPr/>
          </p:nvSpPr>
          <p:spPr>
            <a:xfrm>
              <a:off x="7501525" y="3191175"/>
              <a:ext cx="319875" cy="186775"/>
            </a:xfrm>
            <a:custGeom>
              <a:avLst/>
              <a:gdLst/>
              <a:ahLst/>
              <a:cxnLst/>
              <a:rect l="l" t="t" r="r" b="b"/>
              <a:pathLst>
                <a:path w="12795" h="7471" extrusionOk="0">
                  <a:moveTo>
                    <a:pt x="5652" y="1"/>
                  </a:moveTo>
                  <a:cubicBezTo>
                    <a:pt x="4100" y="1"/>
                    <a:pt x="2235" y="489"/>
                    <a:pt x="17" y="1727"/>
                  </a:cubicBezTo>
                  <a:cubicBezTo>
                    <a:pt x="17" y="1727"/>
                    <a:pt x="0" y="2741"/>
                    <a:pt x="2577" y="5289"/>
                  </a:cubicBezTo>
                  <a:cubicBezTo>
                    <a:pt x="3985" y="6687"/>
                    <a:pt x="7059" y="7470"/>
                    <a:pt x="9431" y="7470"/>
                  </a:cubicBezTo>
                  <a:cubicBezTo>
                    <a:pt x="10631" y="7470"/>
                    <a:pt x="11651" y="7270"/>
                    <a:pt x="12185" y="6846"/>
                  </a:cubicBezTo>
                  <a:cubicBezTo>
                    <a:pt x="12795" y="6365"/>
                    <a:pt x="11256" y="1"/>
                    <a:pt x="5652" y="1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6"/>
            <p:cNvSpPr/>
            <p:nvPr/>
          </p:nvSpPr>
          <p:spPr>
            <a:xfrm>
              <a:off x="7897250" y="3644200"/>
              <a:ext cx="92500" cy="128400"/>
            </a:xfrm>
            <a:custGeom>
              <a:avLst/>
              <a:gdLst/>
              <a:ahLst/>
              <a:cxnLst/>
              <a:rect l="l" t="t" r="r" b="b"/>
              <a:pathLst>
                <a:path w="3700" h="5136" extrusionOk="0">
                  <a:moveTo>
                    <a:pt x="119" y="1"/>
                  </a:moveTo>
                  <a:cubicBezTo>
                    <a:pt x="89" y="1"/>
                    <a:pt x="60" y="13"/>
                    <a:pt x="39" y="38"/>
                  </a:cubicBezTo>
                  <a:cubicBezTo>
                    <a:pt x="1" y="81"/>
                    <a:pt x="6" y="147"/>
                    <a:pt x="49" y="185"/>
                  </a:cubicBezTo>
                  <a:cubicBezTo>
                    <a:pt x="77" y="208"/>
                    <a:pt x="2664" y="2471"/>
                    <a:pt x="3481" y="5057"/>
                  </a:cubicBezTo>
                  <a:cubicBezTo>
                    <a:pt x="3497" y="5102"/>
                    <a:pt x="3535" y="5135"/>
                    <a:pt x="3580" y="5135"/>
                  </a:cubicBezTo>
                  <a:cubicBezTo>
                    <a:pt x="3590" y="5135"/>
                    <a:pt x="3601" y="5130"/>
                    <a:pt x="3613" y="5130"/>
                  </a:cubicBezTo>
                  <a:cubicBezTo>
                    <a:pt x="3667" y="5113"/>
                    <a:pt x="3700" y="5052"/>
                    <a:pt x="3684" y="4998"/>
                  </a:cubicBezTo>
                  <a:cubicBezTo>
                    <a:pt x="2845" y="2350"/>
                    <a:pt x="214" y="48"/>
                    <a:pt x="186" y="26"/>
                  </a:cubicBezTo>
                  <a:cubicBezTo>
                    <a:pt x="167" y="9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6"/>
            <p:cNvSpPr/>
            <p:nvPr/>
          </p:nvSpPr>
          <p:spPr>
            <a:xfrm>
              <a:off x="7681550" y="3676250"/>
              <a:ext cx="164750" cy="108925"/>
            </a:xfrm>
            <a:custGeom>
              <a:avLst/>
              <a:gdLst/>
              <a:ahLst/>
              <a:cxnLst/>
              <a:rect l="l" t="t" r="r" b="b"/>
              <a:pathLst>
                <a:path w="6590" h="4357" extrusionOk="0">
                  <a:moveTo>
                    <a:pt x="6479" y="0"/>
                  </a:moveTo>
                  <a:cubicBezTo>
                    <a:pt x="6420" y="5"/>
                    <a:pt x="6375" y="49"/>
                    <a:pt x="6375" y="104"/>
                  </a:cubicBezTo>
                  <a:cubicBezTo>
                    <a:pt x="6375" y="132"/>
                    <a:pt x="6337" y="2657"/>
                    <a:pt x="4227" y="3710"/>
                  </a:cubicBezTo>
                  <a:cubicBezTo>
                    <a:pt x="3583" y="4032"/>
                    <a:pt x="2957" y="4145"/>
                    <a:pt x="2398" y="4145"/>
                  </a:cubicBezTo>
                  <a:cubicBezTo>
                    <a:pt x="1122" y="4145"/>
                    <a:pt x="193" y="3559"/>
                    <a:pt x="183" y="3552"/>
                  </a:cubicBezTo>
                  <a:cubicBezTo>
                    <a:pt x="165" y="3540"/>
                    <a:pt x="145" y="3535"/>
                    <a:pt x="125" y="3535"/>
                  </a:cubicBezTo>
                  <a:cubicBezTo>
                    <a:pt x="90" y="3535"/>
                    <a:pt x="55" y="3553"/>
                    <a:pt x="34" y="3585"/>
                  </a:cubicBezTo>
                  <a:cubicBezTo>
                    <a:pt x="1" y="3633"/>
                    <a:pt x="18" y="3699"/>
                    <a:pt x="67" y="3727"/>
                  </a:cubicBezTo>
                  <a:cubicBezTo>
                    <a:pt x="79" y="3737"/>
                    <a:pt x="1060" y="4357"/>
                    <a:pt x="2402" y="4357"/>
                  </a:cubicBezTo>
                  <a:cubicBezTo>
                    <a:pt x="2988" y="4357"/>
                    <a:pt x="3646" y="4236"/>
                    <a:pt x="4321" y="3902"/>
                  </a:cubicBezTo>
                  <a:cubicBezTo>
                    <a:pt x="6552" y="2789"/>
                    <a:pt x="6590" y="137"/>
                    <a:pt x="6590" y="109"/>
                  </a:cubicBezTo>
                  <a:cubicBezTo>
                    <a:pt x="6590" y="49"/>
                    <a:pt x="6540" y="0"/>
                    <a:pt x="6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6"/>
            <p:cNvSpPr/>
            <p:nvPr/>
          </p:nvSpPr>
          <p:spPr>
            <a:xfrm>
              <a:off x="7609775" y="3754750"/>
              <a:ext cx="24675" cy="174425"/>
            </a:xfrm>
            <a:custGeom>
              <a:avLst/>
              <a:gdLst/>
              <a:ahLst/>
              <a:cxnLst/>
              <a:rect l="l" t="t" r="r" b="b"/>
              <a:pathLst>
                <a:path w="987" h="6977" extrusionOk="0">
                  <a:moveTo>
                    <a:pt x="872" y="1"/>
                  </a:moveTo>
                  <a:cubicBezTo>
                    <a:pt x="825" y="1"/>
                    <a:pt x="786" y="28"/>
                    <a:pt x="767" y="76"/>
                  </a:cubicBezTo>
                  <a:cubicBezTo>
                    <a:pt x="762" y="99"/>
                    <a:pt x="0" y="2499"/>
                    <a:pt x="702" y="6884"/>
                  </a:cubicBezTo>
                  <a:cubicBezTo>
                    <a:pt x="713" y="6939"/>
                    <a:pt x="757" y="6977"/>
                    <a:pt x="807" y="6977"/>
                  </a:cubicBezTo>
                  <a:cubicBezTo>
                    <a:pt x="812" y="6977"/>
                    <a:pt x="817" y="6972"/>
                    <a:pt x="823" y="6972"/>
                  </a:cubicBezTo>
                  <a:cubicBezTo>
                    <a:pt x="883" y="6966"/>
                    <a:pt x="921" y="6911"/>
                    <a:pt x="911" y="6851"/>
                  </a:cubicBezTo>
                  <a:cubicBezTo>
                    <a:pt x="220" y="2522"/>
                    <a:pt x="965" y="165"/>
                    <a:pt x="971" y="142"/>
                  </a:cubicBezTo>
                  <a:cubicBezTo>
                    <a:pt x="987" y="83"/>
                    <a:pt x="959" y="28"/>
                    <a:pt x="905" y="5"/>
                  </a:cubicBezTo>
                  <a:cubicBezTo>
                    <a:pt x="894" y="2"/>
                    <a:pt x="883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6"/>
            <p:cNvSpPr/>
            <p:nvPr/>
          </p:nvSpPr>
          <p:spPr>
            <a:xfrm>
              <a:off x="7305025" y="3106825"/>
              <a:ext cx="654300" cy="551925"/>
            </a:xfrm>
            <a:custGeom>
              <a:avLst/>
              <a:gdLst/>
              <a:ahLst/>
              <a:cxnLst/>
              <a:rect l="l" t="t" r="r" b="b"/>
              <a:pathLst>
                <a:path w="26172" h="22077" extrusionOk="0">
                  <a:moveTo>
                    <a:pt x="13876" y="1"/>
                  </a:moveTo>
                  <a:cubicBezTo>
                    <a:pt x="11889" y="1"/>
                    <a:pt x="9691" y="659"/>
                    <a:pt x="7346" y="2152"/>
                  </a:cubicBezTo>
                  <a:cubicBezTo>
                    <a:pt x="1" y="6821"/>
                    <a:pt x="2692" y="13547"/>
                    <a:pt x="2692" y="13547"/>
                  </a:cubicBezTo>
                  <a:cubicBezTo>
                    <a:pt x="2692" y="13547"/>
                    <a:pt x="4800" y="22077"/>
                    <a:pt x="11779" y="22077"/>
                  </a:cubicBezTo>
                  <a:cubicBezTo>
                    <a:pt x="12146" y="22077"/>
                    <a:pt x="12526" y="22053"/>
                    <a:pt x="12919" y="22004"/>
                  </a:cubicBezTo>
                  <a:cubicBezTo>
                    <a:pt x="20806" y="21007"/>
                    <a:pt x="26172" y="14933"/>
                    <a:pt x="23103" y="7271"/>
                  </a:cubicBezTo>
                  <a:cubicBezTo>
                    <a:pt x="21384" y="2987"/>
                    <a:pt x="18107" y="1"/>
                    <a:pt x="13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6"/>
            <p:cNvSpPr/>
            <p:nvPr/>
          </p:nvSpPr>
          <p:spPr>
            <a:xfrm>
              <a:off x="7344500" y="3221700"/>
              <a:ext cx="570275" cy="460850"/>
            </a:xfrm>
            <a:custGeom>
              <a:avLst/>
              <a:gdLst/>
              <a:ahLst/>
              <a:cxnLst/>
              <a:rect l="l" t="t" r="r" b="b"/>
              <a:pathLst>
                <a:path w="22811" h="18434" extrusionOk="0">
                  <a:moveTo>
                    <a:pt x="10971" y="0"/>
                  </a:moveTo>
                  <a:cubicBezTo>
                    <a:pt x="9289" y="0"/>
                    <a:pt x="7404" y="504"/>
                    <a:pt x="5383" y="1871"/>
                  </a:cubicBezTo>
                  <a:cubicBezTo>
                    <a:pt x="422" y="5231"/>
                    <a:pt x="0" y="16121"/>
                    <a:pt x="9022" y="18241"/>
                  </a:cubicBezTo>
                  <a:cubicBezTo>
                    <a:pt x="9576" y="18372"/>
                    <a:pt x="10129" y="18434"/>
                    <a:pt x="10677" y="18434"/>
                  </a:cubicBezTo>
                  <a:cubicBezTo>
                    <a:pt x="17108" y="18434"/>
                    <a:pt x="22811" y="9925"/>
                    <a:pt x="18817" y="3981"/>
                  </a:cubicBezTo>
                  <a:cubicBezTo>
                    <a:pt x="18817" y="3981"/>
                    <a:pt x="15698" y="0"/>
                    <a:pt x="10971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6"/>
            <p:cNvSpPr/>
            <p:nvPr/>
          </p:nvSpPr>
          <p:spPr>
            <a:xfrm>
              <a:off x="7678450" y="3570325"/>
              <a:ext cx="155100" cy="185900"/>
            </a:xfrm>
            <a:custGeom>
              <a:avLst/>
              <a:gdLst/>
              <a:ahLst/>
              <a:cxnLst/>
              <a:rect l="l" t="t" r="r" b="b"/>
              <a:pathLst>
                <a:path w="6204" h="7436" extrusionOk="0">
                  <a:moveTo>
                    <a:pt x="2844" y="0"/>
                  </a:moveTo>
                  <a:lnTo>
                    <a:pt x="334" y="1956"/>
                  </a:lnTo>
                  <a:lnTo>
                    <a:pt x="1217" y="5520"/>
                  </a:lnTo>
                  <a:lnTo>
                    <a:pt x="0" y="6150"/>
                  </a:lnTo>
                  <a:cubicBezTo>
                    <a:pt x="0" y="6150"/>
                    <a:pt x="132" y="7436"/>
                    <a:pt x="2196" y="7436"/>
                  </a:cubicBezTo>
                  <a:cubicBezTo>
                    <a:pt x="2391" y="7436"/>
                    <a:pt x="2603" y="7425"/>
                    <a:pt x="2833" y="7399"/>
                  </a:cubicBezTo>
                  <a:cubicBezTo>
                    <a:pt x="6203" y="7032"/>
                    <a:pt x="6067" y="3009"/>
                    <a:pt x="6067" y="3009"/>
                  </a:cubicBezTo>
                  <a:lnTo>
                    <a:pt x="6067" y="3009"/>
                  </a:lnTo>
                  <a:lnTo>
                    <a:pt x="4751" y="358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6"/>
            <p:cNvSpPr/>
            <p:nvPr/>
          </p:nvSpPr>
          <p:spPr>
            <a:xfrm>
              <a:off x="7548375" y="3516825"/>
              <a:ext cx="89800" cy="67750"/>
            </a:xfrm>
            <a:custGeom>
              <a:avLst/>
              <a:gdLst/>
              <a:ahLst/>
              <a:cxnLst/>
              <a:rect l="l" t="t" r="r" b="b"/>
              <a:pathLst>
                <a:path w="3592" h="2710" extrusionOk="0">
                  <a:moveTo>
                    <a:pt x="3313" y="1"/>
                  </a:moveTo>
                  <a:cubicBezTo>
                    <a:pt x="3308" y="1"/>
                    <a:pt x="3302" y="1"/>
                    <a:pt x="3296" y="3"/>
                  </a:cubicBezTo>
                  <a:cubicBezTo>
                    <a:pt x="3235" y="8"/>
                    <a:pt x="3190" y="63"/>
                    <a:pt x="3202" y="117"/>
                  </a:cubicBezTo>
                  <a:cubicBezTo>
                    <a:pt x="3202" y="134"/>
                    <a:pt x="3372" y="1516"/>
                    <a:pt x="2851" y="2168"/>
                  </a:cubicBezTo>
                  <a:cubicBezTo>
                    <a:pt x="2697" y="2359"/>
                    <a:pt x="2500" y="2464"/>
                    <a:pt x="2259" y="2490"/>
                  </a:cubicBezTo>
                  <a:cubicBezTo>
                    <a:pt x="2204" y="2496"/>
                    <a:pt x="2150" y="2498"/>
                    <a:pt x="2097" y="2498"/>
                  </a:cubicBezTo>
                  <a:cubicBezTo>
                    <a:pt x="942" y="2498"/>
                    <a:pt x="220" y="1295"/>
                    <a:pt x="215" y="1280"/>
                  </a:cubicBezTo>
                  <a:cubicBezTo>
                    <a:pt x="194" y="1248"/>
                    <a:pt x="159" y="1230"/>
                    <a:pt x="124" y="1230"/>
                  </a:cubicBezTo>
                  <a:cubicBezTo>
                    <a:pt x="104" y="1230"/>
                    <a:pt x="84" y="1235"/>
                    <a:pt x="66" y="1247"/>
                  </a:cubicBezTo>
                  <a:cubicBezTo>
                    <a:pt x="18" y="1273"/>
                    <a:pt x="1" y="1339"/>
                    <a:pt x="28" y="1389"/>
                  </a:cubicBezTo>
                  <a:cubicBezTo>
                    <a:pt x="61" y="1444"/>
                    <a:pt x="817" y="2710"/>
                    <a:pt x="2089" y="2710"/>
                  </a:cubicBezTo>
                  <a:cubicBezTo>
                    <a:pt x="2150" y="2710"/>
                    <a:pt x="2216" y="2705"/>
                    <a:pt x="2281" y="2699"/>
                  </a:cubicBezTo>
                  <a:cubicBezTo>
                    <a:pt x="2577" y="2672"/>
                    <a:pt x="2823" y="2535"/>
                    <a:pt x="3015" y="2299"/>
                  </a:cubicBezTo>
                  <a:cubicBezTo>
                    <a:pt x="3592" y="1581"/>
                    <a:pt x="3415" y="150"/>
                    <a:pt x="3410" y="90"/>
                  </a:cubicBezTo>
                  <a:cubicBezTo>
                    <a:pt x="3405" y="42"/>
                    <a:pt x="3361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6"/>
            <p:cNvSpPr/>
            <p:nvPr/>
          </p:nvSpPr>
          <p:spPr>
            <a:xfrm>
              <a:off x="7675150" y="3446300"/>
              <a:ext cx="94575" cy="93900"/>
            </a:xfrm>
            <a:custGeom>
              <a:avLst/>
              <a:gdLst/>
              <a:ahLst/>
              <a:cxnLst/>
              <a:rect l="l" t="t" r="r" b="b"/>
              <a:pathLst>
                <a:path w="3783" h="3756" extrusionOk="0">
                  <a:moveTo>
                    <a:pt x="1894" y="1"/>
                  </a:moveTo>
                  <a:cubicBezTo>
                    <a:pt x="866" y="1"/>
                    <a:pt x="27" y="824"/>
                    <a:pt x="11" y="1858"/>
                  </a:cubicBezTo>
                  <a:cubicBezTo>
                    <a:pt x="0" y="2895"/>
                    <a:pt x="833" y="3745"/>
                    <a:pt x="1868" y="3755"/>
                  </a:cubicBezTo>
                  <a:cubicBezTo>
                    <a:pt x="1879" y="3755"/>
                    <a:pt x="1889" y="3755"/>
                    <a:pt x="1900" y="3755"/>
                  </a:cubicBezTo>
                  <a:cubicBezTo>
                    <a:pt x="2922" y="3755"/>
                    <a:pt x="3755" y="2928"/>
                    <a:pt x="3770" y="1903"/>
                  </a:cubicBezTo>
                  <a:cubicBezTo>
                    <a:pt x="3782" y="866"/>
                    <a:pt x="2948" y="11"/>
                    <a:pt x="1913" y="1"/>
                  </a:cubicBezTo>
                  <a:cubicBezTo>
                    <a:pt x="1907" y="1"/>
                    <a:pt x="1900" y="1"/>
                    <a:pt x="1894" y="1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6"/>
            <p:cNvSpPr/>
            <p:nvPr/>
          </p:nvSpPr>
          <p:spPr>
            <a:xfrm>
              <a:off x="7443825" y="3514425"/>
              <a:ext cx="94450" cy="94000"/>
            </a:xfrm>
            <a:custGeom>
              <a:avLst/>
              <a:gdLst/>
              <a:ahLst/>
              <a:cxnLst/>
              <a:rect l="l" t="t" r="r" b="b"/>
              <a:pathLst>
                <a:path w="3778" h="3760" extrusionOk="0">
                  <a:moveTo>
                    <a:pt x="1892" y="0"/>
                  </a:moveTo>
                  <a:cubicBezTo>
                    <a:pt x="866" y="0"/>
                    <a:pt x="23" y="830"/>
                    <a:pt x="13" y="1857"/>
                  </a:cubicBezTo>
                  <a:cubicBezTo>
                    <a:pt x="1" y="2894"/>
                    <a:pt x="828" y="3744"/>
                    <a:pt x="1865" y="3760"/>
                  </a:cubicBezTo>
                  <a:cubicBezTo>
                    <a:pt x="1871" y="3760"/>
                    <a:pt x="1878" y="3760"/>
                    <a:pt x="1884" y="3760"/>
                  </a:cubicBezTo>
                  <a:cubicBezTo>
                    <a:pt x="2917" y="3760"/>
                    <a:pt x="3755" y="2931"/>
                    <a:pt x="3767" y="1902"/>
                  </a:cubicBezTo>
                  <a:cubicBezTo>
                    <a:pt x="3777" y="866"/>
                    <a:pt x="2950" y="16"/>
                    <a:pt x="1913" y="0"/>
                  </a:cubicBezTo>
                  <a:cubicBezTo>
                    <a:pt x="1906" y="0"/>
                    <a:pt x="1899" y="0"/>
                    <a:pt x="1892" y="0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6"/>
            <p:cNvSpPr/>
            <p:nvPr/>
          </p:nvSpPr>
          <p:spPr>
            <a:xfrm>
              <a:off x="7628825" y="3412875"/>
              <a:ext cx="47825" cy="47575"/>
            </a:xfrm>
            <a:custGeom>
              <a:avLst/>
              <a:gdLst/>
              <a:ahLst/>
              <a:cxnLst/>
              <a:rect l="l" t="t" r="r" b="b"/>
              <a:pathLst>
                <a:path w="1913" h="1903" extrusionOk="0">
                  <a:moveTo>
                    <a:pt x="961" y="0"/>
                  </a:moveTo>
                  <a:cubicBezTo>
                    <a:pt x="439" y="0"/>
                    <a:pt x="12" y="420"/>
                    <a:pt x="5" y="943"/>
                  </a:cubicBezTo>
                  <a:cubicBezTo>
                    <a:pt x="0" y="1469"/>
                    <a:pt x="422" y="1897"/>
                    <a:pt x="948" y="1902"/>
                  </a:cubicBezTo>
                  <a:cubicBezTo>
                    <a:pt x="952" y="1902"/>
                    <a:pt x="955" y="1902"/>
                    <a:pt x="958" y="1902"/>
                  </a:cubicBezTo>
                  <a:cubicBezTo>
                    <a:pt x="1475" y="1902"/>
                    <a:pt x="1902" y="1489"/>
                    <a:pt x="1907" y="966"/>
                  </a:cubicBezTo>
                  <a:cubicBezTo>
                    <a:pt x="1913" y="440"/>
                    <a:pt x="1497" y="5"/>
                    <a:pt x="971" y="0"/>
                  </a:cubicBezTo>
                  <a:cubicBezTo>
                    <a:pt x="968" y="0"/>
                    <a:pt x="964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6"/>
            <p:cNvSpPr/>
            <p:nvPr/>
          </p:nvSpPr>
          <p:spPr>
            <a:xfrm>
              <a:off x="7468100" y="3455900"/>
              <a:ext cx="47850" cy="47550"/>
            </a:xfrm>
            <a:custGeom>
              <a:avLst/>
              <a:gdLst/>
              <a:ahLst/>
              <a:cxnLst/>
              <a:rect l="l" t="t" r="r" b="b"/>
              <a:pathLst>
                <a:path w="1914" h="1902" extrusionOk="0">
                  <a:moveTo>
                    <a:pt x="949" y="1"/>
                  </a:moveTo>
                  <a:cubicBezTo>
                    <a:pt x="432" y="1"/>
                    <a:pt x="11" y="419"/>
                    <a:pt x="6" y="938"/>
                  </a:cubicBezTo>
                  <a:cubicBezTo>
                    <a:pt x="1" y="1464"/>
                    <a:pt x="423" y="1891"/>
                    <a:pt x="949" y="1902"/>
                  </a:cubicBezTo>
                  <a:cubicBezTo>
                    <a:pt x="953" y="1902"/>
                    <a:pt x="957" y="1902"/>
                    <a:pt x="961" y="1902"/>
                  </a:cubicBezTo>
                  <a:cubicBezTo>
                    <a:pt x="1482" y="1902"/>
                    <a:pt x="1903" y="1482"/>
                    <a:pt x="1908" y="960"/>
                  </a:cubicBezTo>
                  <a:cubicBezTo>
                    <a:pt x="1913" y="434"/>
                    <a:pt x="1496" y="6"/>
                    <a:pt x="970" y="1"/>
                  </a:cubicBezTo>
                  <a:cubicBezTo>
                    <a:pt x="963" y="1"/>
                    <a:pt x="956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6"/>
            <p:cNvSpPr/>
            <p:nvPr/>
          </p:nvSpPr>
          <p:spPr>
            <a:xfrm>
              <a:off x="7697350" y="3608400"/>
              <a:ext cx="90300" cy="79500"/>
            </a:xfrm>
            <a:custGeom>
              <a:avLst/>
              <a:gdLst/>
              <a:ahLst/>
              <a:cxnLst/>
              <a:rect l="l" t="t" r="r" b="b"/>
              <a:pathLst>
                <a:path w="3612" h="3180" extrusionOk="0">
                  <a:moveTo>
                    <a:pt x="2976" y="1"/>
                  </a:moveTo>
                  <a:cubicBezTo>
                    <a:pt x="1802" y="1245"/>
                    <a:pt x="0" y="2160"/>
                    <a:pt x="0" y="2160"/>
                  </a:cubicBezTo>
                  <a:lnTo>
                    <a:pt x="252" y="3180"/>
                  </a:lnTo>
                  <a:lnTo>
                    <a:pt x="3611" y="1359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6"/>
            <p:cNvSpPr/>
            <p:nvPr/>
          </p:nvSpPr>
          <p:spPr>
            <a:xfrm>
              <a:off x="7794900" y="3415550"/>
              <a:ext cx="149500" cy="132800"/>
            </a:xfrm>
            <a:custGeom>
              <a:avLst/>
              <a:gdLst/>
              <a:ahLst/>
              <a:cxnLst/>
              <a:rect l="l" t="t" r="r" b="b"/>
              <a:pathLst>
                <a:path w="5980" h="5312" extrusionOk="0">
                  <a:moveTo>
                    <a:pt x="2050" y="1"/>
                  </a:moveTo>
                  <a:cubicBezTo>
                    <a:pt x="687" y="1"/>
                    <a:pt x="252" y="2777"/>
                    <a:pt x="252" y="2777"/>
                  </a:cubicBezTo>
                  <a:cubicBezTo>
                    <a:pt x="252" y="2777"/>
                    <a:pt x="1" y="5312"/>
                    <a:pt x="1390" y="5312"/>
                  </a:cubicBezTo>
                  <a:cubicBezTo>
                    <a:pt x="1435" y="5312"/>
                    <a:pt x="1481" y="5309"/>
                    <a:pt x="1530" y="5303"/>
                  </a:cubicBezTo>
                  <a:cubicBezTo>
                    <a:pt x="3081" y="5122"/>
                    <a:pt x="5980" y="3012"/>
                    <a:pt x="3174" y="535"/>
                  </a:cubicBezTo>
                  <a:cubicBezTo>
                    <a:pt x="2743" y="155"/>
                    <a:pt x="2371" y="1"/>
                    <a:pt x="205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6"/>
            <p:cNvSpPr/>
            <p:nvPr/>
          </p:nvSpPr>
          <p:spPr>
            <a:xfrm>
              <a:off x="7537425" y="3459325"/>
              <a:ext cx="49350" cy="80600"/>
            </a:xfrm>
            <a:custGeom>
              <a:avLst/>
              <a:gdLst/>
              <a:ahLst/>
              <a:cxnLst/>
              <a:rect l="l" t="t" r="r" b="b"/>
              <a:pathLst>
                <a:path w="1974" h="3224" extrusionOk="0">
                  <a:moveTo>
                    <a:pt x="1393" y="0"/>
                  </a:moveTo>
                  <a:cubicBezTo>
                    <a:pt x="1389" y="0"/>
                    <a:pt x="1385" y="1"/>
                    <a:pt x="1382" y="1"/>
                  </a:cubicBezTo>
                  <a:cubicBezTo>
                    <a:pt x="1326" y="11"/>
                    <a:pt x="1288" y="67"/>
                    <a:pt x="1300" y="127"/>
                  </a:cubicBezTo>
                  <a:lnTo>
                    <a:pt x="1596" y="1810"/>
                  </a:lnTo>
                  <a:lnTo>
                    <a:pt x="104" y="1952"/>
                  </a:lnTo>
                  <a:cubicBezTo>
                    <a:pt x="56" y="1957"/>
                    <a:pt x="23" y="1990"/>
                    <a:pt x="11" y="2034"/>
                  </a:cubicBezTo>
                  <a:cubicBezTo>
                    <a:pt x="1" y="2078"/>
                    <a:pt x="23" y="2127"/>
                    <a:pt x="61" y="2149"/>
                  </a:cubicBezTo>
                  <a:lnTo>
                    <a:pt x="1799" y="3206"/>
                  </a:lnTo>
                  <a:cubicBezTo>
                    <a:pt x="1820" y="3218"/>
                    <a:pt x="1837" y="3224"/>
                    <a:pt x="1853" y="3224"/>
                  </a:cubicBezTo>
                  <a:cubicBezTo>
                    <a:pt x="1892" y="3224"/>
                    <a:pt x="1925" y="3206"/>
                    <a:pt x="1946" y="3174"/>
                  </a:cubicBezTo>
                  <a:cubicBezTo>
                    <a:pt x="1974" y="3125"/>
                    <a:pt x="1963" y="3059"/>
                    <a:pt x="1913" y="3026"/>
                  </a:cubicBezTo>
                  <a:lnTo>
                    <a:pt x="439" y="2133"/>
                  </a:lnTo>
                  <a:lnTo>
                    <a:pt x="1733" y="2007"/>
                  </a:lnTo>
                  <a:cubicBezTo>
                    <a:pt x="1761" y="2007"/>
                    <a:pt x="1787" y="1990"/>
                    <a:pt x="1804" y="1969"/>
                  </a:cubicBezTo>
                  <a:cubicBezTo>
                    <a:pt x="1820" y="1941"/>
                    <a:pt x="1832" y="1913"/>
                    <a:pt x="1826" y="1886"/>
                  </a:cubicBezTo>
                  <a:lnTo>
                    <a:pt x="1508" y="88"/>
                  </a:lnTo>
                  <a:cubicBezTo>
                    <a:pt x="1498" y="37"/>
                    <a:pt x="1449" y="0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6"/>
            <p:cNvSpPr/>
            <p:nvPr/>
          </p:nvSpPr>
          <p:spPr>
            <a:xfrm>
              <a:off x="7750625" y="3265275"/>
              <a:ext cx="128500" cy="205350"/>
            </a:xfrm>
            <a:custGeom>
              <a:avLst/>
              <a:gdLst/>
              <a:ahLst/>
              <a:cxnLst/>
              <a:rect l="l" t="t" r="r" b="b"/>
              <a:pathLst>
                <a:path w="5140" h="8214" extrusionOk="0">
                  <a:moveTo>
                    <a:pt x="1351" y="1"/>
                  </a:moveTo>
                  <a:cubicBezTo>
                    <a:pt x="676" y="1"/>
                    <a:pt x="143" y="518"/>
                    <a:pt x="0" y="2024"/>
                  </a:cubicBezTo>
                  <a:cubicBezTo>
                    <a:pt x="0" y="2024"/>
                    <a:pt x="2401" y="4217"/>
                    <a:pt x="2972" y="8113"/>
                  </a:cubicBezTo>
                  <a:cubicBezTo>
                    <a:pt x="2982" y="8182"/>
                    <a:pt x="3002" y="8214"/>
                    <a:pt x="3029" y="8214"/>
                  </a:cubicBezTo>
                  <a:cubicBezTo>
                    <a:pt x="3396" y="8214"/>
                    <a:pt x="5139" y="2341"/>
                    <a:pt x="3630" y="1136"/>
                  </a:cubicBezTo>
                  <a:cubicBezTo>
                    <a:pt x="2898" y="551"/>
                    <a:pt x="2048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6"/>
            <p:cNvSpPr/>
            <p:nvPr/>
          </p:nvSpPr>
          <p:spPr>
            <a:xfrm>
              <a:off x="7506325" y="3164525"/>
              <a:ext cx="319750" cy="186800"/>
            </a:xfrm>
            <a:custGeom>
              <a:avLst/>
              <a:gdLst/>
              <a:ahLst/>
              <a:cxnLst/>
              <a:rect l="l" t="t" r="r" b="b"/>
              <a:pathLst>
                <a:path w="12790" h="7472" extrusionOk="0">
                  <a:moveTo>
                    <a:pt x="5646" y="1"/>
                  </a:moveTo>
                  <a:cubicBezTo>
                    <a:pt x="4094" y="1"/>
                    <a:pt x="2229" y="489"/>
                    <a:pt x="12" y="1725"/>
                  </a:cubicBezTo>
                  <a:cubicBezTo>
                    <a:pt x="12" y="1725"/>
                    <a:pt x="0" y="2738"/>
                    <a:pt x="2570" y="5287"/>
                  </a:cubicBezTo>
                  <a:cubicBezTo>
                    <a:pt x="3984" y="6685"/>
                    <a:pt x="7062" y="7472"/>
                    <a:pt x="9435" y="7472"/>
                  </a:cubicBezTo>
                  <a:cubicBezTo>
                    <a:pt x="10633" y="7472"/>
                    <a:pt x="11651" y="7271"/>
                    <a:pt x="12185" y="6848"/>
                  </a:cubicBezTo>
                  <a:cubicBezTo>
                    <a:pt x="12790" y="6368"/>
                    <a:pt x="11254" y="1"/>
                    <a:pt x="5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6"/>
            <p:cNvSpPr/>
            <p:nvPr/>
          </p:nvSpPr>
          <p:spPr>
            <a:xfrm>
              <a:off x="7322250" y="3207625"/>
              <a:ext cx="207250" cy="254425"/>
            </a:xfrm>
            <a:custGeom>
              <a:avLst/>
              <a:gdLst/>
              <a:ahLst/>
              <a:cxnLst/>
              <a:rect l="l" t="t" r="r" b="b"/>
              <a:pathLst>
                <a:path w="8290" h="10177" extrusionOk="0">
                  <a:moveTo>
                    <a:pt x="7375" y="1"/>
                  </a:moveTo>
                  <a:cubicBezTo>
                    <a:pt x="0" y="1413"/>
                    <a:pt x="1195" y="10177"/>
                    <a:pt x="2572" y="10177"/>
                  </a:cubicBezTo>
                  <a:cubicBezTo>
                    <a:pt x="2589" y="10177"/>
                    <a:pt x="2606" y="10175"/>
                    <a:pt x="2622" y="10173"/>
                  </a:cubicBezTo>
                  <a:cubicBezTo>
                    <a:pt x="4026" y="9948"/>
                    <a:pt x="7418" y="5969"/>
                    <a:pt x="7851" y="3113"/>
                  </a:cubicBezTo>
                  <a:cubicBezTo>
                    <a:pt x="8289" y="264"/>
                    <a:pt x="7375" y="1"/>
                    <a:pt x="7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6"/>
            <p:cNvSpPr/>
            <p:nvPr/>
          </p:nvSpPr>
          <p:spPr>
            <a:xfrm>
              <a:off x="7822825" y="3454925"/>
              <a:ext cx="50475" cy="59650"/>
            </a:xfrm>
            <a:custGeom>
              <a:avLst/>
              <a:gdLst/>
              <a:ahLst/>
              <a:cxnLst/>
              <a:rect l="l" t="t" r="r" b="b"/>
              <a:pathLst>
                <a:path w="2019" h="2386" extrusionOk="0">
                  <a:moveTo>
                    <a:pt x="1829" y="1"/>
                  </a:moveTo>
                  <a:cubicBezTo>
                    <a:pt x="1566" y="1"/>
                    <a:pt x="841" y="213"/>
                    <a:pt x="23" y="2243"/>
                  </a:cubicBezTo>
                  <a:cubicBezTo>
                    <a:pt x="1" y="2297"/>
                    <a:pt x="29" y="2358"/>
                    <a:pt x="84" y="2380"/>
                  </a:cubicBezTo>
                  <a:cubicBezTo>
                    <a:pt x="94" y="2385"/>
                    <a:pt x="111" y="2385"/>
                    <a:pt x="122" y="2385"/>
                  </a:cubicBezTo>
                  <a:cubicBezTo>
                    <a:pt x="165" y="2385"/>
                    <a:pt x="204" y="2363"/>
                    <a:pt x="221" y="2320"/>
                  </a:cubicBezTo>
                  <a:cubicBezTo>
                    <a:pt x="1019" y="336"/>
                    <a:pt x="1699" y="213"/>
                    <a:pt x="1846" y="213"/>
                  </a:cubicBezTo>
                  <a:cubicBezTo>
                    <a:pt x="1864" y="213"/>
                    <a:pt x="1874" y="214"/>
                    <a:pt x="1875" y="215"/>
                  </a:cubicBezTo>
                  <a:cubicBezTo>
                    <a:pt x="1882" y="216"/>
                    <a:pt x="1889" y="217"/>
                    <a:pt x="1896" y="217"/>
                  </a:cubicBezTo>
                  <a:cubicBezTo>
                    <a:pt x="1944" y="217"/>
                    <a:pt x="1988" y="186"/>
                    <a:pt x="2002" y="139"/>
                  </a:cubicBezTo>
                  <a:cubicBezTo>
                    <a:pt x="2019" y="83"/>
                    <a:pt x="1986" y="23"/>
                    <a:pt x="1925" y="12"/>
                  </a:cubicBezTo>
                  <a:cubicBezTo>
                    <a:pt x="1911" y="8"/>
                    <a:pt x="1878" y="1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6"/>
            <p:cNvSpPr/>
            <p:nvPr/>
          </p:nvSpPr>
          <p:spPr>
            <a:xfrm>
              <a:off x="8118400" y="4064600"/>
              <a:ext cx="87300" cy="68350"/>
            </a:xfrm>
            <a:custGeom>
              <a:avLst/>
              <a:gdLst/>
              <a:ahLst/>
              <a:cxnLst/>
              <a:rect l="l" t="t" r="r" b="b"/>
              <a:pathLst>
                <a:path w="3492" h="2734" extrusionOk="0">
                  <a:moveTo>
                    <a:pt x="122" y="1"/>
                  </a:moveTo>
                  <a:cubicBezTo>
                    <a:pt x="98" y="1"/>
                    <a:pt x="74" y="9"/>
                    <a:pt x="55" y="26"/>
                  </a:cubicBezTo>
                  <a:cubicBezTo>
                    <a:pt x="11" y="64"/>
                    <a:pt x="1" y="130"/>
                    <a:pt x="39" y="173"/>
                  </a:cubicBezTo>
                  <a:cubicBezTo>
                    <a:pt x="55" y="191"/>
                    <a:pt x="1425" y="1851"/>
                    <a:pt x="3328" y="2723"/>
                  </a:cubicBezTo>
                  <a:cubicBezTo>
                    <a:pt x="3343" y="2728"/>
                    <a:pt x="3360" y="2733"/>
                    <a:pt x="3376" y="2733"/>
                  </a:cubicBezTo>
                  <a:cubicBezTo>
                    <a:pt x="3416" y="2733"/>
                    <a:pt x="3454" y="2711"/>
                    <a:pt x="3470" y="2667"/>
                  </a:cubicBezTo>
                  <a:cubicBezTo>
                    <a:pt x="3492" y="2619"/>
                    <a:pt x="3470" y="2553"/>
                    <a:pt x="3421" y="2531"/>
                  </a:cubicBezTo>
                  <a:cubicBezTo>
                    <a:pt x="1562" y="1681"/>
                    <a:pt x="219" y="59"/>
                    <a:pt x="203" y="42"/>
                  </a:cubicBezTo>
                  <a:cubicBezTo>
                    <a:pt x="182" y="15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6"/>
            <p:cNvSpPr/>
            <p:nvPr/>
          </p:nvSpPr>
          <p:spPr>
            <a:xfrm>
              <a:off x="8098950" y="4114675"/>
              <a:ext cx="106900" cy="138425"/>
            </a:xfrm>
            <a:custGeom>
              <a:avLst/>
              <a:gdLst/>
              <a:ahLst/>
              <a:cxnLst/>
              <a:rect l="l" t="t" r="r" b="b"/>
              <a:pathLst>
                <a:path w="4276" h="5537" extrusionOk="0">
                  <a:moveTo>
                    <a:pt x="4154" y="0"/>
                  </a:moveTo>
                  <a:cubicBezTo>
                    <a:pt x="4119" y="0"/>
                    <a:pt x="4083" y="19"/>
                    <a:pt x="4062" y="50"/>
                  </a:cubicBezTo>
                  <a:cubicBezTo>
                    <a:pt x="2259" y="2845"/>
                    <a:pt x="61" y="5334"/>
                    <a:pt x="38" y="5357"/>
                  </a:cubicBezTo>
                  <a:cubicBezTo>
                    <a:pt x="0" y="5400"/>
                    <a:pt x="5" y="5471"/>
                    <a:pt x="44" y="5509"/>
                  </a:cubicBezTo>
                  <a:cubicBezTo>
                    <a:pt x="66" y="5526"/>
                    <a:pt x="94" y="5537"/>
                    <a:pt x="116" y="5537"/>
                  </a:cubicBezTo>
                  <a:cubicBezTo>
                    <a:pt x="149" y="5537"/>
                    <a:pt x="175" y="5521"/>
                    <a:pt x="197" y="5499"/>
                  </a:cubicBezTo>
                  <a:cubicBezTo>
                    <a:pt x="220" y="5471"/>
                    <a:pt x="2428" y="2977"/>
                    <a:pt x="4242" y="166"/>
                  </a:cubicBezTo>
                  <a:cubicBezTo>
                    <a:pt x="4275" y="116"/>
                    <a:pt x="4259" y="50"/>
                    <a:pt x="4209" y="17"/>
                  </a:cubicBezTo>
                  <a:cubicBezTo>
                    <a:pt x="4192" y="6"/>
                    <a:pt x="4173" y="0"/>
                    <a:pt x="4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6"/>
            <p:cNvSpPr/>
            <p:nvPr/>
          </p:nvSpPr>
          <p:spPr>
            <a:xfrm>
              <a:off x="7769700" y="4319625"/>
              <a:ext cx="206625" cy="52000"/>
            </a:xfrm>
            <a:custGeom>
              <a:avLst/>
              <a:gdLst/>
              <a:ahLst/>
              <a:cxnLst/>
              <a:rect l="l" t="t" r="r" b="b"/>
              <a:pathLst>
                <a:path w="8265" h="2080" extrusionOk="0">
                  <a:moveTo>
                    <a:pt x="8144" y="1"/>
                  </a:moveTo>
                  <a:cubicBezTo>
                    <a:pt x="8131" y="1"/>
                    <a:pt x="8118" y="3"/>
                    <a:pt x="8106" y="8"/>
                  </a:cubicBezTo>
                  <a:cubicBezTo>
                    <a:pt x="4828" y="1236"/>
                    <a:pt x="148" y="1866"/>
                    <a:pt x="99" y="1872"/>
                  </a:cubicBezTo>
                  <a:cubicBezTo>
                    <a:pt x="44" y="1882"/>
                    <a:pt x="0" y="1932"/>
                    <a:pt x="11" y="1993"/>
                  </a:cubicBezTo>
                  <a:cubicBezTo>
                    <a:pt x="16" y="2041"/>
                    <a:pt x="59" y="2079"/>
                    <a:pt x="115" y="2079"/>
                  </a:cubicBezTo>
                  <a:lnTo>
                    <a:pt x="132" y="2079"/>
                  </a:lnTo>
                  <a:cubicBezTo>
                    <a:pt x="175" y="2074"/>
                    <a:pt x="4878" y="1439"/>
                    <a:pt x="8182" y="205"/>
                  </a:cubicBezTo>
                  <a:cubicBezTo>
                    <a:pt x="8237" y="184"/>
                    <a:pt x="8265" y="123"/>
                    <a:pt x="8243" y="68"/>
                  </a:cubicBezTo>
                  <a:cubicBezTo>
                    <a:pt x="8226" y="27"/>
                    <a:pt x="8187" y="1"/>
                    <a:pt x="8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6"/>
            <p:cNvSpPr/>
            <p:nvPr/>
          </p:nvSpPr>
          <p:spPr>
            <a:xfrm>
              <a:off x="7754900" y="4247700"/>
              <a:ext cx="45225" cy="147375"/>
            </a:xfrm>
            <a:custGeom>
              <a:avLst/>
              <a:gdLst/>
              <a:ahLst/>
              <a:cxnLst/>
              <a:rect l="l" t="t" r="r" b="b"/>
              <a:pathLst>
                <a:path w="1809" h="5895" extrusionOk="0">
                  <a:moveTo>
                    <a:pt x="112" y="1"/>
                  </a:moveTo>
                  <a:cubicBezTo>
                    <a:pt x="106" y="1"/>
                    <a:pt x="99" y="1"/>
                    <a:pt x="92" y="3"/>
                  </a:cubicBezTo>
                  <a:cubicBezTo>
                    <a:pt x="38" y="13"/>
                    <a:pt x="0" y="68"/>
                    <a:pt x="11" y="129"/>
                  </a:cubicBezTo>
                  <a:cubicBezTo>
                    <a:pt x="44" y="314"/>
                    <a:pt x="871" y="4754"/>
                    <a:pt x="1600" y="5844"/>
                  </a:cubicBezTo>
                  <a:cubicBezTo>
                    <a:pt x="1622" y="5877"/>
                    <a:pt x="1655" y="5894"/>
                    <a:pt x="1688" y="5894"/>
                  </a:cubicBezTo>
                  <a:cubicBezTo>
                    <a:pt x="1710" y="5894"/>
                    <a:pt x="1731" y="5889"/>
                    <a:pt x="1749" y="5877"/>
                  </a:cubicBezTo>
                  <a:cubicBezTo>
                    <a:pt x="1797" y="5844"/>
                    <a:pt x="1809" y="5779"/>
                    <a:pt x="1776" y="5730"/>
                  </a:cubicBezTo>
                  <a:cubicBezTo>
                    <a:pt x="1068" y="4672"/>
                    <a:pt x="224" y="134"/>
                    <a:pt x="213" y="89"/>
                  </a:cubicBezTo>
                  <a:cubicBezTo>
                    <a:pt x="209" y="37"/>
                    <a:pt x="161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2829;p48">
            <a:extLst>
              <a:ext uri="{FF2B5EF4-FFF2-40B4-BE49-F238E27FC236}">
                <a16:creationId xmlns:a16="http://schemas.microsoft.com/office/drawing/2014/main" id="{9297C07B-3054-4277-AE87-54D749C37BA9}"/>
              </a:ext>
            </a:extLst>
          </p:cNvPr>
          <p:cNvSpPr/>
          <p:nvPr/>
        </p:nvSpPr>
        <p:spPr>
          <a:xfrm>
            <a:off x="4065339" y="1407972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831;p48">
            <a:extLst>
              <a:ext uri="{FF2B5EF4-FFF2-40B4-BE49-F238E27FC236}">
                <a16:creationId xmlns:a16="http://schemas.microsoft.com/office/drawing/2014/main" id="{0E4DBA4D-CABD-48F4-AED8-F97851A14519}"/>
              </a:ext>
            </a:extLst>
          </p:cNvPr>
          <p:cNvSpPr txBox="1">
            <a:spLocks/>
          </p:cNvSpPr>
          <p:nvPr/>
        </p:nvSpPr>
        <p:spPr>
          <a:xfrm>
            <a:off x="4117177" y="1503497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6000"/>
            </a:pPr>
            <a:r>
              <a:rPr lang="pt-PT" sz="4400" b="1">
                <a:solidFill>
                  <a:schemeClr val="lt2"/>
                </a:solidFill>
                <a:cs typeface="Amatic SC"/>
                <a:sym typeface="Amatic SC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CF376-090F-42AA-A64D-30695738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421835"/>
            <a:ext cx="7695302" cy="612600"/>
          </a:xfrm>
        </p:spPr>
        <p:txBody>
          <a:bodyPr/>
          <a:lstStyle/>
          <a:p>
            <a:r>
              <a:rPr lang="en-US"/>
              <a:t>Sorting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C9029C-970A-4C81-8A79-B678E5E4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1265"/>
              </p:ext>
            </p:extLst>
          </p:nvPr>
        </p:nvGraphicFramePr>
        <p:xfrm>
          <a:off x="726932" y="1062375"/>
          <a:ext cx="7505252" cy="17602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9268">
                  <a:extLst>
                    <a:ext uri="{9D8B030D-6E8A-4147-A177-3AD203B41FA5}">
                      <a16:colId xmlns:a16="http://schemas.microsoft.com/office/drawing/2014/main" val="3699266741"/>
                    </a:ext>
                  </a:extLst>
                </a:gridCol>
                <a:gridCol w="4345984">
                  <a:extLst>
                    <a:ext uri="{9D8B030D-6E8A-4147-A177-3AD203B41FA5}">
                      <a16:colId xmlns:a16="http://schemas.microsoft.com/office/drawing/2014/main" val="27516379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mic Sans MS" panose="030F0702030302020204" pitchFamily="66" charset="0"/>
                        </a:rPr>
                        <a:t>He/She is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mic Sans MS" panose="030F0702030302020204" pitchFamily="66" charset="0"/>
                        </a:rPr>
                        <a:t>He/She has 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89263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860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EE9A65-D79C-4D38-9AA0-43A0D0FA89C1}"/>
              </a:ext>
            </a:extLst>
          </p:cNvPr>
          <p:cNvSpPr txBox="1"/>
          <p:nvPr/>
        </p:nvSpPr>
        <p:spPr>
          <a:xfrm>
            <a:off x="1233273" y="3096627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a round 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1A2E5-A64F-4968-A0B2-3DA448FCA66A}"/>
              </a:ext>
            </a:extLst>
          </p:cNvPr>
          <p:cNvSpPr txBox="1"/>
          <p:nvPr/>
        </p:nvSpPr>
        <p:spPr>
          <a:xfrm>
            <a:off x="1600200" y="3785562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slim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B8179-3FF0-4D4A-992F-396756627649}"/>
              </a:ext>
            </a:extLst>
          </p:cNvPr>
          <p:cNvSpPr txBox="1"/>
          <p:nvPr/>
        </p:nvSpPr>
        <p:spPr>
          <a:xfrm>
            <a:off x="4191000" y="3074253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beautiful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C964D-A9A1-4A6E-8246-8E05B56C8B63}"/>
              </a:ext>
            </a:extLst>
          </p:cNvPr>
          <p:cNvSpPr txBox="1"/>
          <p:nvPr/>
        </p:nvSpPr>
        <p:spPr>
          <a:xfrm>
            <a:off x="2243843" y="4138681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omic Sans MS" panose="030F0702030302020204" pitchFamily="66" charset="0"/>
              </a:rPr>
              <a:t>small eyes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4F815-D4EF-4E87-8956-678C27238E5C}"/>
              </a:ext>
            </a:extLst>
          </p:cNvPr>
          <p:cNvSpPr txBox="1"/>
          <p:nvPr/>
        </p:nvSpPr>
        <p:spPr>
          <a:xfrm>
            <a:off x="6906070" y="3684984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A36A63-0A6B-487D-85F1-3ACAD11E9C7E}"/>
              </a:ext>
            </a:extLst>
          </p:cNvPr>
          <p:cNvSpPr txBox="1"/>
          <p:nvPr/>
        </p:nvSpPr>
        <p:spPr>
          <a:xfrm>
            <a:off x="3641305" y="3711356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omic Sans MS" panose="030F0702030302020204" pitchFamily="66" charset="0"/>
              </a:rPr>
              <a:t>a big nose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B7023-467A-4048-8762-2DE011DC9C8A}"/>
              </a:ext>
            </a:extLst>
          </p:cNvPr>
          <p:cNvSpPr txBox="1"/>
          <p:nvPr/>
        </p:nvSpPr>
        <p:spPr>
          <a:xfrm>
            <a:off x="6096000" y="3096627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long legs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D50E9-5627-467D-9E6C-3A1EC1DD32F2}"/>
              </a:ext>
            </a:extLst>
          </p:cNvPr>
          <p:cNvSpPr txBox="1"/>
          <p:nvPr/>
        </p:nvSpPr>
        <p:spPr>
          <a:xfrm>
            <a:off x="6053764" y="4075287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11683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28351 -0.25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-0.37743 -0.25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1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6614 -0.1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60494E-6 L 0.13767 -0.3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28524 -0.27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45573 -0.457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-22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3457E-7 L -0.5368 -0.32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-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5062E-6 L -0.44618 -0.252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-1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3724E-959B-4E98-9C76-5B68B33EBE90}"/>
              </a:ext>
            </a:extLst>
          </p:cNvPr>
          <p:cNvSpPr txBox="1"/>
          <p:nvPr/>
        </p:nvSpPr>
        <p:spPr>
          <a:xfrm>
            <a:off x="2495150" y="742950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atin typeface="Comic Sans MS" panose="030F0702030302020204" pitchFamily="66" charset="0"/>
              </a:rPr>
              <a:t>Number Race</a:t>
            </a:r>
          </a:p>
        </p:txBody>
      </p:sp>
      <p:pic>
        <p:nvPicPr>
          <p:cNvPr id="1026" name="Picture 2" descr="19,529 Teacher Clip Art Images, Stock Photos &amp; Vectors | Shutterstock">
            <a:extLst>
              <a:ext uri="{FF2B5EF4-FFF2-40B4-BE49-F238E27FC236}">
                <a16:creationId xmlns:a16="http://schemas.microsoft.com/office/drawing/2014/main" id="{EBCFAB20-9439-4128-B047-A887CA89E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557991" y="1428750"/>
            <a:ext cx="4028017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CB07700-BEFD-489A-B46F-F32E6633E3CF}"/>
              </a:ext>
            </a:extLst>
          </p:cNvPr>
          <p:cNvSpPr/>
          <p:nvPr/>
        </p:nvSpPr>
        <p:spPr>
          <a:xfrm>
            <a:off x="2286000" y="2419350"/>
            <a:ext cx="609600" cy="533400"/>
          </a:xfrm>
          <a:prstGeom prst="wedgeEllipseCallout">
            <a:avLst>
              <a:gd name="adj1" fmla="val 69733"/>
              <a:gd name="adj2" fmla="val 592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A36781C-815B-4239-8B73-A722F247C9EE}"/>
              </a:ext>
            </a:extLst>
          </p:cNvPr>
          <p:cNvSpPr/>
          <p:nvPr/>
        </p:nvSpPr>
        <p:spPr>
          <a:xfrm>
            <a:off x="3276600" y="2390595"/>
            <a:ext cx="609600" cy="533400"/>
          </a:xfrm>
          <a:prstGeom prst="wedgeEllipseCallout">
            <a:avLst>
              <a:gd name="adj1" fmla="val 69733"/>
              <a:gd name="adj2" fmla="val 592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E135D1C-597C-44FE-9516-6EFA9C35E869}"/>
              </a:ext>
            </a:extLst>
          </p:cNvPr>
          <p:cNvSpPr/>
          <p:nvPr/>
        </p:nvSpPr>
        <p:spPr>
          <a:xfrm>
            <a:off x="2012830" y="4246712"/>
            <a:ext cx="609600" cy="533400"/>
          </a:xfrm>
          <a:prstGeom prst="wedgeEllipseCallout">
            <a:avLst>
              <a:gd name="adj1" fmla="val 69733"/>
              <a:gd name="adj2" fmla="val -3938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A91FBD7-2527-44DE-BB74-ECA02F851AD3}"/>
              </a:ext>
            </a:extLst>
          </p:cNvPr>
          <p:cNvSpPr/>
          <p:nvPr/>
        </p:nvSpPr>
        <p:spPr>
          <a:xfrm>
            <a:off x="2984740" y="4281577"/>
            <a:ext cx="609600" cy="533400"/>
          </a:xfrm>
          <a:prstGeom prst="wedgeEllipseCallout">
            <a:avLst>
              <a:gd name="adj1" fmla="val 68318"/>
              <a:gd name="adj2" fmla="val -4747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09259D2-8F0A-4220-B57A-991E3DDE3952}"/>
              </a:ext>
            </a:extLst>
          </p:cNvPr>
          <p:cNvSpPr/>
          <p:nvPr/>
        </p:nvSpPr>
        <p:spPr>
          <a:xfrm>
            <a:off x="5658668" y="2419350"/>
            <a:ext cx="609600" cy="533400"/>
          </a:xfrm>
          <a:prstGeom prst="wedgeEllipseCallout">
            <a:avLst>
              <a:gd name="adj1" fmla="val -66116"/>
              <a:gd name="adj2" fmla="val 6088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919317E-3ED9-4ADD-A426-4F59E500C010}"/>
              </a:ext>
            </a:extLst>
          </p:cNvPr>
          <p:cNvSpPr/>
          <p:nvPr/>
        </p:nvSpPr>
        <p:spPr>
          <a:xfrm>
            <a:off x="6431451" y="2562764"/>
            <a:ext cx="609600" cy="533400"/>
          </a:xfrm>
          <a:prstGeom prst="wedgeEllipseCallout">
            <a:avLst>
              <a:gd name="adj1" fmla="val -88757"/>
              <a:gd name="adj2" fmla="val 447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1F129FF-D6A2-4360-8322-2C74E51BEB49}"/>
              </a:ext>
            </a:extLst>
          </p:cNvPr>
          <p:cNvSpPr/>
          <p:nvPr/>
        </p:nvSpPr>
        <p:spPr>
          <a:xfrm>
            <a:off x="5385498" y="4246712"/>
            <a:ext cx="609600" cy="533400"/>
          </a:xfrm>
          <a:prstGeom prst="wedgeEllipseCallout">
            <a:avLst>
              <a:gd name="adj1" fmla="val 3224"/>
              <a:gd name="adj2" fmla="val -5879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80E63727-168B-437B-876D-1070EC16E1C7}"/>
              </a:ext>
            </a:extLst>
          </p:cNvPr>
          <p:cNvSpPr/>
          <p:nvPr/>
        </p:nvSpPr>
        <p:spPr>
          <a:xfrm>
            <a:off x="6357408" y="4281577"/>
            <a:ext cx="609600" cy="533400"/>
          </a:xfrm>
          <a:prstGeom prst="wedgeEllipseCallout">
            <a:avLst>
              <a:gd name="adj1" fmla="val -44889"/>
              <a:gd name="adj2" fmla="val -7335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039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7531-3EBC-40C4-A772-4ADA050F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monster _____ a big mouth.</a:t>
            </a:r>
          </a:p>
        </p:txBody>
      </p:sp>
      <p:pic>
        <p:nvPicPr>
          <p:cNvPr id="2050" name="Picture 2" descr="Free Monster Big Mouth Clipart in AI, SVG, EPS or PSD">
            <a:extLst>
              <a:ext uri="{FF2B5EF4-FFF2-40B4-BE49-F238E27FC236}">
                <a16:creationId xmlns:a16="http://schemas.microsoft.com/office/drawing/2014/main" id="{A1ECCA50-4207-4A04-9103-AEA91CC39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0495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ABAD7B-D8C5-4369-A634-8302F0EF110B}"/>
              </a:ext>
            </a:extLst>
          </p:cNvPr>
          <p:cNvSpPr txBox="1"/>
          <p:nvPr/>
        </p:nvSpPr>
        <p:spPr>
          <a:xfrm>
            <a:off x="3962400" y="444714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Comic Sans MS" panose="030F0702030302020204" pitchFamily="66" charset="0"/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4204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32"/>
          <a:stretch/>
        </p:blipFill>
        <p:spPr>
          <a:xfrm>
            <a:off x="990600" y="590550"/>
            <a:ext cx="7010400" cy="3962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96D429-3956-4799-B573-4D6947B3C99E}"/>
              </a:ext>
            </a:extLst>
          </p:cNvPr>
          <p:cNvSpPr txBox="1"/>
          <p:nvPr/>
        </p:nvSpPr>
        <p:spPr>
          <a:xfrm>
            <a:off x="5257800" y="2038350"/>
            <a:ext cx="83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03AE71-95AC-4EA1-A4D6-0DB6B60A360B}"/>
              </a:ext>
            </a:extLst>
          </p:cNvPr>
          <p:cNvSpPr txBox="1"/>
          <p:nvPr/>
        </p:nvSpPr>
        <p:spPr>
          <a:xfrm>
            <a:off x="2667000" y="2361794"/>
            <a:ext cx="2720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tall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DD544-4F8A-4ABB-8514-C1DE6D2BBF23}"/>
              </a:ext>
            </a:extLst>
          </p:cNvPr>
          <p:cNvSpPr txBox="1"/>
          <p:nvPr/>
        </p:nvSpPr>
        <p:spPr>
          <a:xfrm>
            <a:off x="2971800" y="2772430"/>
            <a:ext cx="2720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hair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776B96-3D2A-4055-8799-4393BCE31448}"/>
              </a:ext>
            </a:extLst>
          </p:cNvPr>
          <p:cNvSpPr txBox="1"/>
          <p:nvPr/>
        </p:nvSpPr>
        <p:spPr>
          <a:xfrm>
            <a:off x="2828509" y="3234653"/>
            <a:ext cx="212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round face and 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03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2965901" y="2405828"/>
            <a:ext cx="3347712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/>
              <a:t>Let's write.</a:t>
            </a:r>
            <a:endParaRPr sz="360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79DEC3-FA32-41FD-A84D-55F58869E939}"/>
              </a:ext>
            </a:extLst>
          </p:cNvPr>
          <p:cNvSpPr/>
          <p:nvPr/>
        </p:nvSpPr>
        <p:spPr>
          <a:xfrm>
            <a:off x="762000" y="590550"/>
            <a:ext cx="2667000" cy="3962400"/>
          </a:xfrm>
          <a:prstGeom prst="roundRect">
            <a:avLst/>
          </a:prstGeom>
          <a:solidFill>
            <a:schemeClr val="accent3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FA156B-B9B6-4B3B-B142-CDFFEA89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873" y="971550"/>
            <a:ext cx="5943600" cy="612600"/>
          </a:xfrm>
        </p:spPr>
        <p:txBody>
          <a:bodyPr/>
          <a:lstStyle/>
          <a:p>
            <a:pPr algn="l"/>
            <a:r>
              <a:rPr lang="en-US" sz="2400" b="0"/>
              <a:t>There are __ people in my family.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E3F2626-0A4A-415E-AC7B-64A4462EE09E}"/>
              </a:ext>
            </a:extLst>
          </p:cNvPr>
          <p:cNvSpPr txBox="1">
            <a:spLocks/>
          </p:cNvSpPr>
          <p:nvPr/>
        </p:nvSpPr>
        <p:spPr>
          <a:xfrm>
            <a:off x="3463873" y="1657350"/>
            <a:ext cx="5943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0"/>
              <a:t>My father </a:t>
            </a:r>
            <a:r>
              <a:rPr lang="en-US" sz="2400" b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en-US" sz="2400" b="0"/>
              <a:t> ____. He </a:t>
            </a:r>
            <a:r>
              <a:rPr lang="en-US" sz="2400" b="0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en-US" sz="2400" b="0"/>
              <a:t> _____.</a:t>
            </a:r>
          </a:p>
          <a:p>
            <a:pPr algn="l"/>
            <a:endParaRPr lang="en-US" sz="2400" b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4846A1A-CAFA-4249-AAD8-22DD96813AF3}"/>
              </a:ext>
            </a:extLst>
          </p:cNvPr>
          <p:cNvSpPr txBox="1">
            <a:spLocks/>
          </p:cNvSpPr>
          <p:nvPr/>
        </p:nvSpPr>
        <p:spPr>
          <a:xfrm>
            <a:off x="3463873" y="2278703"/>
            <a:ext cx="5943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0"/>
              <a:t>My mother </a:t>
            </a:r>
            <a:r>
              <a:rPr lang="en-US" sz="2400" b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en-US" sz="2400" b="0"/>
              <a:t> ____. She </a:t>
            </a:r>
            <a:r>
              <a:rPr lang="en-US" sz="2400" b="0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en-US" sz="2400" b="0"/>
              <a:t> ____.</a:t>
            </a:r>
          </a:p>
          <a:p>
            <a:pPr algn="l"/>
            <a:endParaRPr lang="en-US" sz="2400" b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A84F21D-068D-42C1-9097-4ECD0EB92402}"/>
              </a:ext>
            </a:extLst>
          </p:cNvPr>
          <p:cNvSpPr txBox="1">
            <a:spLocks/>
          </p:cNvSpPr>
          <p:nvPr/>
        </p:nvSpPr>
        <p:spPr>
          <a:xfrm>
            <a:off x="3463873" y="2984686"/>
            <a:ext cx="5943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0"/>
              <a:t>My_______________________.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0137DF63-3757-4DA5-8D90-83176BA08BB5}"/>
              </a:ext>
            </a:extLst>
          </p:cNvPr>
          <p:cNvSpPr txBox="1">
            <a:spLocks/>
          </p:cNvSpPr>
          <p:nvPr/>
        </p:nvSpPr>
        <p:spPr>
          <a:xfrm>
            <a:off x="3463873" y="3585856"/>
            <a:ext cx="5943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0"/>
              <a:t>I love my family!</a:t>
            </a:r>
          </a:p>
        </p:txBody>
      </p:sp>
      <p:pic>
        <p:nvPicPr>
          <p:cNvPr id="9218" name="Picture 2" descr="Image Icon Outline Filled - Icon Shop - Download free icons for commercial  use">
            <a:extLst>
              <a:ext uri="{FF2B5EF4-FFF2-40B4-BE49-F238E27FC236}">
                <a16:creationId xmlns:a16="http://schemas.microsoft.com/office/drawing/2014/main" id="{A7C6C6B4-F46C-4BED-AD92-89BB97723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31" y="1977182"/>
            <a:ext cx="1313804" cy="13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04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3302696" y="2460700"/>
            <a:ext cx="2502038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 smtClean="0"/>
              <a:t>Project</a:t>
            </a:r>
            <a:endParaRPr sz="3600" dirty="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02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3003</TotalTime>
  <Words>171</Words>
  <Application>Microsoft Office PowerPoint</Application>
  <PresentationFormat>On-screen Show (16:9)</PresentationFormat>
  <Paragraphs>43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Amatic SC</vt:lpstr>
      <vt:lpstr>Times New Roman</vt:lpstr>
      <vt:lpstr>Comic Sans MS</vt:lpstr>
      <vt:lpstr>Nunito</vt:lpstr>
      <vt:lpstr>Bebas Neue</vt:lpstr>
      <vt:lpstr>Arial</vt:lpstr>
      <vt:lpstr>Children's Day by Slidesgo</vt:lpstr>
      <vt:lpstr>Unit 13 Appearance</vt:lpstr>
      <vt:lpstr>Warm-up</vt:lpstr>
      <vt:lpstr>Sorting</vt:lpstr>
      <vt:lpstr>PowerPoint Presentation</vt:lpstr>
      <vt:lpstr>The monster _____ a big mouth.</vt:lpstr>
      <vt:lpstr>PowerPoint Presentation</vt:lpstr>
      <vt:lpstr>03</vt:lpstr>
      <vt:lpstr>There are __ people in my family.</vt:lpstr>
      <vt:lpstr>04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37</cp:revision>
  <dcterms:modified xsi:type="dcterms:W3CDTF">2025-02-23T09:34:36Z</dcterms:modified>
  <cp:category>9Slide.vn</cp:category>
</cp:coreProperties>
</file>