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15"/>
  </p:notesMasterIdLst>
  <p:sldIdLst>
    <p:sldId id="319" r:id="rId4"/>
    <p:sldId id="261" r:id="rId5"/>
    <p:sldId id="281" r:id="rId6"/>
    <p:sldId id="292" r:id="rId7"/>
    <p:sldId id="294" r:id="rId8"/>
    <p:sldId id="297" r:id="rId9"/>
    <p:sldId id="298" r:id="rId10"/>
    <p:sldId id="306" r:id="rId11"/>
    <p:sldId id="299" r:id="rId12"/>
    <p:sldId id="320" r:id="rId13"/>
    <p:sldId id="321"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842" autoAdjust="0"/>
  </p:normalViewPr>
  <p:slideViewPr>
    <p:cSldViewPr snapToGrid="0">
      <p:cViewPr varScale="1">
        <p:scale>
          <a:sx n="65" d="100"/>
          <a:sy n="65" d="100"/>
        </p:scale>
        <p:origin x="8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3</a:t>
            </a:fld>
            <a:endParaRPr lang="en-US"/>
          </a:p>
        </p:txBody>
      </p:sp>
    </p:spTree>
    <p:extLst>
      <p:ext uri="{BB962C8B-B14F-4D97-AF65-F5344CB8AC3E}">
        <p14:creationId xmlns:p14="http://schemas.microsoft.com/office/powerpoint/2010/main" val="95966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24/2/2025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xmlns=""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24/2/2025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2.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42.svg"/><Relationship Id="rId4" Type="http://schemas.openxmlformats.org/officeDocument/2006/relationships/image" Target="../media/image31.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338</Words>
  <Application>Microsoft Office PowerPoint</Application>
  <PresentationFormat>Widescreen</PresentationFormat>
  <Paragraphs>22</Paragraphs>
  <Slides>11</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微软雅黑</vt:lpstr>
      <vt:lpstr>Aptos</vt:lpstr>
      <vt:lpstr>Aptos Display</vt:lpstr>
      <vt:lpstr>Arial</vt:lpstr>
      <vt:lpstr>AvantGarde</vt:lpstr>
      <vt:lpstr>Calibri</vt:lpstr>
      <vt:lpstr>Calibri Light</vt:lpstr>
      <vt:lpstr>Cambria</vt:lpstr>
      <vt:lpstr>LNTH-LuoLuoNotangYuanTi 1</vt:lpstr>
      <vt:lpstr>Pattaya</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157</cp:revision>
  <dcterms:created xsi:type="dcterms:W3CDTF">2021-04-23T06:18:56Z</dcterms:created>
  <dcterms:modified xsi:type="dcterms:W3CDTF">2025-02-24T02:58:31Z</dcterms:modified>
</cp:coreProperties>
</file>