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61" r:id="rId3"/>
    <p:sldId id="258" r:id="rId4"/>
    <p:sldId id="260" r:id="rId5"/>
    <p:sldId id="262" r:id="rId6"/>
    <p:sldId id="309" r:id="rId7"/>
    <p:sldId id="334" r:id="rId8"/>
    <p:sldId id="310" r:id="rId9"/>
    <p:sldId id="311" r:id="rId10"/>
    <p:sldId id="33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FFCC"/>
    <a:srgbClr val="FFFF99"/>
    <a:srgbClr val="66FF66"/>
    <a:srgbClr val="96FC9B"/>
    <a:srgbClr val="FFCC66"/>
    <a:srgbClr val="66FF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4B44-9843-4F0F-B64E-F5C00ACF29F8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E58-A5D2-499C-9089-0AD7C3E895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3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2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2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0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/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solidFill>
                <a:srgbClr val="CCFFFF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 của hai số là 84, 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Tìm hai số đó</a:t>
                </a:r>
                <a:endParaRPr lang="vi-VN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blipFill>
                <a:blip r:embed="rId18"/>
                <a:stretch>
                  <a:fillRect r="-1103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27390CA-B552-9260-2E0E-7DFBB04665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8765" y="322004"/>
            <a:ext cx="763895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5489F-D5A9-20B9-9EC1-F1E73E35F623}"/>
              </a:ext>
            </a:extLst>
          </p:cNvPr>
          <p:cNvSpPr txBox="1"/>
          <p:nvPr/>
        </p:nvSpPr>
        <p:spPr>
          <a:xfrm>
            <a:off x="1960880" y="1209040"/>
            <a:ext cx="923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Hiệu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bằng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nhau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 – 2 = 1 (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10 : 1 × 3 = 30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30 – 10 = 20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: 30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         20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57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868680" y="711200"/>
            <a:ext cx="10454640" cy="541528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C0704-F3B3-0205-9E93-EF5CE27F2556}"/>
              </a:ext>
            </a:extLst>
          </p:cNvPr>
          <p:cNvSpPr txBox="1"/>
          <p:nvPr/>
        </p:nvSpPr>
        <p:spPr>
          <a:xfrm>
            <a:off x="1595120" y="1117600"/>
            <a:ext cx="924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+ 5 = 7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: 7 x 5 = 60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84 - 60 = 24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60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24</a:t>
            </a:r>
          </a:p>
        </p:txBody>
      </p:sp>
    </p:spTree>
    <p:extLst>
      <p:ext uri="{BB962C8B-B14F-4D97-AF65-F5344CB8AC3E}">
        <p14:creationId xmlns:p14="http://schemas.microsoft.com/office/powerpoint/2010/main" val="3650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505" y="3254183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299" y="2033976"/>
            <a:ext cx="196308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2" y="1520825"/>
            <a:ext cx="9591675" cy="4933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/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1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blipFill>
                <a:blip r:embed="rId4"/>
                <a:stretch>
                  <a:fillRect l="-2736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110958-A9A1-B09E-C1CE-FFB62C633994}"/>
              </a:ext>
            </a:extLst>
          </p:cNvPr>
          <p:cNvSpPr/>
          <p:nvPr/>
        </p:nvSpPr>
        <p:spPr>
          <a:xfrm>
            <a:off x="4958080" y="1087120"/>
            <a:ext cx="1971040" cy="965200"/>
          </a:xfrm>
          <a:prstGeom prst="wedgeRoundRectCallout">
            <a:avLst>
              <a:gd name="adj1" fmla="val 6648"/>
              <a:gd name="adj2" fmla="val 71259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213C03-2CE3-1A7F-1E1A-1CBC1221BDA1}"/>
              </a:ext>
            </a:extLst>
          </p:cNvPr>
          <p:cNvSpPr/>
          <p:nvPr/>
        </p:nvSpPr>
        <p:spPr>
          <a:xfrm>
            <a:off x="6979920" y="101600"/>
            <a:ext cx="2042160" cy="1219200"/>
          </a:xfrm>
          <a:prstGeom prst="wedgeRoundRectCallout">
            <a:avLst>
              <a:gd name="adj1" fmla="val -25476"/>
              <a:gd name="adj2" fmla="val 190206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2EABE3C-73DD-4442-B347-A4329D6376B4}"/>
              </a:ext>
            </a:extLst>
          </p:cNvPr>
          <p:cNvSpPr/>
          <p:nvPr/>
        </p:nvSpPr>
        <p:spPr>
          <a:xfrm>
            <a:off x="9519920" y="284480"/>
            <a:ext cx="2560320" cy="2540000"/>
          </a:xfrm>
          <a:prstGeom prst="wedgeRoundRectCallout">
            <a:avLst>
              <a:gd name="adj1" fmla="val -58293"/>
              <a:gd name="adj2" fmla="val 4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156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539374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10479-E8FB-CCAF-D313-6B914D9E4A76}"/>
              </a:ext>
            </a:extLst>
          </p:cNvPr>
          <p:cNvSpPr/>
          <p:nvPr/>
        </p:nvSpPr>
        <p:spPr>
          <a:xfrm>
            <a:off x="9885680" y="34137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D87A5-3CC2-BCCD-A859-182D8E267DF4}"/>
              </a:ext>
            </a:extLst>
          </p:cNvPr>
          <p:cNvSpPr/>
          <p:nvPr/>
        </p:nvSpPr>
        <p:spPr>
          <a:xfrm>
            <a:off x="9916160" y="40030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1739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69" y="2641600"/>
            <a:ext cx="4790073" cy="2487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0D7258-2CBB-63B6-16AD-14276BFEE821}"/>
              </a:ext>
            </a:extLst>
          </p:cNvPr>
          <p:cNvSpPr txBox="1"/>
          <p:nvPr/>
        </p:nvSpPr>
        <p:spPr>
          <a:xfrm>
            <a:off x="665480" y="2578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E8B54-EC72-A853-3F3B-6D0BD8EA4154}"/>
              </a:ext>
            </a:extLst>
          </p:cNvPr>
          <p:cNvSpPr txBox="1"/>
          <p:nvPr/>
        </p:nvSpPr>
        <p:spPr>
          <a:xfrm>
            <a:off x="1940560" y="357378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BE664-6E66-22C0-71A7-2C372F5577EA}"/>
              </a:ext>
            </a:extLst>
          </p:cNvPr>
          <p:cNvSpPr txBox="1"/>
          <p:nvPr/>
        </p:nvSpPr>
        <p:spPr>
          <a:xfrm>
            <a:off x="1717040" y="4564380"/>
            <a:ext cx="2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04365D-EE45-042C-AF20-1D3827435E06}"/>
              </a:ext>
            </a:extLst>
          </p:cNvPr>
          <p:cNvGrpSpPr/>
          <p:nvPr/>
        </p:nvGrpSpPr>
        <p:grpSpPr>
          <a:xfrm>
            <a:off x="3083560" y="3802380"/>
            <a:ext cx="2133600" cy="381000"/>
            <a:chOff x="2971800" y="2400300"/>
            <a:chExt cx="2133600" cy="381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248385-B702-37BE-ACAC-AB490A573A19}"/>
              </a:ext>
            </a:extLst>
          </p:cNvPr>
          <p:cNvGrpSpPr/>
          <p:nvPr/>
        </p:nvGrpSpPr>
        <p:grpSpPr>
          <a:xfrm>
            <a:off x="3083560" y="4716780"/>
            <a:ext cx="3276600" cy="411480"/>
            <a:chOff x="2971800" y="2400300"/>
            <a:chExt cx="3276600" cy="4114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5242560" y="4203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E788E7F-5EC1-65CA-6F0A-75AB1668B011}"/>
              </a:ext>
            </a:extLst>
          </p:cNvPr>
          <p:cNvSpPr/>
          <p:nvPr/>
        </p:nvSpPr>
        <p:spPr>
          <a:xfrm rot="16200000">
            <a:off x="5579110" y="413131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D32B45-48D0-12E9-EB5B-728363CC3882}"/>
              </a:ext>
            </a:extLst>
          </p:cNvPr>
          <p:cNvSpPr txBox="1"/>
          <p:nvPr/>
        </p:nvSpPr>
        <p:spPr>
          <a:xfrm>
            <a:off x="5293360" y="38023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CBE0485-4982-3F62-EC4E-2053F8110D2F}"/>
              </a:ext>
            </a:extLst>
          </p:cNvPr>
          <p:cNvSpPr/>
          <p:nvPr/>
        </p:nvSpPr>
        <p:spPr>
          <a:xfrm rot="16200000">
            <a:off x="3923030" y="259715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998197-480A-D341-9725-E8D57BBC1EA8}"/>
              </a:ext>
            </a:extLst>
          </p:cNvPr>
          <p:cNvSpPr txBox="1"/>
          <p:nvPr/>
        </p:nvSpPr>
        <p:spPr>
          <a:xfrm>
            <a:off x="3749040" y="2918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0EE76A8B-A35C-69D6-FF1B-C218B498C196}"/>
              </a:ext>
            </a:extLst>
          </p:cNvPr>
          <p:cNvSpPr/>
          <p:nvPr/>
        </p:nvSpPr>
        <p:spPr>
          <a:xfrm rot="5400000">
            <a:off x="4512310" y="371475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87BB3-2D00-8533-37B5-C1DB8CC8369F}"/>
              </a:ext>
            </a:extLst>
          </p:cNvPr>
          <p:cNvSpPr txBox="1"/>
          <p:nvPr/>
        </p:nvSpPr>
        <p:spPr>
          <a:xfrm>
            <a:off x="4226560" y="546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7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/>
      <p:bldP spid="42" grpId="0" animBg="1"/>
      <p:bldP spid="43" grpId="0"/>
      <p:bldP spid="44" grpId="0" animBg="1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349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Cambria Math</vt:lpstr>
      <vt:lpstr>LNTH-Hoa Nho LNTH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30</cp:revision>
  <dcterms:created xsi:type="dcterms:W3CDTF">2022-11-18T06:18:46Z</dcterms:created>
  <dcterms:modified xsi:type="dcterms:W3CDTF">2025-02-06T07:28:06Z</dcterms:modified>
</cp:coreProperties>
</file>