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2" r:id="rId2"/>
    <p:sldId id="279" r:id="rId3"/>
    <p:sldId id="360" r:id="rId4"/>
    <p:sldId id="430" r:id="rId5"/>
    <p:sldId id="361" r:id="rId6"/>
    <p:sldId id="364" r:id="rId7"/>
    <p:sldId id="431" r:id="rId8"/>
    <p:sldId id="362" r:id="rId9"/>
    <p:sldId id="369" r:id="rId10"/>
    <p:sldId id="434" r:id="rId11"/>
    <p:sldId id="363" r:id="rId12"/>
    <p:sldId id="436" r:id="rId13"/>
  </p:sldIdLst>
  <p:sldSz cx="18288000" cy="10287000"/>
  <p:notesSz cx="6858000" cy="9144000"/>
  <p:embeddedFontLst>
    <p:embeddedFont>
      <p:font typeface="Segoe UI Black" panose="020B0A02040204020203" pitchFamily="34" charset="0"/>
      <p:bold r:id="rId15"/>
      <p:boldItalic r:id="rId16"/>
    </p:embeddedFont>
    <p:embeddedFont>
      <p:font typeface="Cooper Black" panose="0208090404030B020404" pitchFamily="18" charset="0"/>
      <p:regular r:id="rId17"/>
    </p:embeddedFon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Broadway" panose="04040905080B02020502" pitchFamily="82" charset="0"/>
      <p:regular r:id="rId26"/>
    </p:embeddedFont>
    <p:embeddedFont>
      <p:font typeface="Cascadia Code" panose="020B0604020202020204" charset="0"/>
      <p:regular r:id="rId27"/>
      <p:bold r:id="rId28"/>
      <p:italic r:id="rId29"/>
      <p:boldItalic r:id="rId30"/>
    </p:embeddedFont>
    <p:embeddedFont>
      <p:font typeface="Bauhaus 93" panose="04030905020B02020C02" pitchFamily="82" charset="0"/>
      <p:regular r:id="rId31"/>
    </p:embeddedFont>
    <p:embeddedFont>
      <p:font typeface="Bodoni MT Black" panose="020B0604020202020204" charset="0"/>
      <p:bold r:id="rId32"/>
      <p:boldItalic r:id="rId33"/>
    </p:embeddedFont>
    <p:embeddedFont>
      <p:font typeface="Bahnschrift" panose="020B0502040204020203" pitchFamily="3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FF"/>
    <a:srgbClr val="66FFFF"/>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299" autoAdjust="0"/>
  </p:normalViewPr>
  <p:slideViewPr>
    <p:cSldViewPr>
      <p:cViewPr varScale="1">
        <p:scale>
          <a:sx n="42" d="100"/>
          <a:sy n="42" d="100"/>
        </p:scale>
        <p:origin x="9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2F6B9-D4FD-44A6-9869-B881FDCF1289}"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3337C-2670-42E8-99E5-F519A6A01DC2}" type="slidenum">
              <a:rPr lang="en-US" smtClean="0"/>
              <a:t>‹#›</a:t>
            </a:fld>
            <a:endParaRPr lang="en-US"/>
          </a:p>
        </p:txBody>
      </p:sp>
    </p:spTree>
    <p:extLst>
      <p:ext uri="{BB962C8B-B14F-4D97-AF65-F5344CB8AC3E}">
        <p14:creationId xmlns:p14="http://schemas.microsoft.com/office/powerpoint/2010/main" val="264431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3337C-2670-42E8-99E5-F519A6A01DC2}" type="slidenum">
              <a:rPr lang="en-US" smtClean="0"/>
              <a:t>2</a:t>
            </a:fld>
            <a:endParaRPr lang="en-US"/>
          </a:p>
        </p:txBody>
      </p:sp>
    </p:spTree>
    <p:extLst>
      <p:ext uri="{BB962C8B-B14F-4D97-AF65-F5344CB8AC3E}">
        <p14:creationId xmlns:p14="http://schemas.microsoft.com/office/powerpoint/2010/main" val="348843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Repeat Steps 1 and 2 for the question ‘What did they ‘do in ‘Finland?</a:t>
            </a:r>
          </a:p>
        </p:txBody>
      </p:sp>
      <p:sp>
        <p:nvSpPr>
          <p:cNvPr id="4" name="Slide Number Placeholder 3"/>
          <p:cNvSpPr>
            <a:spLocks noGrp="1"/>
          </p:cNvSpPr>
          <p:nvPr>
            <p:ph type="sldNum" sz="quarter" idx="10"/>
          </p:nvPr>
        </p:nvSpPr>
        <p:spPr/>
        <p:txBody>
          <a:bodyPr/>
          <a:lstStyle/>
          <a:p>
            <a:fld id="{6A33337C-2670-42E8-99E5-F519A6A01DC2}" type="slidenum">
              <a:rPr lang="en-US" smtClean="0"/>
              <a:t>6</a:t>
            </a:fld>
            <a:endParaRPr lang="en-US"/>
          </a:p>
        </p:txBody>
      </p:sp>
    </p:spTree>
    <p:extLst>
      <p:ext uri="{BB962C8B-B14F-4D97-AF65-F5344CB8AC3E}">
        <p14:creationId xmlns:p14="http://schemas.microsoft.com/office/powerpoint/2010/main" val="297546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Draw pupils’ attention to the question ‘When did they ‘go to ‘London?. Play the recording and encourage pupils to point at the words with stressed syllables in 169 the question while listening.</a:t>
            </a:r>
          </a:p>
          <a:p>
            <a:r>
              <a:rPr lang="en-US" dirty="0"/>
              <a:t>Step 2: Play the recording again and encourage pupils to listen and repeat the question. Do this several times until pupils feel confident. Correct their pronunciation where necessary.</a:t>
            </a:r>
          </a:p>
        </p:txBody>
      </p:sp>
      <p:sp>
        <p:nvSpPr>
          <p:cNvPr id="4" name="Slide Number Placeholder 3"/>
          <p:cNvSpPr>
            <a:spLocks noGrp="1"/>
          </p:cNvSpPr>
          <p:nvPr>
            <p:ph type="sldNum" sz="quarter" idx="10"/>
          </p:nvPr>
        </p:nvSpPr>
        <p:spPr/>
        <p:txBody>
          <a:bodyPr/>
          <a:lstStyle/>
          <a:p>
            <a:fld id="{6A33337C-2670-42E8-99E5-F519A6A01DC2}" type="slidenum">
              <a:rPr lang="en-US" smtClean="0"/>
              <a:t>7</a:t>
            </a:fld>
            <a:endParaRPr lang="en-US"/>
          </a:p>
        </p:txBody>
      </p:sp>
    </p:spTree>
    <p:extLst>
      <p:ext uri="{BB962C8B-B14F-4D97-AF65-F5344CB8AC3E}">
        <p14:creationId xmlns:p14="http://schemas.microsoft.com/office/powerpoint/2010/main" val="247113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Play the recording all the way through for pupils to listen to the questions. Play the recording again for pupils to underline one more stressed word of the questions.</a:t>
            </a:r>
          </a:p>
        </p:txBody>
      </p:sp>
      <p:sp>
        <p:nvSpPr>
          <p:cNvPr id="4" name="Slide Number Placeholder 3"/>
          <p:cNvSpPr>
            <a:spLocks noGrp="1"/>
          </p:cNvSpPr>
          <p:nvPr>
            <p:ph type="sldNum" sz="quarter" idx="10"/>
          </p:nvPr>
        </p:nvSpPr>
        <p:spPr/>
        <p:txBody>
          <a:bodyPr/>
          <a:lstStyle/>
          <a:p>
            <a:fld id="{6A33337C-2670-42E8-99E5-F519A6A01DC2}" type="slidenum">
              <a:rPr lang="en-US" smtClean="0"/>
              <a:t>9</a:t>
            </a:fld>
            <a:endParaRPr lang="en-US"/>
          </a:p>
        </p:txBody>
      </p:sp>
    </p:spTree>
    <p:extLst>
      <p:ext uri="{BB962C8B-B14F-4D97-AF65-F5344CB8AC3E}">
        <p14:creationId xmlns:p14="http://schemas.microsoft.com/office/powerpoint/2010/main" val="348276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Tell pupils to swap books with a partner, then check the answers together as a class. Write the correct answers on the board.</a:t>
            </a:r>
          </a:p>
        </p:txBody>
      </p:sp>
      <p:sp>
        <p:nvSpPr>
          <p:cNvPr id="4" name="Slide Number Placeholder 3"/>
          <p:cNvSpPr>
            <a:spLocks noGrp="1"/>
          </p:cNvSpPr>
          <p:nvPr>
            <p:ph type="sldNum" sz="quarter" idx="10"/>
          </p:nvPr>
        </p:nvSpPr>
        <p:spPr/>
        <p:txBody>
          <a:bodyPr/>
          <a:lstStyle/>
          <a:p>
            <a:fld id="{6A33337C-2670-42E8-99E5-F519A6A01DC2}" type="slidenum">
              <a:rPr lang="en-US" smtClean="0"/>
              <a:t>10</a:t>
            </a:fld>
            <a:endParaRPr lang="en-US"/>
          </a:p>
        </p:txBody>
      </p:sp>
    </p:spTree>
    <p:extLst>
      <p:ext uri="{BB962C8B-B14F-4D97-AF65-F5344CB8AC3E}">
        <p14:creationId xmlns:p14="http://schemas.microsoft.com/office/powerpoint/2010/main" val="320909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Play the recording all the way through for pupils to listen to the whole chant. Encourage them to listen carefully to the rhythm and pronunciation. Draw pupils’ attention to the word stress in the questions. </a:t>
            </a:r>
          </a:p>
          <a:p>
            <a:r>
              <a:rPr lang="en-US" dirty="0"/>
              <a:t>Step 3: Play the recording line by line while pupils listen and repeat. Correct their pronunciation, if necessary.</a:t>
            </a:r>
          </a:p>
          <a:p>
            <a:endParaRPr lang="en-US" dirty="0"/>
          </a:p>
        </p:txBody>
      </p:sp>
      <p:sp>
        <p:nvSpPr>
          <p:cNvPr id="4" name="Slide Number Placeholder 3"/>
          <p:cNvSpPr>
            <a:spLocks noGrp="1"/>
          </p:cNvSpPr>
          <p:nvPr>
            <p:ph type="sldNum" sz="quarter" idx="5"/>
          </p:nvPr>
        </p:nvSpPr>
        <p:spPr/>
        <p:txBody>
          <a:bodyPr/>
          <a:lstStyle/>
          <a:p>
            <a:fld id="{AA2B819D-1A12-4B36-99A6-EA120532125E}" type="slidenum">
              <a:rPr lang="en-US" smtClean="0"/>
              <a:t>12</a:t>
            </a:fld>
            <a:endParaRPr lang="en-US"/>
          </a:p>
        </p:txBody>
      </p:sp>
    </p:spTree>
    <p:extLst>
      <p:ext uri="{BB962C8B-B14F-4D97-AF65-F5344CB8AC3E}">
        <p14:creationId xmlns:p14="http://schemas.microsoft.com/office/powerpoint/2010/main" val="161747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audio" Target="../media/audio1.wav"/><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69.sv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65.svg"/><Relationship Id="rId1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4.png"/><Relationship Id="rId18" Type="http://schemas.openxmlformats.org/officeDocument/2006/relationships/image" Target="../media/image37.svg"/><Relationship Id="rId3" Type="http://schemas.openxmlformats.org/officeDocument/2006/relationships/image" Target="../media/image19.png"/><Relationship Id="rId21" Type="http://schemas.openxmlformats.org/officeDocument/2006/relationships/image" Target="../media/image40.svg"/><Relationship Id="rId7" Type="http://schemas.openxmlformats.org/officeDocument/2006/relationships/image" Target="../media/image21.png"/><Relationship Id="rId12" Type="http://schemas.openxmlformats.org/officeDocument/2006/relationships/image" Target="../media/image31.svg"/><Relationship Id="rId17" Type="http://schemas.openxmlformats.org/officeDocument/2006/relationships/image" Target="../media/image26.png"/><Relationship Id="rId2" Type="http://schemas.openxmlformats.org/officeDocument/2006/relationships/image" Target="../media/image18.png"/><Relationship Id="rId16" Type="http://schemas.openxmlformats.org/officeDocument/2006/relationships/image" Target="../media/image35.sv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42.svg"/><Relationship Id="rId10" Type="http://schemas.openxmlformats.org/officeDocument/2006/relationships/image" Target="../media/image29.svg"/><Relationship Id="rId19" Type="http://schemas.openxmlformats.org/officeDocument/2006/relationships/image" Target="../media/image36.png"/><Relationship Id="rId4" Type="http://schemas.openxmlformats.org/officeDocument/2006/relationships/image" Target="../media/image23.svg"/><Relationship Id="rId9" Type="http://schemas.openxmlformats.org/officeDocument/2006/relationships/image" Target="../media/image22.png"/><Relationship Id="rId14" Type="http://schemas.openxmlformats.org/officeDocument/2006/relationships/image" Target="../media/image33.sv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54.png"/><Relationship Id="rId3" Type="http://schemas.openxmlformats.org/officeDocument/2006/relationships/audio" Target="../media/audio1.wav"/><Relationship Id="rId12" Type="http://schemas.openxmlformats.org/officeDocument/2006/relationships/image" Target="../media/image80.sv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sv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4.png"/><Relationship Id="rId18" Type="http://schemas.openxmlformats.org/officeDocument/2006/relationships/image" Target="../media/image37.svg"/><Relationship Id="rId3" Type="http://schemas.openxmlformats.org/officeDocument/2006/relationships/image" Target="../media/image19.png"/><Relationship Id="rId21" Type="http://schemas.openxmlformats.org/officeDocument/2006/relationships/image" Target="../media/image40.svg"/><Relationship Id="rId7" Type="http://schemas.openxmlformats.org/officeDocument/2006/relationships/image" Target="../media/image21.png"/><Relationship Id="rId12" Type="http://schemas.openxmlformats.org/officeDocument/2006/relationships/image" Target="../media/image31.svg"/><Relationship Id="rId17" Type="http://schemas.openxmlformats.org/officeDocument/2006/relationships/image" Target="../media/image26.png"/><Relationship Id="rId2" Type="http://schemas.openxmlformats.org/officeDocument/2006/relationships/image" Target="../media/image18.png"/><Relationship Id="rId16" Type="http://schemas.openxmlformats.org/officeDocument/2006/relationships/image" Target="../media/image35.sv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42.svg"/><Relationship Id="rId10" Type="http://schemas.openxmlformats.org/officeDocument/2006/relationships/image" Target="../media/image29.svg"/><Relationship Id="rId19" Type="http://schemas.openxmlformats.org/officeDocument/2006/relationships/image" Target="../media/image27.png"/><Relationship Id="rId4" Type="http://schemas.openxmlformats.org/officeDocument/2006/relationships/image" Target="../media/image23.svg"/><Relationship Id="rId9" Type="http://schemas.openxmlformats.org/officeDocument/2006/relationships/image" Target="../media/image22.png"/><Relationship Id="rId14" Type="http://schemas.openxmlformats.org/officeDocument/2006/relationships/image" Target="../media/image33.sv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34.png"/><Relationship Id="rId10" Type="http://schemas.openxmlformats.org/officeDocument/2006/relationships/image" Target="../media/image49.svg"/><Relationship Id="rId9" Type="http://schemas.openxmlformats.org/officeDocument/2006/relationships/image" Target="../media/image33.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4.png"/><Relationship Id="rId18" Type="http://schemas.openxmlformats.org/officeDocument/2006/relationships/image" Target="../media/image37.svg"/><Relationship Id="rId3" Type="http://schemas.openxmlformats.org/officeDocument/2006/relationships/image" Target="../media/image19.png"/><Relationship Id="rId21" Type="http://schemas.openxmlformats.org/officeDocument/2006/relationships/image" Target="../media/image40.svg"/><Relationship Id="rId7" Type="http://schemas.openxmlformats.org/officeDocument/2006/relationships/image" Target="../media/image21.png"/><Relationship Id="rId12" Type="http://schemas.openxmlformats.org/officeDocument/2006/relationships/image" Target="../media/image31.svg"/><Relationship Id="rId17" Type="http://schemas.openxmlformats.org/officeDocument/2006/relationships/image" Target="../media/image26.png"/><Relationship Id="rId2" Type="http://schemas.openxmlformats.org/officeDocument/2006/relationships/image" Target="../media/image18.png"/><Relationship Id="rId16" Type="http://schemas.openxmlformats.org/officeDocument/2006/relationships/image" Target="../media/image35.sv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42.svg"/><Relationship Id="rId10" Type="http://schemas.openxmlformats.org/officeDocument/2006/relationships/image" Target="../media/image29.svg"/><Relationship Id="rId19" Type="http://schemas.openxmlformats.org/officeDocument/2006/relationships/image" Target="../media/image36.png"/><Relationship Id="rId4" Type="http://schemas.openxmlformats.org/officeDocument/2006/relationships/image" Target="../media/image23.svg"/><Relationship Id="rId9" Type="http://schemas.openxmlformats.org/officeDocument/2006/relationships/image" Target="../media/image22.png"/><Relationship Id="rId14" Type="http://schemas.openxmlformats.org/officeDocument/2006/relationships/image" Target="../media/image33.sv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12" Type="http://schemas.openxmlformats.org/officeDocument/2006/relationships/image" Target="../media/image6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59.sv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61.sv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59.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4.png"/><Relationship Id="rId18" Type="http://schemas.openxmlformats.org/officeDocument/2006/relationships/image" Target="../media/image37.svg"/><Relationship Id="rId3" Type="http://schemas.openxmlformats.org/officeDocument/2006/relationships/image" Target="../media/image19.png"/><Relationship Id="rId21" Type="http://schemas.openxmlformats.org/officeDocument/2006/relationships/image" Target="../media/image40.svg"/><Relationship Id="rId7" Type="http://schemas.openxmlformats.org/officeDocument/2006/relationships/image" Target="../media/image21.png"/><Relationship Id="rId12" Type="http://schemas.openxmlformats.org/officeDocument/2006/relationships/image" Target="../media/image31.svg"/><Relationship Id="rId17" Type="http://schemas.openxmlformats.org/officeDocument/2006/relationships/image" Target="../media/image26.png"/><Relationship Id="rId2" Type="http://schemas.openxmlformats.org/officeDocument/2006/relationships/image" Target="../media/image18.png"/><Relationship Id="rId16" Type="http://schemas.openxmlformats.org/officeDocument/2006/relationships/image" Target="../media/image35.sv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42.svg"/><Relationship Id="rId10" Type="http://schemas.openxmlformats.org/officeDocument/2006/relationships/image" Target="../media/image29.svg"/><Relationship Id="rId19" Type="http://schemas.openxmlformats.org/officeDocument/2006/relationships/image" Target="../media/image36.png"/><Relationship Id="rId4" Type="http://schemas.openxmlformats.org/officeDocument/2006/relationships/image" Target="../media/image23.svg"/><Relationship Id="rId9" Type="http://schemas.openxmlformats.org/officeDocument/2006/relationships/image" Target="../media/image22.png"/><Relationship Id="rId14" Type="http://schemas.openxmlformats.org/officeDocument/2006/relationships/image" Target="../media/image33.sv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13" Type="http://schemas.openxmlformats.org/officeDocument/2006/relationships/image" Target="../media/image69.svg"/><Relationship Id="rId3" Type="http://schemas.openxmlformats.org/officeDocument/2006/relationships/audio" Target="../media/audio1.wav"/><Relationship Id="rId12"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67.svg"/><Relationship Id="rId5" Type="http://schemas.openxmlformats.org/officeDocument/2006/relationships/image" Target="../media/image38.png"/><Relationship Id="rId15" Type="http://schemas.openxmlformats.org/officeDocument/2006/relationships/image" Target="../media/image71.svg"/><Relationship Id="rId10"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65.sv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0"/>
            <a:ext cx="18288000" cy="10286999"/>
          </a:xfrm>
          <a:prstGeom prst="rect">
            <a:avLst/>
          </a:prstGeom>
        </p:spPr>
      </p:pic>
      <p:sp>
        <p:nvSpPr>
          <p:cNvPr id="2" name="Freeform 2"/>
          <p:cNvSpPr/>
          <p:nvPr/>
        </p:nvSpPr>
        <p:spPr>
          <a:xfrm rot="61919">
            <a:off x="2176480" y="1334209"/>
            <a:ext cx="13843489" cy="8463303"/>
          </a:xfrm>
          <a:custGeom>
            <a:avLst/>
            <a:gdLst/>
            <a:ahLst/>
            <a:cxnLst/>
            <a:rect l="l" t="t" r="r" b="b"/>
            <a:pathLst>
              <a:path w="13843489" h="7693912">
                <a:moveTo>
                  <a:pt x="0" y="0"/>
                </a:moveTo>
                <a:lnTo>
                  <a:pt x="13843489" y="0"/>
                </a:lnTo>
                <a:lnTo>
                  <a:pt x="13843489" y="7693912"/>
                </a:lnTo>
                <a:lnTo>
                  <a:pt x="0" y="7693912"/>
                </a:lnTo>
                <a:lnTo>
                  <a:pt x="0" y="0"/>
                </a:lnTo>
                <a:close/>
              </a:path>
            </a:pathLst>
          </a:custGeom>
          <a:blipFill>
            <a:blip r:embed="rId3"/>
            <a:stretch>
              <a:fillRect t="-35845"/>
            </a:stretch>
          </a:blipFill>
        </p:spPr>
      </p:sp>
      <p:sp>
        <p:nvSpPr>
          <p:cNvPr id="3" name="Freeform 3"/>
          <p:cNvSpPr/>
          <p:nvPr/>
        </p:nvSpPr>
        <p:spPr>
          <a:xfrm rot="726847">
            <a:off x="1222436" y="8122419"/>
            <a:ext cx="3619286" cy="2230385"/>
          </a:xfrm>
          <a:custGeom>
            <a:avLst/>
            <a:gdLst/>
            <a:ahLst/>
            <a:cxnLst/>
            <a:rect l="l" t="t" r="r" b="b"/>
            <a:pathLst>
              <a:path w="3619286" h="2230385">
                <a:moveTo>
                  <a:pt x="0" y="0"/>
                </a:moveTo>
                <a:lnTo>
                  <a:pt x="3619286" y="0"/>
                </a:lnTo>
                <a:lnTo>
                  <a:pt x="3619286" y="2230385"/>
                </a:lnTo>
                <a:lnTo>
                  <a:pt x="0" y="2230385"/>
                </a:lnTo>
                <a:lnTo>
                  <a:pt x="0" y="0"/>
                </a:lnTo>
                <a:close/>
              </a:path>
            </a:pathLst>
          </a:custGeom>
          <a:blipFill>
            <a:blip r:embed="rId4"/>
            <a:stretch>
              <a:fillRect/>
            </a:stretch>
          </a:blipFill>
        </p:spPr>
      </p:sp>
      <p:sp>
        <p:nvSpPr>
          <p:cNvPr id="4" name="Freeform 4"/>
          <p:cNvSpPr/>
          <p:nvPr/>
        </p:nvSpPr>
        <p:spPr>
          <a:xfrm rot="2269315">
            <a:off x="353549" y="5786189"/>
            <a:ext cx="3200000" cy="4848485"/>
          </a:xfrm>
          <a:custGeom>
            <a:avLst/>
            <a:gdLst/>
            <a:ahLst/>
            <a:cxnLst/>
            <a:rect l="l" t="t" r="r" b="b"/>
            <a:pathLst>
              <a:path w="3200000" h="4848485">
                <a:moveTo>
                  <a:pt x="0" y="0"/>
                </a:moveTo>
                <a:lnTo>
                  <a:pt x="3200000" y="0"/>
                </a:lnTo>
                <a:lnTo>
                  <a:pt x="3200000" y="4848485"/>
                </a:lnTo>
                <a:lnTo>
                  <a:pt x="0" y="4848485"/>
                </a:lnTo>
                <a:lnTo>
                  <a:pt x="0" y="0"/>
                </a:lnTo>
                <a:close/>
              </a:path>
            </a:pathLst>
          </a:custGeom>
          <a:blipFill>
            <a:blip r:embed="rId5"/>
            <a:stretch>
              <a:fillRect/>
            </a:stretch>
          </a:blipFill>
        </p:spPr>
      </p:sp>
      <p:sp>
        <p:nvSpPr>
          <p:cNvPr id="5" name="Freeform 5"/>
          <p:cNvSpPr/>
          <p:nvPr/>
        </p:nvSpPr>
        <p:spPr>
          <a:xfrm rot="21111758">
            <a:off x="13822617" y="-60862"/>
            <a:ext cx="2612288" cy="2866709"/>
          </a:xfrm>
          <a:custGeom>
            <a:avLst/>
            <a:gdLst/>
            <a:ahLst/>
            <a:cxnLst/>
            <a:rect l="l" t="t" r="r" b="b"/>
            <a:pathLst>
              <a:path w="3160869" h="3468718">
                <a:moveTo>
                  <a:pt x="0" y="0"/>
                </a:moveTo>
                <a:lnTo>
                  <a:pt x="3160869" y="0"/>
                </a:lnTo>
                <a:lnTo>
                  <a:pt x="3160869" y="3468718"/>
                </a:lnTo>
                <a:lnTo>
                  <a:pt x="0" y="3468718"/>
                </a:lnTo>
                <a:lnTo>
                  <a:pt x="0" y="0"/>
                </a:lnTo>
                <a:close/>
              </a:path>
            </a:pathLst>
          </a:custGeom>
          <a:blipFill>
            <a:blip r:embed="rId6"/>
            <a:stretch>
              <a:fillRect/>
            </a:stretch>
          </a:blipFill>
        </p:spPr>
      </p:sp>
      <p:sp>
        <p:nvSpPr>
          <p:cNvPr id="6" name="Freeform 6"/>
          <p:cNvSpPr/>
          <p:nvPr/>
        </p:nvSpPr>
        <p:spPr>
          <a:xfrm rot="1176020">
            <a:off x="1386149" y="-28843"/>
            <a:ext cx="2694720" cy="2732289"/>
          </a:xfrm>
          <a:custGeom>
            <a:avLst/>
            <a:gdLst/>
            <a:ahLst/>
            <a:cxnLst/>
            <a:rect l="l" t="t" r="r" b="b"/>
            <a:pathLst>
              <a:path w="2694720" h="2732289">
                <a:moveTo>
                  <a:pt x="0" y="0"/>
                </a:moveTo>
                <a:lnTo>
                  <a:pt x="2694719" y="0"/>
                </a:lnTo>
                <a:lnTo>
                  <a:pt x="2694719" y="2732289"/>
                </a:lnTo>
                <a:lnTo>
                  <a:pt x="0" y="2732289"/>
                </a:lnTo>
                <a:lnTo>
                  <a:pt x="0" y="0"/>
                </a:lnTo>
                <a:close/>
              </a:path>
            </a:pathLst>
          </a:custGeom>
          <a:blipFill>
            <a:blip r:embed="rId7"/>
            <a:stretch>
              <a:fillRect/>
            </a:stretch>
          </a:blipFill>
        </p:spPr>
      </p:sp>
      <p:sp>
        <p:nvSpPr>
          <p:cNvPr id="7" name="Freeform 7"/>
          <p:cNvSpPr/>
          <p:nvPr/>
        </p:nvSpPr>
        <p:spPr>
          <a:xfrm rot="1303019">
            <a:off x="15463320" y="1446546"/>
            <a:ext cx="2488808" cy="2292815"/>
          </a:xfrm>
          <a:custGeom>
            <a:avLst/>
            <a:gdLst/>
            <a:ahLst/>
            <a:cxnLst/>
            <a:rect l="l" t="t" r="r" b="b"/>
            <a:pathLst>
              <a:path w="3011458" h="2774306">
                <a:moveTo>
                  <a:pt x="0" y="0"/>
                </a:moveTo>
                <a:lnTo>
                  <a:pt x="3011458" y="0"/>
                </a:lnTo>
                <a:lnTo>
                  <a:pt x="3011458" y="2774306"/>
                </a:lnTo>
                <a:lnTo>
                  <a:pt x="0" y="2774306"/>
                </a:lnTo>
                <a:lnTo>
                  <a:pt x="0" y="0"/>
                </a:lnTo>
                <a:close/>
              </a:path>
            </a:pathLst>
          </a:custGeom>
          <a:blipFill>
            <a:blip r:embed="rId8"/>
            <a:stretch>
              <a:fillRect/>
            </a:stretch>
          </a:blipFill>
        </p:spPr>
      </p:sp>
      <p:sp>
        <p:nvSpPr>
          <p:cNvPr id="9" name="Freeform 9"/>
          <p:cNvSpPr/>
          <p:nvPr/>
        </p:nvSpPr>
        <p:spPr>
          <a:xfrm>
            <a:off x="15154433" y="226170"/>
            <a:ext cx="1730592" cy="1875980"/>
          </a:xfrm>
          <a:custGeom>
            <a:avLst/>
            <a:gdLst/>
            <a:ahLst/>
            <a:cxnLst/>
            <a:rect l="l" t="t" r="r" b="b"/>
            <a:pathLst>
              <a:path w="2094016" h="2269936">
                <a:moveTo>
                  <a:pt x="0" y="0"/>
                </a:moveTo>
                <a:lnTo>
                  <a:pt x="2094017" y="0"/>
                </a:lnTo>
                <a:lnTo>
                  <a:pt x="2094017" y="2269936"/>
                </a:lnTo>
                <a:lnTo>
                  <a:pt x="0" y="2269936"/>
                </a:lnTo>
                <a:lnTo>
                  <a:pt x="0" y="0"/>
                </a:lnTo>
                <a:close/>
              </a:path>
            </a:pathLst>
          </a:custGeom>
          <a:blipFill>
            <a:blip r:embed="rId9"/>
            <a:stretch>
              <a:fillRect/>
            </a:stretch>
          </a:blipFill>
        </p:spPr>
      </p:sp>
      <p:sp>
        <p:nvSpPr>
          <p:cNvPr id="10" name="Freeform 10"/>
          <p:cNvSpPr/>
          <p:nvPr/>
        </p:nvSpPr>
        <p:spPr>
          <a:xfrm>
            <a:off x="13147741" y="6223880"/>
            <a:ext cx="2635707" cy="3596799"/>
          </a:xfrm>
          <a:custGeom>
            <a:avLst/>
            <a:gdLst/>
            <a:ahLst/>
            <a:cxnLst/>
            <a:rect l="l" t="t" r="r" b="b"/>
            <a:pathLst>
              <a:path w="5148614" h="3596799">
                <a:moveTo>
                  <a:pt x="0" y="0"/>
                </a:moveTo>
                <a:lnTo>
                  <a:pt x="5148614" y="0"/>
                </a:lnTo>
                <a:lnTo>
                  <a:pt x="5148614" y="3596798"/>
                </a:lnTo>
                <a:lnTo>
                  <a:pt x="0" y="35967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2448505" y="3009900"/>
            <a:ext cx="13480443" cy="1354217"/>
          </a:xfrm>
          <a:prstGeom prst="rect">
            <a:avLst/>
          </a:prstGeom>
        </p:spPr>
        <p:txBody>
          <a:bodyPr lIns="0" tIns="0" rIns="0" bIns="0" rtlCol="0" anchor="t">
            <a:spAutoFit/>
          </a:bodyPr>
          <a:lstStyle/>
          <a:p>
            <a:pPr algn="ctr"/>
            <a:r>
              <a:rPr lang="en-US" sz="8800">
                <a:solidFill>
                  <a:srgbClr val="112E34"/>
                </a:solidFill>
                <a:latin typeface="Cooper Black" panose="0208090404030B020404" pitchFamily="18" charset="0"/>
              </a:rPr>
              <a:t>Unit 11: </a:t>
            </a:r>
            <a:r>
              <a:rPr lang="en-US" sz="8800">
                <a:solidFill>
                  <a:srgbClr val="C00000"/>
                </a:solidFill>
                <a:latin typeface="Cooper Black" panose="0208090404030B020404" pitchFamily="18" charset="0"/>
              </a:rPr>
              <a:t>FAMILY TIME</a:t>
            </a:r>
            <a:endParaRPr lang="en-US" sz="8800" dirty="0">
              <a:solidFill>
                <a:srgbClr val="C00000"/>
              </a:solidFill>
              <a:latin typeface="Cooper Black" panose="0208090404030B020404" pitchFamily="18" charset="0"/>
            </a:endParaRPr>
          </a:p>
        </p:txBody>
      </p:sp>
      <p:sp>
        <p:nvSpPr>
          <p:cNvPr id="12" name="TextBox 12"/>
          <p:cNvSpPr txBox="1"/>
          <p:nvPr/>
        </p:nvSpPr>
        <p:spPr>
          <a:xfrm>
            <a:off x="4090145" y="4914900"/>
            <a:ext cx="9295834" cy="641201"/>
          </a:xfrm>
          <a:prstGeom prst="rect">
            <a:avLst/>
          </a:prstGeom>
        </p:spPr>
        <p:txBody>
          <a:bodyPr lIns="0" tIns="0" rIns="0" bIns="0" rtlCol="0" anchor="t">
            <a:spAutoFit/>
          </a:bodyPr>
          <a:lstStyle/>
          <a:p>
            <a:pPr algn="ctr">
              <a:lnSpc>
                <a:spcPts val="5040"/>
              </a:lnSpc>
            </a:pPr>
            <a:r>
              <a:rPr lang="en-US" sz="4800" dirty="0">
                <a:ln>
                  <a:solidFill>
                    <a:srgbClr val="002060"/>
                  </a:solidFill>
                </a:ln>
                <a:solidFill>
                  <a:srgbClr val="00B0F0"/>
                </a:solidFill>
                <a:latin typeface="Cooper Black" panose="0208090404030B020404" pitchFamily="18" charset="0"/>
              </a:rPr>
              <a:t>Lesson 3 - Period 5</a:t>
            </a:r>
          </a:p>
        </p:txBody>
      </p:sp>
      <p:sp>
        <p:nvSpPr>
          <p:cNvPr id="14" name="Freeform 8"/>
          <p:cNvSpPr/>
          <p:nvPr/>
        </p:nvSpPr>
        <p:spPr>
          <a:xfrm>
            <a:off x="6304852" y="5657013"/>
            <a:ext cx="5678297" cy="3692948"/>
          </a:xfrm>
          <a:custGeom>
            <a:avLst/>
            <a:gdLst/>
            <a:ahLst/>
            <a:cxnLst/>
            <a:rect l="l" t="t" r="r" b="b"/>
            <a:pathLst>
              <a:path w="7508474" h="5687669">
                <a:moveTo>
                  <a:pt x="0" y="0"/>
                </a:moveTo>
                <a:lnTo>
                  <a:pt x="7508475" y="0"/>
                </a:lnTo>
                <a:lnTo>
                  <a:pt x="7508475" y="5687670"/>
                </a:lnTo>
                <a:lnTo>
                  <a:pt x="0" y="5687670"/>
                </a:lnTo>
                <a:lnTo>
                  <a:pt x="0" y="0"/>
                </a:lnTo>
                <a:close/>
              </a:path>
            </a:pathLst>
          </a:custGeom>
          <a:blipFill>
            <a:blip r:embed="rId12"/>
            <a:stretch>
              <a:fillRect/>
            </a:stretch>
          </a:blipFill>
        </p:spPr>
      </p:sp>
    </p:spTree>
    <p:extLst>
      <p:ext uri="{BB962C8B-B14F-4D97-AF65-F5344CB8AC3E}">
        <p14:creationId xmlns:p14="http://schemas.microsoft.com/office/powerpoint/2010/main" val="277369035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 y="0"/>
            <a:ext cx="18288001" cy="10287000"/>
          </a:xfrm>
          <a:prstGeom prst="rect">
            <a:avLst/>
          </a:prstGeom>
        </p:spPr>
      </p:pic>
      <p:pic>
        <p:nvPicPr>
          <p:cNvPr id="9" name="Picture 8"/>
          <p:cNvPicPr>
            <a:picLocks noChangeAspect="1"/>
          </p:cNvPicPr>
          <p:nvPr/>
        </p:nvPicPr>
        <p:blipFill rotWithShape="1">
          <a:blip r:embed="rId5"/>
          <a:srcRect t="93"/>
          <a:stretch/>
        </p:blipFill>
        <p:spPr>
          <a:xfrm>
            <a:off x="840529" y="819007"/>
            <a:ext cx="16606943" cy="8648986"/>
          </a:xfrm>
          <a:prstGeom prst="rect">
            <a:avLst/>
          </a:prstGeom>
        </p:spPr>
      </p:pic>
      <p:sp>
        <p:nvSpPr>
          <p:cNvPr id="7" name="Freeform 7"/>
          <p:cNvSpPr/>
          <p:nvPr/>
        </p:nvSpPr>
        <p:spPr>
          <a:xfrm rot="-1099781">
            <a:off x="-221574" y="482953"/>
            <a:ext cx="3366477" cy="1072416"/>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1" name="Freeform 18"/>
          <p:cNvSpPr>
            <a:spLocks/>
          </p:cNvSpPr>
          <p:nvPr/>
        </p:nvSpPr>
        <p:spPr>
          <a:xfrm rot="1472341">
            <a:off x="15496046" y="-43740"/>
            <a:ext cx="3304672" cy="1886961"/>
          </a:xfrm>
          <a:custGeom>
            <a:avLst/>
            <a:gdLst/>
            <a:ahLst/>
            <a:cxnLst/>
            <a:rect l="l" t="t" r="r" b="b"/>
            <a:pathLst>
              <a:path w="4286250" h="4114800">
                <a:moveTo>
                  <a:pt x="0" y="0"/>
                </a:moveTo>
                <a:lnTo>
                  <a:pt x="4286250" y="0"/>
                </a:lnTo>
                <a:lnTo>
                  <a:pt x="428625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5" name="Freeform 5"/>
          <p:cNvSpPr/>
          <p:nvPr/>
        </p:nvSpPr>
        <p:spPr>
          <a:xfrm>
            <a:off x="16002000" y="7353300"/>
            <a:ext cx="2052110" cy="2759560"/>
          </a:xfrm>
          <a:custGeom>
            <a:avLst/>
            <a:gdLst/>
            <a:ahLst/>
            <a:cxnLst/>
            <a:rect l="l" t="t" r="r" b="b"/>
            <a:pathLst>
              <a:path w="3004494" h="4040272">
                <a:moveTo>
                  <a:pt x="0" y="0"/>
                </a:moveTo>
                <a:lnTo>
                  <a:pt x="3004494" y="0"/>
                </a:lnTo>
                <a:lnTo>
                  <a:pt x="3004494" y="4040273"/>
                </a:lnTo>
                <a:lnTo>
                  <a:pt x="0" y="404027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2" name="Picture 1"/>
          <p:cNvPicPr>
            <a:picLocks noChangeAspect="1"/>
          </p:cNvPicPr>
          <p:nvPr/>
        </p:nvPicPr>
        <p:blipFill>
          <a:blip r:embed="rId14"/>
          <a:stretch>
            <a:fillRect/>
          </a:stretch>
        </p:blipFill>
        <p:spPr>
          <a:xfrm>
            <a:off x="4446506" y="3041520"/>
            <a:ext cx="9394989" cy="5073780"/>
          </a:xfrm>
          <a:prstGeom prst="rect">
            <a:avLst/>
          </a:prstGeom>
          <a:ln w="57150">
            <a:solidFill>
              <a:schemeClr val="accent4">
                <a:lumMod val="60000"/>
                <a:lumOff val="40000"/>
              </a:schemeClr>
            </a:solidFill>
          </a:ln>
        </p:spPr>
      </p:pic>
      <p:sp>
        <p:nvSpPr>
          <p:cNvPr id="12" name="Freeform 6"/>
          <p:cNvSpPr/>
          <p:nvPr/>
        </p:nvSpPr>
        <p:spPr>
          <a:xfrm>
            <a:off x="0" y="5981701"/>
            <a:ext cx="4446506" cy="4305300"/>
          </a:xfrm>
          <a:custGeom>
            <a:avLst/>
            <a:gdLst/>
            <a:ahLst/>
            <a:cxnLst/>
            <a:rect l="l" t="t" r="r" b="b"/>
            <a:pathLst>
              <a:path w="9797143" h="8229600">
                <a:moveTo>
                  <a:pt x="0" y="0"/>
                </a:moveTo>
                <a:lnTo>
                  <a:pt x="9797143" y="0"/>
                </a:lnTo>
                <a:lnTo>
                  <a:pt x="9797143" y="8229600"/>
                </a:lnTo>
                <a:lnTo>
                  <a:pt x="0" y="8229600"/>
                </a:lnTo>
                <a:lnTo>
                  <a:pt x="0" y="0"/>
                </a:lnTo>
                <a:close/>
              </a:path>
            </a:pathLst>
          </a:custGeom>
          <a:blipFill>
            <a:blip r:embed="rId15"/>
            <a:stretch>
              <a:fillRect/>
            </a:stretch>
          </a:blipFill>
        </p:spPr>
      </p:sp>
      <p:cxnSp>
        <p:nvCxnSpPr>
          <p:cNvPr id="4" name="Straight Connector 3"/>
          <p:cNvCxnSpPr/>
          <p:nvPr/>
        </p:nvCxnSpPr>
        <p:spPr>
          <a:xfrm>
            <a:off x="10866120" y="4076700"/>
            <a:ext cx="1905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432369" y="5295900"/>
            <a:ext cx="118285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6530340"/>
            <a:ext cx="143125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48800" y="7795260"/>
            <a:ext cx="73445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5">
            <a:extLst>
              <a:ext uri="{FF2B5EF4-FFF2-40B4-BE49-F238E27FC236}">
                <a16:creationId xmlns:a16="http://schemas.microsoft.com/office/drawing/2014/main" id="{BD81E6EA-EC87-493A-282C-1B8444588598}"/>
              </a:ext>
            </a:extLst>
          </p:cNvPr>
          <p:cNvSpPr txBox="1"/>
          <p:nvPr/>
        </p:nvSpPr>
        <p:spPr>
          <a:xfrm>
            <a:off x="1276881" y="1028700"/>
            <a:ext cx="15734238" cy="1015663"/>
          </a:xfrm>
          <a:prstGeom prst="rect">
            <a:avLst/>
          </a:prstGeom>
        </p:spPr>
        <p:txBody>
          <a:bodyPr lIns="0" tIns="0" rIns="0" bIns="0" rtlCol="0" anchor="t">
            <a:spAutoFit/>
          </a:bodyPr>
          <a:lstStyle/>
          <a:p>
            <a:pPr algn="ctr">
              <a:spcBef>
                <a:spcPct val="0"/>
              </a:spcBef>
            </a:pPr>
            <a:r>
              <a:rPr lang="en-US" sz="6600" dirty="0">
                <a:latin typeface="Bodoni MT Black" panose="02070A03080606020203" pitchFamily="18" charset="0"/>
                <a:cs typeface="Aharoni" panose="02010803020104030203" pitchFamily="2" charset="-79"/>
              </a:rPr>
              <a:t>Swap your book.</a:t>
            </a:r>
          </a:p>
        </p:txBody>
      </p:sp>
    </p:spTree>
    <p:extLst>
      <p:ext uri="{BB962C8B-B14F-4D97-AF65-F5344CB8AC3E}">
        <p14:creationId xmlns:p14="http://schemas.microsoft.com/office/powerpoint/2010/main" val="1464974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500"/>
                                        <p:tgtEl>
                                          <p:spTgt spid="1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500"/>
                                        <p:tgtEl>
                                          <p:spTgt spid="16"/>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0" y="-57560"/>
            <a:ext cx="18288000" cy="10344560"/>
          </a:xfrm>
          <a:prstGeom prst="rect">
            <a:avLst/>
          </a:prstGeom>
        </p:spPr>
      </p:pic>
      <p:sp>
        <p:nvSpPr>
          <p:cNvPr id="2" name="Freeform 2"/>
          <p:cNvSpPr/>
          <p:nvPr/>
        </p:nvSpPr>
        <p:spPr>
          <a:xfrm rot="572589">
            <a:off x="15175516" y="4106652"/>
            <a:ext cx="5197511" cy="7482624"/>
          </a:xfrm>
          <a:custGeom>
            <a:avLst/>
            <a:gdLst/>
            <a:ahLst/>
            <a:cxnLst/>
            <a:rect l="l" t="t" r="r" b="b"/>
            <a:pathLst>
              <a:path w="5197511" h="7482624">
                <a:moveTo>
                  <a:pt x="0" y="0"/>
                </a:moveTo>
                <a:lnTo>
                  <a:pt x="5197511" y="0"/>
                </a:lnTo>
                <a:lnTo>
                  <a:pt x="5197511" y="7482623"/>
                </a:lnTo>
                <a:lnTo>
                  <a:pt x="0" y="748262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93488">
            <a:off x="11082850" y="7823627"/>
            <a:ext cx="5485336" cy="1411605"/>
          </a:xfrm>
          <a:custGeom>
            <a:avLst/>
            <a:gdLst/>
            <a:ahLst/>
            <a:cxnLst/>
            <a:rect l="l" t="t" r="r" b="b"/>
            <a:pathLst>
              <a:path w="5485336" h="1411605">
                <a:moveTo>
                  <a:pt x="0" y="0"/>
                </a:moveTo>
                <a:lnTo>
                  <a:pt x="5485336" y="0"/>
                </a:lnTo>
                <a:lnTo>
                  <a:pt x="5485336" y="1411605"/>
                </a:lnTo>
                <a:lnTo>
                  <a:pt x="0" y="14116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729525">
            <a:off x="1041072" y="-1968418"/>
            <a:ext cx="5712545" cy="5325414"/>
          </a:xfrm>
          <a:custGeom>
            <a:avLst/>
            <a:gdLst/>
            <a:ahLst/>
            <a:cxnLst/>
            <a:rect l="l" t="t" r="r" b="b"/>
            <a:pathLst>
              <a:path w="5712545" h="5325414">
                <a:moveTo>
                  <a:pt x="0" y="0"/>
                </a:moveTo>
                <a:lnTo>
                  <a:pt x="5712546" y="0"/>
                </a:lnTo>
                <a:lnTo>
                  <a:pt x="5712546" y="5325414"/>
                </a:lnTo>
                <a:lnTo>
                  <a:pt x="0" y="53254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1505782">
            <a:off x="-2350048" y="5222965"/>
            <a:ext cx="7952813" cy="6301620"/>
          </a:xfrm>
          <a:custGeom>
            <a:avLst/>
            <a:gdLst/>
            <a:ahLst/>
            <a:cxnLst/>
            <a:rect l="l" t="t" r="r" b="b"/>
            <a:pathLst>
              <a:path w="7952813" h="6301620">
                <a:moveTo>
                  <a:pt x="0" y="0"/>
                </a:moveTo>
                <a:lnTo>
                  <a:pt x="7952813" y="0"/>
                </a:lnTo>
                <a:lnTo>
                  <a:pt x="7952813" y="6301620"/>
                </a:lnTo>
                <a:lnTo>
                  <a:pt x="0" y="630162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rot="679078">
            <a:off x="1464679" y="9026186"/>
            <a:ext cx="6265075" cy="1637824"/>
          </a:xfrm>
          <a:custGeom>
            <a:avLst/>
            <a:gdLst/>
            <a:ahLst/>
            <a:cxnLst/>
            <a:rect l="l" t="t" r="r" b="b"/>
            <a:pathLst>
              <a:path w="6265075" h="1637824">
                <a:moveTo>
                  <a:pt x="0" y="0"/>
                </a:moveTo>
                <a:lnTo>
                  <a:pt x="6265076" y="0"/>
                </a:lnTo>
                <a:lnTo>
                  <a:pt x="6265076" y="1637824"/>
                </a:lnTo>
                <a:lnTo>
                  <a:pt x="0" y="16378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10472987">
            <a:off x="11070238" y="-197969"/>
            <a:ext cx="6036028" cy="1553829"/>
          </a:xfrm>
          <a:custGeom>
            <a:avLst/>
            <a:gdLst/>
            <a:ahLst/>
            <a:cxnLst/>
            <a:rect l="l" t="t" r="r" b="b"/>
            <a:pathLst>
              <a:path w="6036028" h="1553829">
                <a:moveTo>
                  <a:pt x="0" y="0"/>
                </a:moveTo>
                <a:lnTo>
                  <a:pt x="6036028" y="0"/>
                </a:lnTo>
                <a:lnTo>
                  <a:pt x="6036028" y="1553829"/>
                </a:lnTo>
                <a:lnTo>
                  <a:pt x="0" y="155382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10" name="Group 10"/>
          <p:cNvGrpSpPr/>
          <p:nvPr/>
        </p:nvGrpSpPr>
        <p:grpSpPr>
          <a:xfrm>
            <a:off x="2273207" y="901266"/>
            <a:ext cx="13741586" cy="8484468"/>
            <a:chOff x="0" y="0"/>
            <a:chExt cx="15142244" cy="10284204"/>
          </a:xfrm>
        </p:grpSpPr>
        <p:sp>
          <p:nvSpPr>
            <p:cNvPr id="11" name="Freeform 11"/>
            <p:cNvSpPr/>
            <p:nvPr/>
          </p:nvSpPr>
          <p:spPr>
            <a:xfrm>
              <a:off x="0" y="0"/>
              <a:ext cx="15142244" cy="10284204"/>
            </a:xfrm>
            <a:custGeom>
              <a:avLst/>
              <a:gdLst/>
              <a:ahLst/>
              <a:cxnLst/>
              <a:rect l="l" t="t" r="r" b="b"/>
              <a:pathLst>
                <a:path w="15142244" h="10284204">
                  <a:moveTo>
                    <a:pt x="0" y="0"/>
                  </a:moveTo>
                  <a:lnTo>
                    <a:pt x="15142244" y="0"/>
                  </a:lnTo>
                  <a:lnTo>
                    <a:pt x="15142244" y="10284204"/>
                  </a:lnTo>
                  <a:lnTo>
                    <a:pt x="0" y="1028420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2" name="Group 12"/>
            <p:cNvGrpSpPr/>
            <p:nvPr/>
          </p:nvGrpSpPr>
          <p:grpSpPr>
            <a:xfrm>
              <a:off x="1132249" y="2718054"/>
              <a:ext cx="12877746" cy="5609945"/>
              <a:chOff x="0" y="0"/>
              <a:chExt cx="2543752" cy="1108137"/>
            </a:xfrm>
          </p:grpSpPr>
          <p:sp>
            <p:nvSpPr>
              <p:cNvPr id="13" name="Freeform 13"/>
              <p:cNvSpPr/>
              <p:nvPr/>
            </p:nvSpPr>
            <p:spPr>
              <a:xfrm>
                <a:off x="0" y="0"/>
                <a:ext cx="2543752" cy="1108137"/>
              </a:xfrm>
              <a:custGeom>
                <a:avLst/>
                <a:gdLst/>
                <a:ahLst/>
                <a:cxnLst/>
                <a:rect l="l" t="t" r="r" b="b"/>
                <a:pathLst>
                  <a:path w="2543752" h="1108137">
                    <a:moveTo>
                      <a:pt x="0" y="0"/>
                    </a:moveTo>
                    <a:lnTo>
                      <a:pt x="2543752" y="0"/>
                    </a:lnTo>
                    <a:lnTo>
                      <a:pt x="2543752" y="1108137"/>
                    </a:lnTo>
                    <a:lnTo>
                      <a:pt x="0" y="1108137"/>
                    </a:lnTo>
                    <a:close/>
                  </a:path>
                </a:pathLst>
              </a:custGeom>
              <a:solidFill>
                <a:srgbClr val="FFFFFF"/>
              </a:solidFill>
            </p:spPr>
          </p:sp>
          <p:sp>
            <p:nvSpPr>
              <p:cNvPr id="14" name="TextBox 14"/>
              <p:cNvSpPr txBox="1"/>
              <p:nvPr/>
            </p:nvSpPr>
            <p:spPr>
              <a:xfrm>
                <a:off x="0" y="-38100"/>
                <a:ext cx="2543752" cy="1146237"/>
              </a:xfrm>
              <a:prstGeom prst="rect">
                <a:avLst/>
              </a:prstGeom>
            </p:spPr>
            <p:txBody>
              <a:bodyPr lIns="50800" tIns="50800" rIns="50800" bIns="50800" rtlCol="0" anchor="ctr"/>
              <a:lstStyle/>
              <a:p>
                <a:pPr algn="ctr">
                  <a:lnSpc>
                    <a:spcPts val="2659"/>
                  </a:lnSpc>
                </a:pPr>
                <a:endParaRPr/>
              </a:p>
            </p:txBody>
          </p:sp>
        </p:grpSp>
      </p:grpSp>
      <p:sp>
        <p:nvSpPr>
          <p:cNvPr id="15" name="Freeform 15"/>
          <p:cNvSpPr/>
          <p:nvPr/>
        </p:nvSpPr>
        <p:spPr>
          <a:xfrm rot="-3190612" flipH="1">
            <a:off x="15345455" y="2208509"/>
            <a:ext cx="2590982" cy="1402369"/>
          </a:xfrm>
          <a:custGeom>
            <a:avLst/>
            <a:gdLst/>
            <a:ahLst/>
            <a:cxnLst/>
            <a:rect l="l" t="t" r="r" b="b"/>
            <a:pathLst>
              <a:path w="2590982" h="1402369">
                <a:moveTo>
                  <a:pt x="2590983" y="0"/>
                </a:moveTo>
                <a:lnTo>
                  <a:pt x="0" y="0"/>
                </a:lnTo>
                <a:lnTo>
                  <a:pt x="0" y="1402369"/>
                </a:lnTo>
                <a:lnTo>
                  <a:pt x="2590983" y="1402369"/>
                </a:lnTo>
                <a:lnTo>
                  <a:pt x="2590983"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6" name="TextBox 16"/>
          <p:cNvSpPr txBox="1"/>
          <p:nvPr/>
        </p:nvSpPr>
        <p:spPr>
          <a:xfrm>
            <a:off x="2155022" y="6321207"/>
            <a:ext cx="13751216" cy="1231106"/>
          </a:xfrm>
          <a:prstGeom prst="rect">
            <a:avLst/>
          </a:prstGeom>
        </p:spPr>
        <p:txBody>
          <a:bodyPr lIns="0" tIns="0" rIns="0" bIns="0" rtlCol="0" anchor="t">
            <a:spAutoFit/>
          </a:bodyPr>
          <a:lstStyle/>
          <a:p>
            <a:pPr algn="ctr"/>
            <a:r>
              <a:rPr lang="en-US" sz="8000" dirty="0">
                <a:solidFill>
                  <a:srgbClr val="3333FF"/>
                </a:solidFill>
                <a:latin typeface="Bauhaus 93" panose="04030905020B02020C02" pitchFamily="82" charset="0"/>
              </a:rPr>
              <a:t>Let’s chant.</a:t>
            </a:r>
          </a:p>
        </p:txBody>
      </p:sp>
      <p:grpSp>
        <p:nvGrpSpPr>
          <p:cNvPr id="24" name="Group 23"/>
          <p:cNvGrpSpPr/>
          <p:nvPr/>
        </p:nvGrpSpPr>
        <p:grpSpPr>
          <a:xfrm>
            <a:off x="8229600" y="2755327"/>
            <a:ext cx="1828800" cy="1828800"/>
            <a:chOff x="1077453" y="5873512"/>
            <a:chExt cx="2743438" cy="2743438"/>
          </a:xfrm>
        </p:grpSpPr>
        <p:pic>
          <p:nvPicPr>
            <p:cNvPr id="25" name="Picture 24"/>
            <p:cNvPicPr>
              <a:picLocks noChangeAspect="1"/>
            </p:cNvPicPr>
            <p:nvPr/>
          </p:nvPicPr>
          <p:blipFill>
            <a:blip r:embed="rId19"/>
            <a:stretch>
              <a:fillRect/>
            </a:stretch>
          </p:blipFill>
          <p:spPr>
            <a:xfrm>
              <a:off x="1077453" y="5873512"/>
              <a:ext cx="2743438" cy="2743438"/>
            </a:xfrm>
            <a:prstGeom prst="rect">
              <a:avLst/>
            </a:prstGeom>
          </p:spPr>
        </p:pic>
        <p:sp>
          <p:nvSpPr>
            <p:cNvPr id="26" name="Rectangle 25"/>
            <p:cNvSpPr/>
            <p:nvPr/>
          </p:nvSpPr>
          <p:spPr>
            <a:xfrm>
              <a:off x="1571981" y="6583512"/>
              <a:ext cx="1754383" cy="1523627"/>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Broadway" panose="04040905080B02020502" pitchFamily="82" charset="0"/>
                </a:rPr>
                <a:t>04</a:t>
              </a:r>
            </a:p>
          </p:txBody>
        </p:sp>
      </p:grpSp>
      <p:sp>
        <p:nvSpPr>
          <p:cNvPr id="19" name="TextBox 8"/>
          <p:cNvSpPr txBox="1"/>
          <p:nvPr/>
        </p:nvSpPr>
        <p:spPr>
          <a:xfrm>
            <a:off x="3870264" y="4962430"/>
            <a:ext cx="11134144" cy="1231106"/>
          </a:xfrm>
          <a:prstGeom prst="rect">
            <a:avLst/>
          </a:prstGeom>
        </p:spPr>
        <p:txBody>
          <a:bodyPr lIns="0" tIns="0" rIns="0" bIns="0" rtlCol="0" anchor="t">
            <a:spAutoFit/>
          </a:bodyPr>
          <a:lstStyle/>
          <a:p>
            <a:pPr lvl="0" algn="ctr"/>
            <a:r>
              <a:rPr lang="en-US" sz="8000" b="1" dirty="0">
                <a:latin typeface="Bodoni MT Black" panose="02070A03080606020203" pitchFamily="18" charset="0"/>
              </a:rPr>
              <a:t>Activity 3</a:t>
            </a:r>
          </a:p>
        </p:txBody>
      </p:sp>
      <p:sp>
        <p:nvSpPr>
          <p:cNvPr id="8" name="Freeform 8"/>
          <p:cNvSpPr/>
          <p:nvPr/>
        </p:nvSpPr>
        <p:spPr>
          <a:xfrm rot="6087271">
            <a:off x="9362825" y="8681658"/>
            <a:ext cx="1821100" cy="2817950"/>
          </a:xfrm>
          <a:custGeom>
            <a:avLst/>
            <a:gdLst/>
            <a:ahLst/>
            <a:cxnLst/>
            <a:rect l="l" t="t" r="r" b="b"/>
            <a:pathLst>
              <a:path w="1821100" h="2817950">
                <a:moveTo>
                  <a:pt x="0" y="0"/>
                </a:moveTo>
                <a:lnTo>
                  <a:pt x="1821100" y="0"/>
                </a:lnTo>
                <a:lnTo>
                  <a:pt x="1821100" y="2817951"/>
                </a:lnTo>
                <a:lnTo>
                  <a:pt x="0" y="281795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9" name="Freeform 9"/>
          <p:cNvSpPr/>
          <p:nvPr/>
        </p:nvSpPr>
        <p:spPr>
          <a:xfrm rot="-8896559">
            <a:off x="354716" y="3221708"/>
            <a:ext cx="2543284" cy="1354299"/>
          </a:xfrm>
          <a:custGeom>
            <a:avLst/>
            <a:gdLst/>
            <a:ahLst/>
            <a:cxnLst/>
            <a:rect l="l" t="t" r="r" b="b"/>
            <a:pathLst>
              <a:path w="2543284" h="1354299">
                <a:moveTo>
                  <a:pt x="0" y="0"/>
                </a:moveTo>
                <a:lnTo>
                  <a:pt x="2543284" y="0"/>
                </a:lnTo>
                <a:lnTo>
                  <a:pt x="2543284" y="1354299"/>
                </a:lnTo>
                <a:lnTo>
                  <a:pt x="0" y="1354299"/>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30854619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0"/>
            <a:ext cx="18273632" cy="10287000"/>
          </a:xfrm>
          <a:prstGeom prst="rect">
            <a:avLst/>
          </a:prstGeom>
        </p:spPr>
      </p:pic>
      <p:grpSp>
        <p:nvGrpSpPr>
          <p:cNvPr id="2" name="Group 2"/>
          <p:cNvGrpSpPr/>
          <p:nvPr/>
        </p:nvGrpSpPr>
        <p:grpSpPr>
          <a:xfrm>
            <a:off x="804796" y="912349"/>
            <a:ext cx="16505649" cy="8462300"/>
            <a:chOff x="0" y="0"/>
            <a:chExt cx="4347167" cy="2228754"/>
          </a:xfrm>
        </p:grpSpPr>
        <p:sp>
          <p:nvSpPr>
            <p:cNvPr id="3" name="Freeform 3"/>
            <p:cNvSpPr/>
            <p:nvPr/>
          </p:nvSpPr>
          <p:spPr>
            <a:xfrm>
              <a:off x="0" y="0"/>
              <a:ext cx="4347167" cy="2228754"/>
            </a:xfrm>
            <a:custGeom>
              <a:avLst/>
              <a:gdLst/>
              <a:ahLst/>
              <a:cxnLst/>
              <a:rect l="l" t="t" r="r" b="b"/>
              <a:pathLst>
                <a:path w="4347167" h="2228754">
                  <a:moveTo>
                    <a:pt x="18762" y="0"/>
                  </a:moveTo>
                  <a:lnTo>
                    <a:pt x="4328405" y="0"/>
                  </a:lnTo>
                  <a:cubicBezTo>
                    <a:pt x="4338767" y="0"/>
                    <a:pt x="4347167" y="8400"/>
                    <a:pt x="4347167" y="18762"/>
                  </a:cubicBezTo>
                  <a:lnTo>
                    <a:pt x="4347167" y="2209992"/>
                  </a:lnTo>
                  <a:cubicBezTo>
                    <a:pt x="4347167" y="2214968"/>
                    <a:pt x="4345190" y="2219740"/>
                    <a:pt x="4341671" y="2223259"/>
                  </a:cubicBezTo>
                  <a:cubicBezTo>
                    <a:pt x="4338153" y="2226777"/>
                    <a:pt x="4333381" y="2228754"/>
                    <a:pt x="4328405" y="2228754"/>
                  </a:cubicBezTo>
                  <a:lnTo>
                    <a:pt x="18762" y="2228754"/>
                  </a:lnTo>
                  <a:cubicBezTo>
                    <a:pt x="13786" y="2228754"/>
                    <a:pt x="9014" y="2226777"/>
                    <a:pt x="5495" y="2223259"/>
                  </a:cubicBezTo>
                  <a:cubicBezTo>
                    <a:pt x="1977" y="2219740"/>
                    <a:pt x="0" y="2214968"/>
                    <a:pt x="0" y="2209992"/>
                  </a:cubicBezTo>
                  <a:lnTo>
                    <a:pt x="0" y="18762"/>
                  </a:lnTo>
                  <a:cubicBezTo>
                    <a:pt x="0" y="8400"/>
                    <a:pt x="8400" y="0"/>
                    <a:pt x="18762" y="0"/>
                  </a:cubicBezTo>
                  <a:close/>
                </a:path>
              </a:pathLst>
            </a:custGeom>
            <a:solidFill>
              <a:srgbClr val="FFFFFF"/>
            </a:solidFill>
            <a:ln w="76200" cap="rnd">
              <a:solidFill>
                <a:srgbClr val="000000"/>
              </a:solidFill>
              <a:prstDash val="solid"/>
              <a:round/>
            </a:ln>
          </p:spPr>
          <p:txBody>
            <a:bodyPr/>
            <a:lstStyle/>
            <a:p>
              <a:endParaRPr lang="en-US"/>
            </a:p>
          </p:txBody>
        </p:sp>
        <p:sp>
          <p:nvSpPr>
            <p:cNvPr id="4" name="TextBox 4"/>
            <p:cNvSpPr txBox="1"/>
            <p:nvPr/>
          </p:nvSpPr>
          <p:spPr>
            <a:xfrm>
              <a:off x="0" y="-47625"/>
              <a:ext cx="4347167" cy="2276379"/>
            </a:xfrm>
            <a:prstGeom prst="rect">
              <a:avLst/>
            </a:prstGeom>
          </p:spPr>
          <p:txBody>
            <a:bodyPr lIns="50800" tIns="50800" rIns="50800" bIns="50800" rtlCol="0" anchor="ctr"/>
            <a:lstStyle/>
            <a:p>
              <a:pPr algn="ctr">
                <a:lnSpc>
                  <a:spcPts val="2659"/>
                </a:lnSpc>
              </a:pPr>
              <a:endParaRPr/>
            </a:p>
          </p:txBody>
        </p:sp>
      </p:grpSp>
      <p:sp>
        <p:nvSpPr>
          <p:cNvPr id="20" name="Freeform 10"/>
          <p:cNvSpPr/>
          <p:nvPr/>
        </p:nvSpPr>
        <p:spPr>
          <a:xfrm>
            <a:off x="133125" y="8145783"/>
            <a:ext cx="2098789" cy="1960389"/>
          </a:xfrm>
          <a:custGeom>
            <a:avLst/>
            <a:gdLst/>
            <a:ahLst/>
            <a:cxnLst/>
            <a:rect l="l" t="t" r="r" b="b"/>
            <a:pathLst>
              <a:path w="6505613" h="4114800">
                <a:moveTo>
                  <a:pt x="0" y="0"/>
                </a:moveTo>
                <a:lnTo>
                  <a:pt x="6505612" y="0"/>
                </a:lnTo>
                <a:lnTo>
                  <a:pt x="6505612" y="4114800"/>
                </a:lnTo>
                <a:lnTo>
                  <a:pt x="0" y="411480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sp>
      <p:sp>
        <p:nvSpPr>
          <p:cNvPr id="21" name="Freeform 8"/>
          <p:cNvSpPr/>
          <p:nvPr/>
        </p:nvSpPr>
        <p:spPr>
          <a:xfrm rot="994517">
            <a:off x="-540380" y="-22643"/>
            <a:ext cx="2539453" cy="2351191"/>
          </a:xfrm>
          <a:custGeom>
            <a:avLst/>
            <a:gdLst/>
            <a:ahLst/>
            <a:cxnLst/>
            <a:rect l="l" t="t" r="r" b="b"/>
            <a:pathLst>
              <a:path w="1125934" h="1605609">
                <a:moveTo>
                  <a:pt x="0" y="0"/>
                </a:moveTo>
                <a:lnTo>
                  <a:pt x="1125934" y="0"/>
                </a:lnTo>
                <a:lnTo>
                  <a:pt x="1125934" y="1605609"/>
                </a:lnTo>
                <a:lnTo>
                  <a:pt x="0" y="1605609"/>
                </a:lnTo>
                <a:lnTo>
                  <a:pt x="0" y="0"/>
                </a:lnTo>
                <a:close/>
              </a:path>
            </a:pathLst>
          </a:custGeom>
          <a:blipFill>
            <a:blip r:embed="rId9"/>
            <a:stretch>
              <a:fillRect/>
            </a:stretch>
          </a:blipFill>
        </p:spPr>
      </p:sp>
      <p:sp>
        <p:nvSpPr>
          <p:cNvPr id="22" name="Freeform 16"/>
          <p:cNvSpPr/>
          <p:nvPr/>
        </p:nvSpPr>
        <p:spPr>
          <a:xfrm rot="959234">
            <a:off x="17341289" y="3835500"/>
            <a:ext cx="946711" cy="936380"/>
          </a:xfrm>
          <a:custGeom>
            <a:avLst/>
            <a:gdLst/>
            <a:ahLst/>
            <a:cxnLst/>
            <a:rect l="l" t="t" r="r" b="b"/>
            <a:pathLst>
              <a:path w="1174937" h="1085348">
                <a:moveTo>
                  <a:pt x="0" y="0"/>
                </a:moveTo>
                <a:lnTo>
                  <a:pt x="1174937" y="0"/>
                </a:lnTo>
                <a:lnTo>
                  <a:pt x="1174937" y="1085348"/>
                </a:lnTo>
                <a:lnTo>
                  <a:pt x="0" y="1085348"/>
                </a:lnTo>
                <a:lnTo>
                  <a:pt x="0" y="0"/>
                </a:lnTo>
                <a:close/>
              </a:path>
            </a:pathLst>
          </a:custGeom>
          <a:blipFill>
            <a:blip r:embed="rId10"/>
            <a:stretch>
              <a:fillRect/>
            </a:stretch>
          </a:blipFill>
        </p:spPr>
      </p:sp>
      <p:sp>
        <p:nvSpPr>
          <p:cNvPr id="33" name="Freeform 11"/>
          <p:cNvSpPr/>
          <p:nvPr/>
        </p:nvSpPr>
        <p:spPr>
          <a:xfrm rot="-5400000">
            <a:off x="15548266" y="7210572"/>
            <a:ext cx="946299" cy="4533169"/>
          </a:xfrm>
          <a:custGeom>
            <a:avLst/>
            <a:gdLst/>
            <a:ahLst/>
            <a:cxnLst/>
            <a:rect l="l" t="t" r="r" b="b"/>
            <a:pathLst>
              <a:path w="946299" h="4533169">
                <a:moveTo>
                  <a:pt x="0" y="0"/>
                </a:moveTo>
                <a:lnTo>
                  <a:pt x="946300" y="0"/>
                </a:lnTo>
                <a:lnTo>
                  <a:pt x="946300" y="4533169"/>
                </a:lnTo>
                <a:lnTo>
                  <a:pt x="0" y="453316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36" name="Freeform 7"/>
          <p:cNvSpPr/>
          <p:nvPr/>
        </p:nvSpPr>
        <p:spPr>
          <a:xfrm flipH="1">
            <a:off x="15782672" y="155866"/>
            <a:ext cx="2065052" cy="1482274"/>
          </a:xfrm>
          <a:custGeom>
            <a:avLst/>
            <a:gdLst/>
            <a:ahLst/>
            <a:cxnLst/>
            <a:rect l="l" t="t" r="r" b="b"/>
            <a:pathLst>
              <a:path w="1858651" h="1482274">
                <a:moveTo>
                  <a:pt x="0" y="0"/>
                </a:moveTo>
                <a:lnTo>
                  <a:pt x="1858651" y="0"/>
                </a:lnTo>
                <a:lnTo>
                  <a:pt x="1858651" y="1482274"/>
                </a:lnTo>
                <a:lnTo>
                  <a:pt x="0" y="1482274"/>
                </a:lnTo>
                <a:lnTo>
                  <a:pt x="0" y="0"/>
                </a:lnTo>
                <a:close/>
              </a:path>
            </a:pathLst>
          </a:custGeom>
          <a:blipFill>
            <a:blip r:embed="rId13"/>
            <a:stretch>
              <a:fillRect/>
            </a:stretch>
          </a:blipFill>
        </p:spPr>
      </p:sp>
      <p:sp>
        <p:nvSpPr>
          <p:cNvPr id="13" name="TextBox 15">
            <a:extLst>
              <a:ext uri="{FF2B5EF4-FFF2-40B4-BE49-F238E27FC236}">
                <a16:creationId xmlns:a16="http://schemas.microsoft.com/office/drawing/2014/main" id="{BD81E6EA-EC87-493A-282C-1B8444588598}"/>
              </a:ext>
            </a:extLst>
          </p:cNvPr>
          <p:cNvSpPr txBox="1"/>
          <p:nvPr/>
        </p:nvSpPr>
        <p:spPr>
          <a:xfrm>
            <a:off x="1276881" y="1028700"/>
            <a:ext cx="15734238" cy="1015663"/>
          </a:xfrm>
          <a:prstGeom prst="rect">
            <a:avLst/>
          </a:prstGeom>
        </p:spPr>
        <p:txBody>
          <a:bodyPr lIns="0" tIns="0" rIns="0" bIns="0" rtlCol="0" anchor="t">
            <a:spAutoFit/>
          </a:bodyPr>
          <a:lstStyle/>
          <a:p>
            <a:pPr algn="ctr">
              <a:spcBef>
                <a:spcPct val="0"/>
              </a:spcBef>
            </a:pPr>
            <a:r>
              <a:rPr lang="en-US" sz="6600" dirty="0">
                <a:solidFill>
                  <a:srgbClr val="3333FF"/>
                </a:solidFill>
                <a:latin typeface="Bodoni MT Black" panose="02070A03080606020203" pitchFamily="18" charset="0"/>
                <a:cs typeface="Aharoni" panose="02010803020104030203" pitchFamily="2" charset="-79"/>
              </a:rPr>
              <a:t>Listen and chant.</a:t>
            </a:r>
          </a:p>
        </p:txBody>
      </p:sp>
      <p:pic>
        <p:nvPicPr>
          <p:cNvPr id="5" name="Picture 4">
            <a:extLst>
              <a:ext uri="{FF2B5EF4-FFF2-40B4-BE49-F238E27FC236}">
                <a16:creationId xmlns:a16="http://schemas.microsoft.com/office/drawing/2014/main" id="{5E5E8384-106F-4F7C-B7AE-5E72D98447FF}"/>
              </a:ext>
            </a:extLst>
          </p:cNvPr>
          <p:cNvPicPr>
            <a:picLocks noChangeAspect="1"/>
          </p:cNvPicPr>
          <p:nvPr/>
        </p:nvPicPr>
        <p:blipFill>
          <a:blip r:embed="rId14"/>
          <a:stretch>
            <a:fillRect/>
          </a:stretch>
        </p:blipFill>
        <p:spPr>
          <a:xfrm>
            <a:off x="3104665" y="2380377"/>
            <a:ext cx="11430000" cy="6431643"/>
          </a:xfrm>
          <a:prstGeom prst="rect">
            <a:avLst/>
          </a:prstGeom>
        </p:spPr>
      </p:pic>
    </p:spTree>
    <p:extLst>
      <p:ext uri="{BB962C8B-B14F-4D97-AF65-F5344CB8AC3E}">
        <p14:creationId xmlns:p14="http://schemas.microsoft.com/office/powerpoint/2010/main" val="34712587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8288000" cy="10287000"/>
          </a:xfrm>
          <a:prstGeom prst="rect">
            <a:avLst/>
          </a:prstGeom>
        </p:spPr>
      </p:pic>
      <p:grpSp>
        <p:nvGrpSpPr>
          <p:cNvPr id="6" name="Group 3"/>
          <p:cNvGrpSpPr/>
          <p:nvPr/>
        </p:nvGrpSpPr>
        <p:grpSpPr>
          <a:xfrm>
            <a:off x="609600" y="609600"/>
            <a:ext cx="17068799" cy="9257010"/>
            <a:chOff x="0" y="0"/>
            <a:chExt cx="4347167" cy="2228754"/>
          </a:xfrm>
        </p:grpSpPr>
        <p:sp>
          <p:nvSpPr>
            <p:cNvPr id="7" name="Freeform 4"/>
            <p:cNvSpPr/>
            <p:nvPr/>
          </p:nvSpPr>
          <p:spPr>
            <a:xfrm>
              <a:off x="0" y="0"/>
              <a:ext cx="4347167" cy="2228754"/>
            </a:xfrm>
            <a:custGeom>
              <a:avLst/>
              <a:gdLst/>
              <a:ahLst/>
              <a:cxnLst/>
              <a:rect l="l" t="t" r="r" b="b"/>
              <a:pathLst>
                <a:path w="4347167" h="2228754">
                  <a:moveTo>
                    <a:pt x="18762" y="0"/>
                  </a:moveTo>
                  <a:lnTo>
                    <a:pt x="4328405" y="0"/>
                  </a:lnTo>
                  <a:cubicBezTo>
                    <a:pt x="4338767" y="0"/>
                    <a:pt x="4347167" y="8400"/>
                    <a:pt x="4347167" y="18762"/>
                  </a:cubicBezTo>
                  <a:lnTo>
                    <a:pt x="4347167" y="2209992"/>
                  </a:lnTo>
                  <a:cubicBezTo>
                    <a:pt x="4347167" y="2214968"/>
                    <a:pt x="4345190" y="2219740"/>
                    <a:pt x="4341671" y="2223259"/>
                  </a:cubicBezTo>
                  <a:cubicBezTo>
                    <a:pt x="4338153" y="2226777"/>
                    <a:pt x="4333381" y="2228754"/>
                    <a:pt x="4328405" y="2228754"/>
                  </a:cubicBezTo>
                  <a:lnTo>
                    <a:pt x="18762" y="2228754"/>
                  </a:lnTo>
                  <a:cubicBezTo>
                    <a:pt x="13786" y="2228754"/>
                    <a:pt x="9014" y="2226777"/>
                    <a:pt x="5495" y="2223259"/>
                  </a:cubicBezTo>
                  <a:cubicBezTo>
                    <a:pt x="1977" y="2219740"/>
                    <a:pt x="0" y="2214968"/>
                    <a:pt x="0" y="2209992"/>
                  </a:cubicBezTo>
                  <a:lnTo>
                    <a:pt x="0" y="18762"/>
                  </a:lnTo>
                  <a:cubicBezTo>
                    <a:pt x="0" y="8400"/>
                    <a:pt x="8400" y="0"/>
                    <a:pt x="18762" y="0"/>
                  </a:cubicBezTo>
                  <a:close/>
                </a:path>
              </a:pathLst>
            </a:custGeom>
            <a:solidFill>
              <a:srgbClr val="FFFFFF"/>
            </a:solidFill>
            <a:ln w="76200" cap="rnd">
              <a:solidFill>
                <a:srgbClr val="000000"/>
              </a:solidFill>
              <a:prstDash val="solid"/>
              <a:round/>
            </a:ln>
          </p:spPr>
          <p:txBody>
            <a:bodyPr/>
            <a:lstStyle/>
            <a:p>
              <a:endParaRPr lang="en-US"/>
            </a:p>
          </p:txBody>
        </p:sp>
        <p:sp>
          <p:nvSpPr>
            <p:cNvPr id="8" name="TextBox 5"/>
            <p:cNvSpPr txBox="1"/>
            <p:nvPr/>
          </p:nvSpPr>
          <p:spPr>
            <a:xfrm>
              <a:off x="0" y="-47625"/>
              <a:ext cx="4347167" cy="2276379"/>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335299" y="6030987"/>
            <a:ext cx="4409677" cy="4641765"/>
          </a:xfrm>
          <a:custGeom>
            <a:avLst/>
            <a:gdLst/>
            <a:ahLst/>
            <a:cxnLst/>
            <a:rect l="l" t="t" r="r" b="b"/>
            <a:pathLst>
              <a:path w="4409677" h="4641765">
                <a:moveTo>
                  <a:pt x="0" y="0"/>
                </a:moveTo>
                <a:lnTo>
                  <a:pt x="4409677" y="0"/>
                </a:lnTo>
                <a:lnTo>
                  <a:pt x="4409677" y="4641765"/>
                </a:lnTo>
                <a:lnTo>
                  <a:pt x="0" y="4641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 name="TextBox 3"/>
          <p:cNvSpPr txBox="1"/>
          <p:nvPr/>
        </p:nvSpPr>
        <p:spPr>
          <a:xfrm>
            <a:off x="4105038" y="647700"/>
            <a:ext cx="10077925" cy="1107996"/>
          </a:xfrm>
          <a:prstGeom prst="rect">
            <a:avLst/>
          </a:prstGeom>
        </p:spPr>
        <p:txBody>
          <a:bodyPr lIns="0" tIns="0" rIns="0" bIns="0" rtlCol="0" anchor="t">
            <a:spAutoFit/>
          </a:bodyPr>
          <a:lstStyle/>
          <a:p>
            <a:pPr algn="ctr"/>
            <a:r>
              <a:rPr lang="en-US" sz="7200" dirty="0">
                <a:solidFill>
                  <a:srgbClr val="534C57"/>
                </a:solidFill>
                <a:latin typeface="Segoe UI Black" panose="020B0A02040204020203" pitchFamily="34" charset="0"/>
                <a:ea typeface="Segoe UI Black" panose="020B0A02040204020203" pitchFamily="34" charset="0"/>
              </a:rPr>
              <a:t>Table of content</a:t>
            </a:r>
          </a:p>
        </p:txBody>
      </p:sp>
      <p:sp>
        <p:nvSpPr>
          <p:cNvPr id="4" name="Freeform 4"/>
          <p:cNvSpPr/>
          <p:nvPr/>
        </p:nvSpPr>
        <p:spPr>
          <a:xfrm flipH="1" flipV="1">
            <a:off x="14315101" y="-421797"/>
            <a:ext cx="4409677" cy="4641765"/>
          </a:xfrm>
          <a:custGeom>
            <a:avLst/>
            <a:gdLst/>
            <a:ahLst/>
            <a:cxnLst/>
            <a:rect l="l" t="t" r="r" b="b"/>
            <a:pathLst>
              <a:path w="4409677" h="4641765">
                <a:moveTo>
                  <a:pt x="4409677" y="4641766"/>
                </a:moveTo>
                <a:lnTo>
                  <a:pt x="0" y="4641766"/>
                </a:lnTo>
                <a:lnTo>
                  <a:pt x="0" y="0"/>
                </a:lnTo>
                <a:lnTo>
                  <a:pt x="4409677" y="0"/>
                </a:lnTo>
                <a:lnTo>
                  <a:pt x="4409677" y="4641766"/>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34" name="Group 33"/>
          <p:cNvGrpSpPr/>
          <p:nvPr/>
        </p:nvGrpSpPr>
        <p:grpSpPr>
          <a:xfrm>
            <a:off x="3720285" y="1790700"/>
            <a:ext cx="10757715" cy="1627773"/>
            <a:chOff x="3720285" y="2372727"/>
            <a:chExt cx="10757715" cy="1627773"/>
          </a:xfrm>
        </p:grpSpPr>
        <p:sp>
          <p:nvSpPr>
            <p:cNvPr id="12" name="Rounded Rectangle 11"/>
            <p:cNvSpPr/>
            <p:nvPr/>
          </p:nvSpPr>
          <p:spPr>
            <a:xfrm>
              <a:off x="5190117" y="2767513"/>
              <a:ext cx="9287883" cy="8382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p:cNvSpPr/>
            <p:nvPr/>
          </p:nvSpPr>
          <p:spPr>
            <a:xfrm>
              <a:off x="5294717" y="2863448"/>
              <a:ext cx="8515383" cy="646331"/>
            </a:xfrm>
            <a:prstGeom prst="rect">
              <a:avLst/>
            </a:prstGeom>
          </p:spPr>
          <p:txBody>
            <a:bodyPr wrap="square">
              <a:spAutoFit/>
            </a:bodyPr>
            <a:lstStyle/>
            <a:p>
              <a:pPr lvl="0"/>
              <a:r>
                <a:rPr lang="en-US" sz="3600" b="1" dirty="0">
                  <a:solidFill>
                    <a:srgbClr val="0070C0"/>
                  </a:solidFill>
                  <a:latin typeface="Comic Sans MS" panose="030F0702030302020204" pitchFamily="66" charset="0"/>
                </a:rPr>
                <a:t> Warm-up and Review.</a:t>
              </a:r>
            </a:p>
          </p:txBody>
        </p:sp>
        <p:pic>
          <p:nvPicPr>
            <p:cNvPr id="25" name="Picture 24"/>
            <p:cNvPicPr>
              <a:picLocks noChangeAspect="1"/>
            </p:cNvPicPr>
            <p:nvPr/>
          </p:nvPicPr>
          <p:blipFill>
            <a:blip r:embed="rId6"/>
            <a:stretch>
              <a:fillRect/>
            </a:stretch>
          </p:blipFill>
          <p:spPr>
            <a:xfrm>
              <a:off x="3720285" y="2372727"/>
              <a:ext cx="1420491" cy="1627773"/>
            </a:xfrm>
            <a:prstGeom prst="rect">
              <a:avLst/>
            </a:prstGeom>
          </p:spPr>
        </p:pic>
      </p:grpSp>
      <p:grpSp>
        <p:nvGrpSpPr>
          <p:cNvPr id="9" name="Group 8"/>
          <p:cNvGrpSpPr/>
          <p:nvPr/>
        </p:nvGrpSpPr>
        <p:grpSpPr>
          <a:xfrm>
            <a:off x="3720285" y="3339315"/>
            <a:ext cx="10757715" cy="1627773"/>
            <a:chOff x="3720285" y="3339315"/>
            <a:chExt cx="10757715" cy="1627773"/>
          </a:xfrm>
        </p:grpSpPr>
        <p:sp>
          <p:nvSpPr>
            <p:cNvPr id="15" name="Rectangle 14"/>
            <p:cNvSpPr/>
            <p:nvPr/>
          </p:nvSpPr>
          <p:spPr>
            <a:xfrm>
              <a:off x="5294717" y="3830036"/>
              <a:ext cx="8573683" cy="646331"/>
            </a:xfrm>
            <a:prstGeom prst="rect">
              <a:avLst/>
            </a:prstGeom>
          </p:spPr>
          <p:txBody>
            <a:bodyPr wrap="square">
              <a:spAutoFit/>
            </a:bodyPr>
            <a:lstStyle/>
            <a:p>
              <a:pPr lvl="0"/>
              <a:r>
                <a:rPr lang="en-US" sz="3600" b="1" dirty="0">
                  <a:solidFill>
                    <a:srgbClr val="0070C0"/>
                  </a:solidFill>
                  <a:latin typeface="Comic Sans MS" panose="030F0702030302020204" pitchFamily="66" charset="0"/>
                </a:rPr>
                <a:t> Activity 1: Listen and repeat.</a:t>
              </a:r>
            </a:p>
          </p:txBody>
        </p:sp>
        <p:pic>
          <p:nvPicPr>
            <p:cNvPr id="26" name="Picture 25"/>
            <p:cNvPicPr>
              <a:picLocks noChangeAspect="1"/>
            </p:cNvPicPr>
            <p:nvPr/>
          </p:nvPicPr>
          <p:blipFill>
            <a:blip r:embed="rId7"/>
            <a:stretch>
              <a:fillRect/>
            </a:stretch>
          </p:blipFill>
          <p:spPr>
            <a:xfrm>
              <a:off x="3720285" y="3339315"/>
              <a:ext cx="1420491" cy="1627773"/>
            </a:xfrm>
            <a:prstGeom prst="rect">
              <a:avLst/>
            </a:prstGeom>
          </p:spPr>
        </p:pic>
        <p:sp>
          <p:nvSpPr>
            <p:cNvPr id="29" name="Rounded Rectangle 28"/>
            <p:cNvSpPr/>
            <p:nvPr/>
          </p:nvSpPr>
          <p:spPr>
            <a:xfrm>
              <a:off x="5190117" y="3734101"/>
              <a:ext cx="9287883" cy="8382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720285" y="4887930"/>
            <a:ext cx="10757715" cy="1627773"/>
            <a:chOff x="3720285" y="4887930"/>
            <a:chExt cx="10757715" cy="1627773"/>
          </a:xfrm>
        </p:grpSpPr>
        <p:sp>
          <p:nvSpPr>
            <p:cNvPr id="16" name="Rectangle 15"/>
            <p:cNvSpPr/>
            <p:nvPr/>
          </p:nvSpPr>
          <p:spPr>
            <a:xfrm>
              <a:off x="5294717" y="5101652"/>
              <a:ext cx="9114892" cy="1200329"/>
            </a:xfrm>
            <a:prstGeom prst="rect">
              <a:avLst/>
            </a:prstGeom>
          </p:spPr>
          <p:txBody>
            <a:bodyPr wrap="square">
              <a:spAutoFit/>
            </a:bodyPr>
            <a:lstStyle/>
            <a:p>
              <a:pPr lvl="0"/>
              <a:r>
                <a:rPr lang="en-US" sz="3600" b="1" dirty="0">
                  <a:solidFill>
                    <a:srgbClr val="0070C0"/>
                  </a:solidFill>
                  <a:latin typeface="Comic Sans MS" panose="030F0702030302020204" pitchFamily="66" charset="0"/>
                </a:rPr>
                <a:t>Activity 2: Listen and underline one more stressed word. Then repeat.</a:t>
              </a:r>
            </a:p>
          </p:txBody>
        </p:sp>
        <p:pic>
          <p:nvPicPr>
            <p:cNvPr id="24" name="Picture 23"/>
            <p:cNvPicPr>
              <a:picLocks noChangeAspect="1"/>
            </p:cNvPicPr>
            <p:nvPr/>
          </p:nvPicPr>
          <p:blipFill>
            <a:blip r:embed="rId8"/>
            <a:stretch>
              <a:fillRect/>
            </a:stretch>
          </p:blipFill>
          <p:spPr>
            <a:xfrm>
              <a:off x="3720285" y="4887930"/>
              <a:ext cx="1420491" cy="1627773"/>
            </a:xfrm>
            <a:prstGeom prst="rect">
              <a:avLst/>
            </a:prstGeom>
          </p:spPr>
        </p:pic>
        <p:sp>
          <p:nvSpPr>
            <p:cNvPr id="30" name="Rounded Rectangle 29"/>
            <p:cNvSpPr/>
            <p:nvPr/>
          </p:nvSpPr>
          <p:spPr>
            <a:xfrm>
              <a:off x="5190117" y="4986419"/>
              <a:ext cx="9287883" cy="143079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720285" y="7985161"/>
            <a:ext cx="10786525" cy="1627773"/>
            <a:chOff x="3720285" y="7985161"/>
            <a:chExt cx="10786525" cy="1627773"/>
          </a:xfrm>
        </p:grpSpPr>
        <p:sp>
          <p:nvSpPr>
            <p:cNvPr id="18" name="Rectangle 17"/>
            <p:cNvSpPr/>
            <p:nvPr/>
          </p:nvSpPr>
          <p:spPr>
            <a:xfrm>
              <a:off x="5294717" y="8475882"/>
              <a:ext cx="6213281" cy="646331"/>
            </a:xfrm>
            <a:prstGeom prst="rect">
              <a:avLst/>
            </a:prstGeom>
          </p:spPr>
          <p:txBody>
            <a:bodyPr wrap="square">
              <a:spAutoFit/>
            </a:bodyPr>
            <a:lstStyle/>
            <a:p>
              <a:pPr lvl="0"/>
              <a:r>
                <a:rPr lang="en-US" sz="3600" b="1" dirty="0">
                  <a:solidFill>
                    <a:srgbClr val="0070C0"/>
                  </a:solidFill>
                  <a:latin typeface="Comic Sans MS" panose="030F0702030302020204" pitchFamily="66" charset="0"/>
                </a:rPr>
                <a:t> Fun corner and Wrap-up.</a:t>
              </a:r>
            </a:p>
          </p:txBody>
        </p:sp>
        <p:pic>
          <p:nvPicPr>
            <p:cNvPr id="28" name="Picture 27"/>
            <p:cNvPicPr>
              <a:picLocks noChangeAspect="1"/>
            </p:cNvPicPr>
            <p:nvPr/>
          </p:nvPicPr>
          <p:blipFill>
            <a:blip r:embed="rId9"/>
            <a:stretch>
              <a:fillRect/>
            </a:stretch>
          </p:blipFill>
          <p:spPr>
            <a:xfrm>
              <a:off x="3720285" y="7985161"/>
              <a:ext cx="1420491" cy="1627773"/>
            </a:xfrm>
            <a:prstGeom prst="rect">
              <a:avLst/>
            </a:prstGeom>
          </p:spPr>
        </p:pic>
        <p:sp>
          <p:nvSpPr>
            <p:cNvPr id="32" name="Rounded Rectangle 31"/>
            <p:cNvSpPr/>
            <p:nvPr/>
          </p:nvSpPr>
          <p:spPr>
            <a:xfrm>
              <a:off x="5218927" y="8379947"/>
              <a:ext cx="9287883" cy="8382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720285" y="6436545"/>
            <a:ext cx="10806721" cy="1627773"/>
            <a:chOff x="3720285" y="6582054"/>
            <a:chExt cx="10806721" cy="1627773"/>
          </a:xfrm>
        </p:grpSpPr>
        <p:pic>
          <p:nvPicPr>
            <p:cNvPr id="27" name="Picture 26"/>
            <p:cNvPicPr>
              <a:picLocks noChangeAspect="1"/>
            </p:cNvPicPr>
            <p:nvPr/>
          </p:nvPicPr>
          <p:blipFill>
            <a:blip r:embed="rId10"/>
            <a:stretch>
              <a:fillRect/>
            </a:stretch>
          </p:blipFill>
          <p:spPr>
            <a:xfrm>
              <a:off x="3720285" y="6582054"/>
              <a:ext cx="1420491" cy="1627773"/>
            </a:xfrm>
            <a:prstGeom prst="rect">
              <a:avLst/>
            </a:prstGeom>
          </p:spPr>
        </p:pic>
        <p:sp>
          <p:nvSpPr>
            <p:cNvPr id="31" name="Rounded Rectangle 30"/>
            <p:cNvSpPr/>
            <p:nvPr/>
          </p:nvSpPr>
          <p:spPr>
            <a:xfrm>
              <a:off x="5239123" y="6976840"/>
              <a:ext cx="9287883" cy="8382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294717" y="7072775"/>
              <a:ext cx="9114892" cy="646331"/>
            </a:xfrm>
            <a:prstGeom prst="rect">
              <a:avLst/>
            </a:prstGeom>
          </p:spPr>
          <p:txBody>
            <a:bodyPr wrap="square">
              <a:spAutoFit/>
            </a:bodyPr>
            <a:lstStyle/>
            <a:p>
              <a:pPr lvl="0"/>
              <a:r>
                <a:rPr lang="en-US" sz="3600" b="1" dirty="0">
                  <a:solidFill>
                    <a:srgbClr val="0070C0"/>
                  </a:solidFill>
                  <a:latin typeface="Comic Sans MS" panose="030F0702030302020204" pitchFamily="66" charset="0"/>
                </a:rPr>
                <a:t> Activity 3: Let’s chant.</a:t>
              </a:r>
            </a:p>
          </p:txBody>
        </p:sp>
      </p:grpSp>
    </p:spTree>
    <p:extLst>
      <p:ext uri="{BB962C8B-B14F-4D97-AF65-F5344CB8AC3E}">
        <p14:creationId xmlns:p14="http://schemas.microsoft.com/office/powerpoint/2010/main" val="802266889"/>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0" y="-57560"/>
            <a:ext cx="18288000" cy="10344560"/>
          </a:xfrm>
          <a:prstGeom prst="rect">
            <a:avLst/>
          </a:prstGeom>
        </p:spPr>
      </p:pic>
      <p:sp>
        <p:nvSpPr>
          <p:cNvPr id="2" name="Freeform 2"/>
          <p:cNvSpPr/>
          <p:nvPr/>
        </p:nvSpPr>
        <p:spPr>
          <a:xfrm rot="572589">
            <a:off x="15175516" y="4106652"/>
            <a:ext cx="5197511" cy="7482624"/>
          </a:xfrm>
          <a:custGeom>
            <a:avLst/>
            <a:gdLst/>
            <a:ahLst/>
            <a:cxnLst/>
            <a:rect l="l" t="t" r="r" b="b"/>
            <a:pathLst>
              <a:path w="5197511" h="7482624">
                <a:moveTo>
                  <a:pt x="0" y="0"/>
                </a:moveTo>
                <a:lnTo>
                  <a:pt x="5197511" y="0"/>
                </a:lnTo>
                <a:lnTo>
                  <a:pt x="5197511" y="7482623"/>
                </a:lnTo>
                <a:lnTo>
                  <a:pt x="0" y="748262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93488">
            <a:off x="11082850" y="7823627"/>
            <a:ext cx="5485336" cy="1411605"/>
          </a:xfrm>
          <a:custGeom>
            <a:avLst/>
            <a:gdLst/>
            <a:ahLst/>
            <a:cxnLst/>
            <a:rect l="l" t="t" r="r" b="b"/>
            <a:pathLst>
              <a:path w="5485336" h="1411605">
                <a:moveTo>
                  <a:pt x="0" y="0"/>
                </a:moveTo>
                <a:lnTo>
                  <a:pt x="5485336" y="0"/>
                </a:lnTo>
                <a:lnTo>
                  <a:pt x="5485336" y="1411605"/>
                </a:lnTo>
                <a:lnTo>
                  <a:pt x="0" y="14116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729525">
            <a:off x="1041072" y="-1968418"/>
            <a:ext cx="5712545" cy="5325414"/>
          </a:xfrm>
          <a:custGeom>
            <a:avLst/>
            <a:gdLst/>
            <a:ahLst/>
            <a:cxnLst/>
            <a:rect l="l" t="t" r="r" b="b"/>
            <a:pathLst>
              <a:path w="5712545" h="5325414">
                <a:moveTo>
                  <a:pt x="0" y="0"/>
                </a:moveTo>
                <a:lnTo>
                  <a:pt x="5712546" y="0"/>
                </a:lnTo>
                <a:lnTo>
                  <a:pt x="5712546" y="5325414"/>
                </a:lnTo>
                <a:lnTo>
                  <a:pt x="0" y="53254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1505782">
            <a:off x="-2350048" y="5222965"/>
            <a:ext cx="7952813" cy="6301620"/>
          </a:xfrm>
          <a:custGeom>
            <a:avLst/>
            <a:gdLst/>
            <a:ahLst/>
            <a:cxnLst/>
            <a:rect l="l" t="t" r="r" b="b"/>
            <a:pathLst>
              <a:path w="7952813" h="6301620">
                <a:moveTo>
                  <a:pt x="0" y="0"/>
                </a:moveTo>
                <a:lnTo>
                  <a:pt x="7952813" y="0"/>
                </a:lnTo>
                <a:lnTo>
                  <a:pt x="7952813" y="6301620"/>
                </a:lnTo>
                <a:lnTo>
                  <a:pt x="0" y="630162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rot="679078">
            <a:off x="1464679" y="9026186"/>
            <a:ext cx="6265075" cy="1637824"/>
          </a:xfrm>
          <a:custGeom>
            <a:avLst/>
            <a:gdLst/>
            <a:ahLst/>
            <a:cxnLst/>
            <a:rect l="l" t="t" r="r" b="b"/>
            <a:pathLst>
              <a:path w="6265075" h="1637824">
                <a:moveTo>
                  <a:pt x="0" y="0"/>
                </a:moveTo>
                <a:lnTo>
                  <a:pt x="6265076" y="0"/>
                </a:lnTo>
                <a:lnTo>
                  <a:pt x="6265076" y="1637824"/>
                </a:lnTo>
                <a:lnTo>
                  <a:pt x="0" y="16378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10472987">
            <a:off x="11070238" y="-197969"/>
            <a:ext cx="6036028" cy="1553829"/>
          </a:xfrm>
          <a:custGeom>
            <a:avLst/>
            <a:gdLst/>
            <a:ahLst/>
            <a:cxnLst/>
            <a:rect l="l" t="t" r="r" b="b"/>
            <a:pathLst>
              <a:path w="6036028" h="1553829">
                <a:moveTo>
                  <a:pt x="0" y="0"/>
                </a:moveTo>
                <a:lnTo>
                  <a:pt x="6036028" y="0"/>
                </a:lnTo>
                <a:lnTo>
                  <a:pt x="6036028" y="1553829"/>
                </a:lnTo>
                <a:lnTo>
                  <a:pt x="0" y="155382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10" name="Group 10"/>
          <p:cNvGrpSpPr/>
          <p:nvPr/>
        </p:nvGrpSpPr>
        <p:grpSpPr>
          <a:xfrm>
            <a:off x="2273207" y="901266"/>
            <a:ext cx="13741586" cy="8484468"/>
            <a:chOff x="0" y="0"/>
            <a:chExt cx="15142244" cy="10284204"/>
          </a:xfrm>
        </p:grpSpPr>
        <p:sp>
          <p:nvSpPr>
            <p:cNvPr id="11" name="Freeform 11"/>
            <p:cNvSpPr/>
            <p:nvPr/>
          </p:nvSpPr>
          <p:spPr>
            <a:xfrm>
              <a:off x="0" y="0"/>
              <a:ext cx="15142244" cy="10284204"/>
            </a:xfrm>
            <a:custGeom>
              <a:avLst/>
              <a:gdLst/>
              <a:ahLst/>
              <a:cxnLst/>
              <a:rect l="l" t="t" r="r" b="b"/>
              <a:pathLst>
                <a:path w="15142244" h="10284204">
                  <a:moveTo>
                    <a:pt x="0" y="0"/>
                  </a:moveTo>
                  <a:lnTo>
                    <a:pt x="15142244" y="0"/>
                  </a:lnTo>
                  <a:lnTo>
                    <a:pt x="15142244" y="10284204"/>
                  </a:lnTo>
                  <a:lnTo>
                    <a:pt x="0" y="1028420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2" name="Group 12"/>
            <p:cNvGrpSpPr/>
            <p:nvPr/>
          </p:nvGrpSpPr>
          <p:grpSpPr>
            <a:xfrm>
              <a:off x="1132249" y="2718054"/>
              <a:ext cx="12877746" cy="5609945"/>
              <a:chOff x="0" y="0"/>
              <a:chExt cx="2543752" cy="1108137"/>
            </a:xfrm>
          </p:grpSpPr>
          <p:sp>
            <p:nvSpPr>
              <p:cNvPr id="13" name="Freeform 13"/>
              <p:cNvSpPr/>
              <p:nvPr/>
            </p:nvSpPr>
            <p:spPr>
              <a:xfrm>
                <a:off x="0" y="0"/>
                <a:ext cx="2543752" cy="1108137"/>
              </a:xfrm>
              <a:custGeom>
                <a:avLst/>
                <a:gdLst/>
                <a:ahLst/>
                <a:cxnLst/>
                <a:rect l="l" t="t" r="r" b="b"/>
                <a:pathLst>
                  <a:path w="2543752" h="1108137">
                    <a:moveTo>
                      <a:pt x="0" y="0"/>
                    </a:moveTo>
                    <a:lnTo>
                      <a:pt x="2543752" y="0"/>
                    </a:lnTo>
                    <a:lnTo>
                      <a:pt x="2543752" y="1108137"/>
                    </a:lnTo>
                    <a:lnTo>
                      <a:pt x="0" y="1108137"/>
                    </a:lnTo>
                    <a:close/>
                  </a:path>
                </a:pathLst>
              </a:custGeom>
              <a:solidFill>
                <a:srgbClr val="FFFFFF"/>
              </a:solidFill>
            </p:spPr>
          </p:sp>
          <p:sp>
            <p:nvSpPr>
              <p:cNvPr id="14" name="TextBox 14"/>
              <p:cNvSpPr txBox="1"/>
              <p:nvPr/>
            </p:nvSpPr>
            <p:spPr>
              <a:xfrm>
                <a:off x="0" y="-38100"/>
                <a:ext cx="2543752" cy="1146237"/>
              </a:xfrm>
              <a:prstGeom prst="rect">
                <a:avLst/>
              </a:prstGeom>
            </p:spPr>
            <p:txBody>
              <a:bodyPr lIns="50800" tIns="50800" rIns="50800" bIns="50800" rtlCol="0" anchor="ctr"/>
              <a:lstStyle/>
              <a:p>
                <a:pPr algn="ctr">
                  <a:lnSpc>
                    <a:spcPts val="2659"/>
                  </a:lnSpc>
                </a:pPr>
                <a:endParaRPr/>
              </a:p>
            </p:txBody>
          </p:sp>
        </p:grpSp>
      </p:grpSp>
      <p:sp>
        <p:nvSpPr>
          <p:cNvPr id="15" name="Freeform 15"/>
          <p:cNvSpPr/>
          <p:nvPr/>
        </p:nvSpPr>
        <p:spPr>
          <a:xfrm rot="-3190612" flipH="1">
            <a:off x="15345455" y="2208509"/>
            <a:ext cx="2590982" cy="1402369"/>
          </a:xfrm>
          <a:custGeom>
            <a:avLst/>
            <a:gdLst/>
            <a:ahLst/>
            <a:cxnLst/>
            <a:rect l="l" t="t" r="r" b="b"/>
            <a:pathLst>
              <a:path w="2590982" h="1402369">
                <a:moveTo>
                  <a:pt x="2590983" y="0"/>
                </a:moveTo>
                <a:lnTo>
                  <a:pt x="0" y="0"/>
                </a:lnTo>
                <a:lnTo>
                  <a:pt x="0" y="1402369"/>
                </a:lnTo>
                <a:lnTo>
                  <a:pt x="2590983" y="1402369"/>
                </a:lnTo>
                <a:lnTo>
                  <a:pt x="2590983"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6" name="TextBox 16"/>
          <p:cNvSpPr txBox="1"/>
          <p:nvPr/>
        </p:nvSpPr>
        <p:spPr>
          <a:xfrm>
            <a:off x="2155022" y="5218262"/>
            <a:ext cx="13751216" cy="1231106"/>
          </a:xfrm>
          <a:prstGeom prst="rect">
            <a:avLst/>
          </a:prstGeom>
        </p:spPr>
        <p:txBody>
          <a:bodyPr lIns="0" tIns="0" rIns="0" bIns="0" rtlCol="0" anchor="t">
            <a:spAutoFit/>
          </a:bodyPr>
          <a:lstStyle/>
          <a:p>
            <a:pPr algn="ctr"/>
            <a:r>
              <a:rPr lang="en-US" sz="8000" dirty="0">
                <a:solidFill>
                  <a:srgbClr val="3333FF"/>
                </a:solidFill>
                <a:latin typeface="Bauhaus 93" panose="04030905020B02020C02" pitchFamily="82" charset="0"/>
              </a:rPr>
              <a:t> Warm-up and Review.</a:t>
            </a:r>
          </a:p>
        </p:txBody>
      </p:sp>
      <p:pic>
        <p:nvPicPr>
          <p:cNvPr id="21" name="Picture 20"/>
          <p:cNvPicPr>
            <a:picLocks/>
          </p:cNvPicPr>
          <p:nvPr/>
        </p:nvPicPr>
        <p:blipFill>
          <a:blip r:embed="rId19"/>
          <a:stretch>
            <a:fillRect/>
          </a:stretch>
        </p:blipFill>
        <p:spPr>
          <a:xfrm>
            <a:off x="8229600" y="2755327"/>
            <a:ext cx="1828800" cy="1828800"/>
          </a:xfrm>
          <a:prstGeom prst="rect">
            <a:avLst/>
          </a:prstGeom>
        </p:spPr>
      </p:pic>
      <p:sp>
        <p:nvSpPr>
          <p:cNvPr id="17" name="Rectangle 16"/>
          <p:cNvSpPr/>
          <p:nvPr/>
        </p:nvSpPr>
        <p:spPr>
          <a:xfrm>
            <a:off x="6327365" y="7083504"/>
            <a:ext cx="5633273" cy="1107996"/>
          </a:xfrm>
          <a:prstGeom prst="rect">
            <a:avLst/>
          </a:prstGeom>
          <a:noFill/>
        </p:spPr>
        <p:txBody>
          <a:bodyPr wrap="none" lIns="91440" tIns="45720" rIns="91440" bIns="45720">
            <a:spAutoFit/>
          </a:bodyPr>
          <a:lstStyle/>
          <a:p>
            <a:pPr algn="ctr"/>
            <a:r>
              <a:rPr lang="en-US" sz="6600" b="1" cap="none" spc="0" dirty="0">
                <a:ln w="0"/>
                <a:solidFill>
                  <a:srgbClr val="C00000"/>
                </a:solidFill>
                <a:effectLst>
                  <a:outerShdw blurRad="38100" dist="19050" dir="2700000" algn="tl" rotWithShape="0">
                    <a:schemeClr val="dk1">
                      <a:alpha val="40000"/>
                    </a:schemeClr>
                  </a:outerShdw>
                </a:effectLst>
                <a:latin typeface="Cascadia Code" panose="020B0609020000020004" pitchFamily="49" charset="0"/>
                <a:ea typeface="Cascadia Code" panose="020B0609020000020004" pitchFamily="49" charset="0"/>
                <a:cs typeface="Cascadia Code" panose="020B0609020000020004" pitchFamily="49" charset="0"/>
              </a:rPr>
              <a:t>Let’s sing.</a:t>
            </a:r>
          </a:p>
        </p:txBody>
      </p:sp>
      <p:sp>
        <p:nvSpPr>
          <p:cNvPr id="8" name="Freeform 8"/>
          <p:cNvSpPr/>
          <p:nvPr/>
        </p:nvSpPr>
        <p:spPr>
          <a:xfrm rot="6087271">
            <a:off x="9362825" y="8681658"/>
            <a:ext cx="1821100" cy="2817950"/>
          </a:xfrm>
          <a:custGeom>
            <a:avLst/>
            <a:gdLst/>
            <a:ahLst/>
            <a:cxnLst/>
            <a:rect l="l" t="t" r="r" b="b"/>
            <a:pathLst>
              <a:path w="1821100" h="2817950">
                <a:moveTo>
                  <a:pt x="0" y="0"/>
                </a:moveTo>
                <a:lnTo>
                  <a:pt x="1821100" y="0"/>
                </a:lnTo>
                <a:lnTo>
                  <a:pt x="1821100" y="2817951"/>
                </a:lnTo>
                <a:lnTo>
                  <a:pt x="0" y="281795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9" name="Freeform 9"/>
          <p:cNvSpPr/>
          <p:nvPr/>
        </p:nvSpPr>
        <p:spPr>
          <a:xfrm rot="-8896559">
            <a:off x="354716" y="3221708"/>
            <a:ext cx="2543284" cy="1354299"/>
          </a:xfrm>
          <a:custGeom>
            <a:avLst/>
            <a:gdLst/>
            <a:ahLst/>
            <a:cxnLst/>
            <a:rect l="l" t="t" r="r" b="b"/>
            <a:pathLst>
              <a:path w="2543284" h="1354299">
                <a:moveTo>
                  <a:pt x="0" y="0"/>
                </a:moveTo>
                <a:lnTo>
                  <a:pt x="2543284" y="0"/>
                </a:lnTo>
                <a:lnTo>
                  <a:pt x="2543284" y="1354299"/>
                </a:lnTo>
                <a:lnTo>
                  <a:pt x="0" y="1354299"/>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231010604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18288000" cy="10287000"/>
          </a:xfrm>
          <a:prstGeom prst="rect">
            <a:avLst/>
          </a:prstGeom>
        </p:spPr>
      </p:pic>
      <p:sp>
        <p:nvSpPr>
          <p:cNvPr id="2" name="Freeform 2"/>
          <p:cNvSpPr/>
          <p:nvPr/>
        </p:nvSpPr>
        <p:spPr>
          <a:xfrm rot="1823439">
            <a:off x="-1345684" y="8252433"/>
            <a:ext cx="7799790" cy="5814389"/>
          </a:xfrm>
          <a:custGeom>
            <a:avLst/>
            <a:gdLst/>
            <a:ahLst/>
            <a:cxnLst/>
            <a:rect l="l" t="t" r="r" b="b"/>
            <a:pathLst>
              <a:path w="7799790" h="5814389">
                <a:moveTo>
                  <a:pt x="0" y="0"/>
                </a:moveTo>
                <a:lnTo>
                  <a:pt x="7799791" y="0"/>
                </a:lnTo>
                <a:lnTo>
                  <a:pt x="7799791" y="5814390"/>
                </a:lnTo>
                <a:lnTo>
                  <a:pt x="0" y="581439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0849497" y="5818384"/>
            <a:ext cx="9495903" cy="6879833"/>
          </a:xfrm>
          <a:custGeom>
            <a:avLst/>
            <a:gdLst/>
            <a:ahLst/>
            <a:cxnLst/>
            <a:rect l="l" t="t" r="r" b="b"/>
            <a:pathLst>
              <a:path w="9495903" h="6879833">
                <a:moveTo>
                  <a:pt x="0" y="0"/>
                </a:moveTo>
                <a:lnTo>
                  <a:pt x="9495903" y="0"/>
                </a:lnTo>
                <a:lnTo>
                  <a:pt x="9495903" y="6879832"/>
                </a:lnTo>
                <a:lnTo>
                  <a:pt x="0" y="68798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flipH="1" flipV="1">
            <a:off x="-2057400" y="-2335016"/>
            <a:ext cx="9495903" cy="6879833"/>
          </a:xfrm>
          <a:custGeom>
            <a:avLst/>
            <a:gdLst/>
            <a:ahLst/>
            <a:cxnLst/>
            <a:rect l="l" t="t" r="r" b="b"/>
            <a:pathLst>
              <a:path w="9495903" h="6879833">
                <a:moveTo>
                  <a:pt x="9495904" y="6879832"/>
                </a:moveTo>
                <a:lnTo>
                  <a:pt x="0" y="6879832"/>
                </a:lnTo>
                <a:lnTo>
                  <a:pt x="0" y="0"/>
                </a:lnTo>
                <a:lnTo>
                  <a:pt x="9495904" y="0"/>
                </a:lnTo>
                <a:lnTo>
                  <a:pt x="9495904" y="6879832"/>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3570514">
            <a:off x="13446330" y="-3028507"/>
            <a:ext cx="7799790" cy="5814389"/>
          </a:xfrm>
          <a:custGeom>
            <a:avLst/>
            <a:gdLst/>
            <a:ahLst/>
            <a:cxnLst/>
            <a:rect l="l" t="t" r="r" b="b"/>
            <a:pathLst>
              <a:path w="7799790" h="5814389">
                <a:moveTo>
                  <a:pt x="0" y="0"/>
                </a:moveTo>
                <a:lnTo>
                  <a:pt x="7799790" y="0"/>
                </a:lnTo>
                <a:lnTo>
                  <a:pt x="7799790" y="5814389"/>
                </a:lnTo>
                <a:lnTo>
                  <a:pt x="0" y="5814389"/>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72400" y="93693"/>
            <a:ext cx="4950814" cy="621841"/>
          </a:xfrm>
          <a:custGeom>
            <a:avLst/>
            <a:gdLst/>
            <a:ahLst/>
            <a:cxnLst/>
            <a:rect l="l" t="t" r="r" b="b"/>
            <a:pathLst>
              <a:path w="4950814" h="621841">
                <a:moveTo>
                  <a:pt x="0" y="0"/>
                </a:moveTo>
                <a:lnTo>
                  <a:pt x="4950814" y="0"/>
                </a:lnTo>
                <a:lnTo>
                  <a:pt x="4950814" y="621841"/>
                </a:lnTo>
                <a:lnTo>
                  <a:pt x="0" y="6218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7"/>
          <p:cNvSpPr/>
          <p:nvPr/>
        </p:nvSpPr>
        <p:spPr>
          <a:xfrm>
            <a:off x="6316367" y="9486900"/>
            <a:ext cx="4950814" cy="621841"/>
          </a:xfrm>
          <a:custGeom>
            <a:avLst/>
            <a:gdLst/>
            <a:ahLst/>
            <a:cxnLst/>
            <a:rect l="l" t="t" r="r" b="b"/>
            <a:pathLst>
              <a:path w="4950814" h="621841">
                <a:moveTo>
                  <a:pt x="0" y="0"/>
                </a:moveTo>
                <a:lnTo>
                  <a:pt x="4950814" y="0"/>
                </a:lnTo>
                <a:lnTo>
                  <a:pt x="4950814" y="621841"/>
                </a:lnTo>
                <a:lnTo>
                  <a:pt x="0" y="6218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5381977" y="800100"/>
            <a:ext cx="7524047" cy="948529"/>
          </a:xfrm>
          <a:prstGeom prst="rect">
            <a:avLst/>
          </a:prstGeom>
        </p:spPr>
        <p:txBody>
          <a:bodyPr wrap="none">
            <a:spAutoFit/>
          </a:bodyPr>
          <a:lstStyle/>
          <a:p>
            <a:pPr algn="ctr">
              <a:lnSpc>
                <a:spcPct val="150000"/>
              </a:lnSpc>
            </a:pPr>
            <a:r>
              <a:rPr lang="en-US" sz="4200" b="1" dirty="0">
                <a:solidFill>
                  <a:srgbClr val="3333FF"/>
                </a:solidFill>
                <a:latin typeface="Cooper Black" panose="0208090404030B020404" pitchFamily="18" charset="0"/>
              </a:rPr>
              <a:t>Did you swim last Sunday?</a:t>
            </a:r>
          </a:p>
        </p:txBody>
      </p:sp>
      <p:grpSp>
        <p:nvGrpSpPr>
          <p:cNvPr id="13" name="Group 12"/>
          <p:cNvGrpSpPr/>
          <p:nvPr/>
        </p:nvGrpSpPr>
        <p:grpSpPr>
          <a:xfrm>
            <a:off x="2438062" y="1943100"/>
            <a:ext cx="11621899" cy="6347292"/>
            <a:chOff x="1570705" y="2170109"/>
            <a:chExt cx="11621899" cy="6347292"/>
          </a:xfrm>
        </p:grpSpPr>
        <p:sp>
          <p:nvSpPr>
            <p:cNvPr id="14" name="Rectangle 13"/>
            <p:cNvSpPr/>
            <p:nvPr/>
          </p:nvSpPr>
          <p:spPr>
            <a:xfrm>
              <a:off x="1570705" y="2170109"/>
              <a:ext cx="7123360" cy="3016210"/>
            </a:xfrm>
            <a:prstGeom prst="rect">
              <a:avLst/>
            </a:prstGeom>
          </p:spPr>
          <p:txBody>
            <a:bodyPr wrap="none">
              <a:spAutoFit/>
            </a:bodyPr>
            <a:lstStyle/>
            <a:p>
              <a:pPr>
                <a:spcAft>
                  <a:spcPts val="1200"/>
                </a:spcAft>
              </a:pPr>
              <a:r>
                <a:rPr lang="en-US" sz="4000" b="1" dirty="0"/>
                <a:t>Where were you last Sunday? </a:t>
              </a:r>
            </a:p>
            <a:p>
              <a:pPr>
                <a:spcAft>
                  <a:spcPts val="1200"/>
                </a:spcAft>
              </a:pPr>
              <a:r>
                <a:rPr lang="en-US" sz="4000" b="1" dirty="0"/>
                <a:t>I was on the beach. </a:t>
              </a:r>
            </a:p>
            <a:p>
              <a:pPr>
                <a:spcAft>
                  <a:spcPts val="1200"/>
                </a:spcAft>
              </a:pPr>
              <a:r>
                <a:rPr lang="en-US" sz="4000" b="1" dirty="0"/>
                <a:t>Did you swim? </a:t>
              </a:r>
            </a:p>
            <a:p>
              <a:pPr>
                <a:spcAft>
                  <a:spcPts val="1200"/>
                </a:spcAft>
              </a:pPr>
              <a:r>
                <a:rPr lang="en-US" sz="4000" b="1" dirty="0"/>
                <a:t>Yes, I did. I swam with my mum. </a:t>
              </a:r>
            </a:p>
          </p:txBody>
        </p:sp>
        <p:sp>
          <p:nvSpPr>
            <p:cNvPr id="15" name="Rectangle 14"/>
            <p:cNvSpPr/>
            <p:nvPr/>
          </p:nvSpPr>
          <p:spPr>
            <a:xfrm>
              <a:off x="6206461" y="5501191"/>
              <a:ext cx="6986143" cy="3016210"/>
            </a:xfrm>
            <a:prstGeom prst="rect">
              <a:avLst/>
            </a:prstGeom>
          </p:spPr>
          <p:txBody>
            <a:bodyPr wrap="none">
              <a:spAutoFit/>
            </a:bodyPr>
            <a:lstStyle/>
            <a:p>
              <a:pPr>
                <a:spcAft>
                  <a:spcPts val="1200"/>
                </a:spcAft>
              </a:pPr>
              <a:r>
                <a:rPr lang="en-US" sz="4000" b="1" dirty="0"/>
                <a:t>Where were you last weekend? </a:t>
              </a:r>
            </a:p>
            <a:p>
              <a:pPr>
                <a:spcAft>
                  <a:spcPts val="1200"/>
                </a:spcAft>
              </a:pPr>
              <a:r>
                <a:rPr lang="en-US" sz="4000" b="1" dirty="0"/>
                <a:t>I was in the park. </a:t>
              </a:r>
            </a:p>
            <a:p>
              <a:pPr>
                <a:spcAft>
                  <a:spcPts val="1200"/>
                </a:spcAft>
              </a:pPr>
              <a:r>
                <a:rPr lang="en-US" sz="4000" b="1" dirty="0"/>
                <a:t>Did you walk? </a:t>
              </a:r>
            </a:p>
            <a:p>
              <a:pPr>
                <a:spcAft>
                  <a:spcPts val="1200"/>
                </a:spcAft>
              </a:pPr>
              <a:r>
                <a:rPr lang="en-US" sz="4000" b="1" dirty="0"/>
                <a:t>No, I didn't. I took photos there.</a:t>
              </a:r>
              <a:endParaRPr lang="en-US" sz="4000" b="1" dirty="0">
                <a:solidFill>
                  <a:srgbClr val="FF0066"/>
                </a:solidFill>
                <a:latin typeface="Bauhaus 93" panose="04030905020B02020C02" pitchFamily="82" charset="0"/>
              </a:endParaRPr>
            </a:p>
          </p:txBody>
        </p:sp>
      </p:grpSp>
      <p:pic>
        <p:nvPicPr>
          <p:cNvPr id="21" name="Picture 20"/>
          <p:cNvPicPr>
            <a:picLocks noChangeAspect="1"/>
          </p:cNvPicPr>
          <p:nvPr/>
        </p:nvPicPr>
        <p:blipFill>
          <a:blip r:embed="rId11"/>
          <a:stretch>
            <a:fillRect/>
          </a:stretch>
        </p:blipFill>
        <p:spPr>
          <a:xfrm>
            <a:off x="152775" y="5153781"/>
            <a:ext cx="6400426" cy="5007543"/>
          </a:xfrm>
          <a:prstGeom prst="rect">
            <a:avLst/>
          </a:prstGeom>
        </p:spPr>
      </p:pic>
      <p:sp>
        <p:nvSpPr>
          <p:cNvPr id="22" name="Freeform 7"/>
          <p:cNvSpPr/>
          <p:nvPr/>
        </p:nvSpPr>
        <p:spPr>
          <a:xfrm>
            <a:off x="15636832" y="317165"/>
            <a:ext cx="1709393" cy="1423070"/>
          </a:xfrm>
          <a:custGeom>
            <a:avLst/>
            <a:gdLst/>
            <a:ahLst/>
            <a:cxnLst/>
            <a:rect l="l" t="t" r="r" b="b"/>
            <a:pathLst>
              <a:path w="1709393" h="1423070">
                <a:moveTo>
                  <a:pt x="0" y="0"/>
                </a:moveTo>
                <a:lnTo>
                  <a:pt x="1709393" y="0"/>
                </a:lnTo>
                <a:lnTo>
                  <a:pt x="1709393" y="1423070"/>
                </a:lnTo>
                <a:lnTo>
                  <a:pt x="0" y="1423070"/>
                </a:lnTo>
                <a:lnTo>
                  <a:pt x="0" y="0"/>
                </a:lnTo>
                <a:close/>
              </a:path>
            </a:pathLst>
          </a:custGeom>
          <a:blipFill>
            <a:blip r:embed="rId12">
              <a:extLst>
                <a:ext uri="{96DAC541-7B7A-43D3-8B79-37D633B846F1}">
                  <asvg:svgBlip xmlns:asvg="http://schemas.microsoft.com/office/drawing/2016/SVG/main" xmlns="" r:embed="rId14"/>
                </a:ext>
              </a:extLst>
            </a:blip>
            <a:stretch>
              <a:fillRect/>
            </a:stretch>
          </a:blipFill>
        </p:spPr>
      </p:sp>
      <p:sp>
        <p:nvSpPr>
          <p:cNvPr id="23" name="Freeform 8"/>
          <p:cNvSpPr/>
          <p:nvPr/>
        </p:nvSpPr>
        <p:spPr>
          <a:xfrm>
            <a:off x="14166961" y="2739670"/>
            <a:ext cx="1709393" cy="1423070"/>
          </a:xfrm>
          <a:custGeom>
            <a:avLst/>
            <a:gdLst/>
            <a:ahLst/>
            <a:cxnLst/>
            <a:rect l="l" t="t" r="r" b="b"/>
            <a:pathLst>
              <a:path w="1709393" h="1423070">
                <a:moveTo>
                  <a:pt x="0" y="0"/>
                </a:moveTo>
                <a:lnTo>
                  <a:pt x="1709393" y="0"/>
                </a:lnTo>
                <a:lnTo>
                  <a:pt x="1709393" y="1423070"/>
                </a:lnTo>
                <a:lnTo>
                  <a:pt x="0" y="1423070"/>
                </a:lnTo>
                <a:lnTo>
                  <a:pt x="0" y="0"/>
                </a:lnTo>
                <a:close/>
              </a:path>
            </a:pathLst>
          </a:custGeom>
          <a:blipFill>
            <a:blip r:embed="rId12">
              <a:extLst>
                <a:ext uri="{96DAC541-7B7A-43D3-8B79-37D633B846F1}">
                  <asvg:svgBlip xmlns:asvg="http://schemas.microsoft.com/office/drawing/2016/SVG/main" xmlns="" r:embed="rId14"/>
                </a:ext>
              </a:extLst>
            </a:blip>
            <a:stretch>
              <a:fillRect/>
            </a:stretch>
          </a:blipFill>
        </p:spPr>
      </p:sp>
    </p:spTree>
    <p:extLst>
      <p:ext uri="{BB962C8B-B14F-4D97-AF65-F5344CB8AC3E}">
        <p14:creationId xmlns:p14="http://schemas.microsoft.com/office/powerpoint/2010/main" val="209662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0" y="-57560"/>
            <a:ext cx="18288000" cy="10344560"/>
          </a:xfrm>
          <a:prstGeom prst="rect">
            <a:avLst/>
          </a:prstGeom>
        </p:spPr>
      </p:pic>
      <p:sp>
        <p:nvSpPr>
          <p:cNvPr id="2" name="Freeform 2"/>
          <p:cNvSpPr/>
          <p:nvPr/>
        </p:nvSpPr>
        <p:spPr>
          <a:xfrm rot="572589">
            <a:off x="15175516" y="4106652"/>
            <a:ext cx="5197511" cy="7482624"/>
          </a:xfrm>
          <a:custGeom>
            <a:avLst/>
            <a:gdLst/>
            <a:ahLst/>
            <a:cxnLst/>
            <a:rect l="l" t="t" r="r" b="b"/>
            <a:pathLst>
              <a:path w="5197511" h="7482624">
                <a:moveTo>
                  <a:pt x="0" y="0"/>
                </a:moveTo>
                <a:lnTo>
                  <a:pt x="5197511" y="0"/>
                </a:lnTo>
                <a:lnTo>
                  <a:pt x="5197511" y="7482623"/>
                </a:lnTo>
                <a:lnTo>
                  <a:pt x="0" y="748262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93488">
            <a:off x="11082850" y="7823627"/>
            <a:ext cx="5485336" cy="1411605"/>
          </a:xfrm>
          <a:custGeom>
            <a:avLst/>
            <a:gdLst/>
            <a:ahLst/>
            <a:cxnLst/>
            <a:rect l="l" t="t" r="r" b="b"/>
            <a:pathLst>
              <a:path w="5485336" h="1411605">
                <a:moveTo>
                  <a:pt x="0" y="0"/>
                </a:moveTo>
                <a:lnTo>
                  <a:pt x="5485336" y="0"/>
                </a:lnTo>
                <a:lnTo>
                  <a:pt x="5485336" y="1411605"/>
                </a:lnTo>
                <a:lnTo>
                  <a:pt x="0" y="14116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729525">
            <a:off x="1041072" y="-1968418"/>
            <a:ext cx="5712545" cy="5325414"/>
          </a:xfrm>
          <a:custGeom>
            <a:avLst/>
            <a:gdLst/>
            <a:ahLst/>
            <a:cxnLst/>
            <a:rect l="l" t="t" r="r" b="b"/>
            <a:pathLst>
              <a:path w="5712545" h="5325414">
                <a:moveTo>
                  <a:pt x="0" y="0"/>
                </a:moveTo>
                <a:lnTo>
                  <a:pt x="5712546" y="0"/>
                </a:lnTo>
                <a:lnTo>
                  <a:pt x="5712546" y="5325414"/>
                </a:lnTo>
                <a:lnTo>
                  <a:pt x="0" y="53254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1505782">
            <a:off x="-2350048" y="5222965"/>
            <a:ext cx="7952813" cy="6301620"/>
          </a:xfrm>
          <a:custGeom>
            <a:avLst/>
            <a:gdLst/>
            <a:ahLst/>
            <a:cxnLst/>
            <a:rect l="l" t="t" r="r" b="b"/>
            <a:pathLst>
              <a:path w="7952813" h="6301620">
                <a:moveTo>
                  <a:pt x="0" y="0"/>
                </a:moveTo>
                <a:lnTo>
                  <a:pt x="7952813" y="0"/>
                </a:lnTo>
                <a:lnTo>
                  <a:pt x="7952813" y="6301620"/>
                </a:lnTo>
                <a:lnTo>
                  <a:pt x="0" y="630162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rot="679078">
            <a:off x="1464679" y="9026186"/>
            <a:ext cx="6265075" cy="1637824"/>
          </a:xfrm>
          <a:custGeom>
            <a:avLst/>
            <a:gdLst/>
            <a:ahLst/>
            <a:cxnLst/>
            <a:rect l="l" t="t" r="r" b="b"/>
            <a:pathLst>
              <a:path w="6265075" h="1637824">
                <a:moveTo>
                  <a:pt x="0" y="0"/>
                </a:moveTo>
                <a:lnTo>
                  <a:pt x="6265076" y="0"/>
                </a:lnTo>
                <a:lnTo>
                  <a:pt x="6265076" y="1637824"/>
                </a:lnTo>
                <a:lnTo>
                  <a:pt x="0" y="16378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10472987">
            <a:off x="11070238" y="-197969"/>
            <a:ext cx="6036028" cy="1553829"/>
          </a:xfrm>
          <a:custGeom>
            <a:avLst/>
            <a:gdLst/>
            <a:ahLst/>
            <a:cxnLst/>
            <a:rect l="l" t="t" r="r" b="b"/>
            <a:pathLst>
              <a:path w="6036028" h="1553829">
                <a:moveTo>
                  <a:pt x="0" y="0"/>
                </a:moveTo>
                <a:lnTo>
                  <a:pt x="6036028" y="0"/>
                </a:lnTo>
                <a:lnTo>
                  <a:pt x="6036028" y="1553829"/>
                </a:lnTo>
                <a:lnTo>
                  <a:pt x="0" y="155382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10" name="Group 10"/>
          <p:cNvGrpSpPr/>
          <p:nvPr/>
        </p:nvGrpSpPr>
        <p:grpSpPr>
          <a:xfrm>
            <a:off x="2273207" y="901266"/>
            <a:ext cx="13741586" cy="8484468"/>
            <a:chOff x="0" y="0"/>
            <a:chExt cx="15142244" cy="10284204"/>
          </a:xfrm>
        </p:grpSpPr>
        <p:sp>
          <p:nvSpPr>
            <p:cNvPr id="11" name="Freeform 11"/>
            <p:cNvSpPr/>
            <p:nvPr/>
          </p:nvSpPr>
          <p:spPr>
            <a:xfrm>
              <a:off x="0" y="0"/>
              <a:ext cx="15142244" cy="10284204"/>
            </a:xfrm>
            <a:custGeom>
              <a:avLst/>
              <a:gdLst/>
              <a:ahLst/>
              <a:cxnLst/>
              <a:rect l="l" t="t" r="r" b="b"/>
              <a:pathLst>
                <a:path w="15142244" h="10284204">
                  <a:moveTo>
                    <a:pt x="0" y="0"/>
                  </a:moveTo>
                  <a:lnTo>
                    <a:pt x="15142244" y="0"/>
                  </a:lnTo>
                  <a:lnTo>
                    <a:pt x="15142244" y="10284204"/>
                  </a:lnTo>
                  <a:lnTo>
                    <a:pt x="0" y="1028420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2" name="Group 12"/>
            <p:cNvGrpSpPr/>
            <p:nvPr/>
          </p:nvGrpSpPr>
          <p:grpSpPr>
            <a:xfrm>
              <a:off x="1132249" y="2718054"/>
              <a:ext cx="12877746" cy="5609945"/>
              <a:chOff x="0" y="0"/>
              <a:chExt cx="2543752" cy="1108137"/>
            </a:xfrm>
          </p:grpSpPr>
          <p:sp>
            <p:nvSpPr>
              <p:cNvPr id="13" name="Freeform 13"/>
              <p:cNvSpPr/>
              <p:nvPr/>
            </p:nvSpPr>
            <p:spPr>
              <a:xfrm>
                <a:off x="0" y="0"/>
                <a:ext cx="2543752" cy="1108137"/>
              </a:xfrm>
              <a:custGeom>
                <a:avLst/>
                <a:gdLst/>
                <a:ahLst/>
                <a:cxnLst/>
                <a:rect l="l" t="t" r="r" b="b"/>
                <a:pathLst>
                  <a:path w="2543752" h="1108137">
                    <a:moveTo>
                      <a:pt x="0" y="0"/>
                    </a:moveTo>
                    <a:lnTo>
                      <a:pt x="2543752" y="0"/>
                    </a:lnTo>
                    <a:lnTo>
                      <a:pt x="2543752" y="1108137"/>
                    </a:lnTo>
                    <a:lnTo>
                      <a:pt x="0" y="1108137"/>
                    </a:lnTo>
                    <a:close/>
                  </a:path>
                </a:pathLst>
              </a:custGeom>
              <a:solidFill>
                <a:srgbClr val="FFFFFF"/>
              </a:solidFill>
            </p:spPr>
          </p:sp>
          <p:sp>
            <p:nvSpPr>
              <p:cNvPr id="14" name="TextBox 14"/>
              <p:cNvSpPr txBox="1"/>
              <p:nvPr/>
            </p:nvSpPr>
            <p:spPr>
              <a:xfrm>
                <a:off x="0" y="-38100"/>
                <a:ext cx="2543752" cy="1146237"/>
              </a:xfrm>
              <a:prstGeom prst="rect">
                <a:avLst/>
              </a:prstGeom>
            </p:spPr>
            <p:txBody>
              <a:bodyPr lIns="50800" tIns="50800" rIns="50800" bIns="50800" rtlCol="0" anchor="ctr"/>
              <a:lstStyle/>
              <a:p>
                <a:pPr algn="ctr">
                  <a:lnSpc>
                    <a:spcPts val="2659"/>
                  </a:lnSpc>
                </a:pPr>
                <a:endParaRPr/>
              </a:p>
            </p:txBody>
          </p:sp>
        </p:grpSp>
      </p:grpSp>
      <p:sp>
        <p:nvSpPr>
          <p:cNvPr id="15" name="Freeform 15"/>
          <p:cNvSpPr/>
          <p:nvPr/>
        </p:nvSpPr>
        <p:spPr>
          <a:xfrm rot="-3190612" flipH="1">
            <a:off x="15345455" y="2208509"/>
            <a:ext cx="2590982" cy="1402369"/>
          </a:xfrm>
          <a:custGeom>
            <a:avLst/>
            <a:gdLst/>
            <a:ahLst/>
            <a:cxnLst/>
            <a:rect l="l" t="t" r="r" b="b"/>
            <a:pathLst>
              <a:path w="2590982" h="1402369">
                <a:moveTo>
                  <a:pt x="2590983" y="0"/>
                </a:moveTo>
                <a:lnTo>
                  <a:pt x="0" y="0"/>
                </a:lnTo>
                <a:lnTo>
                  <a:pt x="0" y="1402369"/>
                </a:lnTo>
                <a:lnTo>
                  <a:pt x="2590983" y="1402369"/>
                </a:lnTo>
                <a:lnTo>
                  <a:pt x="2590983"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6" name="TextBox 16"/>
          <p:cNvSpPr txBox="1"/>
          <p:nvPr/>
        </p:nvSpPr>
        <p:spPr>
          <a:xfrm>
            <a:off x="2155022" y="6321207"/>
            <a:ext cx="13751216" cy="1231106"/>
          </a:xfrm>
          <a:prstGeom prst="rect">
            <a:avLst/>
          </a:prstGeom>
        </p:spPr>
        <p:txBody>
          <a:bodyPr lIns="0" tIns="0" rIns="0" bIns="0" rtlCol="0" anchor="t">
            <a:spAutoFit/>
          </a:bodyPr>
          <a:lstStyle/>
          <a:p>
            <a:pPr algn="ctr"/>
            <a:r>
              <a:rPr lang="en-US" sz="8000" dirty="0">
                <a:solidFill>
                  <a:srgbClr val="3333FF"/>
                </a:solidFill>
                <a:latin typeface="Bauhaus 93" panose="04030905020B02020C02" pitchFamily="82" charset="0"/>
              </a:rPr>
              <a:t>Listen and repeat.</a:t>
            </a:r>
          </a:p>
        </p:txBody>
      </p:sp>
      <p:grpSp>
        <p:nvGrpSpPr>
          <p:cNvPr id="24" name="Group 23"/>
          <p:cNvGrpSpPr/>
          <p:nvPr/>
        </p:nvGrpSpPr>
        <p:grpSpPr>
          <a:xfrm>
            <a:off x="8229600" y="2755327"/>
            <a:ext cx="1828800" cy="1828800"/>
            <a:chOff x="1077453" y="5873512"/>
            <a:chExt cx="2743438" cy="2743438"/>
          </a:xfrm>
        </p:grpSpPr>
        <p:pic>
          <p:nvPicPr>
            <p:cNvPr id="25" name="Picture 24"/>
            <p:cNvPicPr>
              <a:picLocks noChangeAspect="1"/>
            </p:cNvPicPr>
            <p:nvPr/>
          </p:nvPicPr>
          <p:blipFill>
            <a:blip r:embed="rId19"/>
            <a:stretch>
              <a:fillRect/>
            </a:stretch>
          </p:blipFill>
          <p:spPr>
            <a:xfrm>
              <a:off x="1077453" y="5873512"/>
              <a:ext cx="2743438" cy="2743438"/>
            </a:xfrm>
            <a:prstGeom prst="rect">
              <a:avLst/>
            </a:prstGeom>
          </p:spPr>
        </p:pic>
        <p:sp>
          <p:nvSpPr>
            <p:cNvPr id="26" name="Rectangle 25"/>
            <p:cNvSpPr/>
            <p:nvPr/>
          </p:nvSpPr>
          <p:spPr>
            <a:xfrm>
              <a:off x="1597904" y="6583512"/>
              <a:ext cx="1702538" cy="1523627"/>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Broadway" panose="04040905080B02020502" pitchFamily="82" charset="0"/>
                </a:rPr>
                <a:t>01</a:t>
              </a:r>
            </a:p>
          </p:txBody>
        </p:sp>
      </p:grpSp>
      <p:sp>
        <p:nvSpPr>
          <p:cNvPr id="19" name="TextBox 8"/>
          <p:cNvSpPr txBox="1"/>
          <p:nvPr/>
        </p:nvSpPr>
        <p:spPr>
          <a:xfrm>
            <a:off x="3870264" y="4962430"/>
            <a:ext cx="11134144" cy="1231106"/>
          </a:xfrm>
          <a:prstGeom prst="rect">
            <a:avLst/>
          </a:prstGeom>
        </p:spPr>
        <p:txBody>
          <a:bodyPr lIns="0" tIns="0" rIns="0" bIns="0" rtlCol="0" anchor="t">
            <a:spAutoFit/>
          </a:bodyPr>
          <a:lstStyle/>
          <a:p>
            <a:pPr lvl="0" algn="ctr"/>
            <a:r>
              <a:rPr lang="en-US" sz="8000" b="1" dirty="0">
                <a:latin typeface="Bodoni MT Black" panose="02070A03080606020203" pitchFamily="18" charset="0"/>
              </a:rPr>
              <a:t>Activity 1</a:t>
            </a:r>
          </a:p>
        </p:txBody>
      </p:sp>
      <p:sp>
        <p:nvSpPr>
          <p:cNvPr id="8" name="Freeform 8"/>
          <p:cNvSpPr/>
          <p:nvPr/>
        </p:nvSpPr>
        <p:spPr>
          <a:xfrm rot="6087271">
            <a:off x="9362825" y="8681658"/>
            <a:ext cx="1821100" cy="2817950"/>
          </a:xfrm>
          <a:custGeom>
            <a:avLst/>
            <a:gdLst/>
            <a:ahLst/>
            <a:cxnLst/>
            <a:rect l="l" t="t" r="r" b="b"/>
            <a:pathLst>
              <a:path w="1821100" h="2817950">
                <a:moveTo>
                  <a:pt x="0" y="0"/>
                </a:moveTo>
                <a:lnTo>
                  <a:pt x="1821100" y="0"/>
                </a:lnTo>
                <a:lnTo>
                  <a:pt x="1821100" y="2817951"/>
                </a:lnTo>
                <a:lnTo>
                  <a:pt x="0" y="281795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9" name="Freeform 9"/>
          <p:cNvSpPr/>
          <p:nvPr/>
        </p:nvSpPr>
        <p:spPr>
          <a:xfrm rot="-8896559">
            <a:off x="354716" y="3221708"/>
            <a:ext cx="2543284" cy="1354299"/>
          </a:xfrm>
          <a:custGeom>
            <a:avLst/>
            <a:gdLst/>
            <a:ahLst/>
            <a:cxnLst/>
            <a:rect l="l" t="t" r="r" b="b"/>
            <a:pathLst>
              <a:path w="2543284" h="1354299">
                <a:moveTo>
                  <a:pt x="0" y="0"/>
                </a:moveTo>
                <a:lnTo>
                  <a:pt x="2543284" y="0"/>
                </a:lnTo>
                <a:lnTo>
                  <a:pt x="2543284" y="1354299"/>
                </a:lnTo>
                <a:lnTo>
                  <a:pt x="0" y="1354299"/>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111439084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0" y="0"/>
            <a:ext cx="18288000" cy="10287000"/>
          </a:xfrm>
          <a:prstGeom prst="rect">
            <a:avLst/>
          </a:prstGeom>
        </p:spPr>
      </p:pic>
      <p:pic>
        <p:nvPicPr>
          <p:cNvPr id="18" name="Picture 17"/>
          <p:cNvPicPr>
            <a:picLocks noChangeAspect="1"/>
          </p:cNvPicPr>
          <p:nvPr/>
        </p:nvPicPr>
        <p:blipFill rotWithShape="1">
          <a:blip r:embed="rId5"/>
          <a:srcRect t="93"/>
          <a:stretch/>
        </p:blipFill>
        <p:spPr>
          <a:xfrm>
            <a:off x="840529" y="819007"/>
            <a:ext cx="16606943" cy="8648986"/>
          </a:xfrm>
          <a:prstGeom prst="rect">
            <a:avLst/>
          </a:prstGeom>
        </p:spPr>
      </p:pic>
      <p:sp>
        <p:nvSpPr>
          <p:cNvPr id="5" name="Freeform 5"/>
          <p:cNvSpPr/>
          <p:nvPr/>
        </p:nvSpPr>
        <p:spPr>
          <a:xfrm>
            <a:off x="-215600" y="-326578"/>
            <a:ext cx="4341971" cy="1823628"/>
          </a:xfrm>
          <a:custGeom>
            <a:avLst/>
            <a:gdLst/>
            <a:ahLst/>
            <a:cxnLst/>
            <a:rect l="l" t="t" r="r" b="b"/>
            <a:pathLst>
              <a:path w="4341971" h="1823628">
                <a:moveTo>
                  <a:pt x="0" y="0"/>
                </a:moveTo>
                <a:lnTo>
                  <a:pt x="4341971" y="0"/>
                </a:lnTo>
                <a:lnTo>
                  <a:pt x="4341971" y="1823628"/>
                </a:lnTo>
                <a:lnTo>
                  <a:pt x="0" y="1823628"/>
                </a:lnTo>
                <a:lnTo>
                  <a:pt x="0" y="0"/>
                </a:lnTo>
                <a:close/>
              </a:path>
            </a:pathLst>
          </a:custGeom>
          <a:blipFill>
            <a:blip r:embed="rId6"/>
            <a:stretch>
              <a:fillRect/>
            </a:stretch>
          </a:blipFill>
        </p:spPr>
      </p:sp>
      <p:sp>
        <p:nvSpPr>
          <p:cNvPr id="6" name="Freeform 6"/>
          <p:cNvSpPr/>
          <p:nvPr/>
        </p:nvSpPr>
        <p:spPr>
          <a:xfrm flipH="1">
            <a:off x="14130829" y="-326578"/>
            <a:ext cx="4341971" cy="1823628"/>
          </a:xfrm>
          <a:custGeom>
            <a:avLst/>
            <a:gdLst/>
            <a:ahLst/>
            <a:cxnLst/>
            <a:rect l="l" t="t" r="r" b="b"/>
            <a:pathLst>
              <a:path w="4341971" h="1823628">
                <a:moveTo>
                  <a:pt x="4341971" y="0"/>
                </a:moveTo>
                <a:lnTo>
                  <a:pt x="0" y="0"/>
                </a:lnTo>
                <a:lnTo>
                  <a:pt x="0" y="1823628"/>
                </a:lnTo>
                <a:lnTo>
                  <a:pt x="4341971" y="1823628"/>
                </a:lnTo>
                <a:lnTo>
                  <a:pt x="4341971" y="0"/>
                </a:lnTo>
                <a:close/>
              </a:path>
            </a:pathLst>
          </a:custGeom>
          <a:blipFill>
            <a:blip r:embed="rId6"/>
            <a:stretch>
              <a:fillRect/>
            </a:stretch>
          </a:blipFill>
        </p:spPr>
      </p:sp>
      <p:sp>
        <p:nvSpPr>
          <p:cNvPr id="7" name="Freeform 7"/>
          <p:cNvSpPr/>
          <p:nvPr/>
        </p:nvSpPr>
        <p:spPr>
          <a:xfrm>
            <a:off x="-202634" y="7680994"/>
            <a:ext cx="2462669" cy="2810464"/>
          </a:xfrm>
          <a:custGeom>
            <a:avLst/>
            <a:gdLst/>
            <a:ahLst/>
            <a:cxnLst/>
            <a:rect l="l" t="t" r="r" b="b"/>
            <a:pathLst>
              <a:path w="3605594" h="4114800">
                <a:moveTo>
                  <a:pt x="0" y="0"/>
                </a:moveTo>
                <a:lnTo>
                  <a:pt x="3605594" y="0"/>
                </a:lnTo>
                <a:lnTo>
                  <a:pt x="3605594" y="4114800"/>
                </a:lnTo>
                <a:lnTo>
                  <a:pt x="0" y="4114800"/>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20" name="Freeform 18"/>
          <p:cNvSpPr/>
          <p:nvPr/>
        </p:nvSpPr>
        <p:spPr>
          <a:xfrm rot="875489" flipH="1">
            <a:off x="15676479" y="8116738"/>
            <a:ext cx="2496090" cy="1969507"/>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TextBox 15">
            <a:extLst>
              <a:ext uri="{FF2B5EF4-FFF2-40B4-BE49-F238E27FC236}">
                <a16:creationId xmlns:a16="http://schemas.microsoft.com/office/drawing/2014/main" id="{BD81E6EA-EC87-493A-282C-1B8444588598}"/>
              </a:ext>
            </a:extLst>
          </p:cNvPr>
          <p:cNvSpPr txBox="1"/>
          <p:nvPr/>
        </p:nvSpPr>
        <p:spPr>
          <a:xfrm>
            <a:off x="3770652" y="1028700"/>
            <a:ext cx="10746696" cy="1015663"/>
          </a:xfrm>
          <a:prstGeom prst="rect">
            <a:avLst/>
          </a:prstGeom>
        </p:spPr>
        <p:txBody>
          <a:bodyPr lIns="0" tIns="0" rIns="0" bIns="0" rtlCol="0" anchor="t">
            <a:spAutoFit/>
          </a:bodyPr>
          <a:lstStyle/>
          <a:p>
            <a:pPr algn="ctr">
              <a:spcBef>
                <a:spcPct val="0"/>
              </a:spcBef>
            </a:pPr>
            <a:r>
              <a:rPr lang="en-US" sz="6600" dirty="0">
                <a:solidFill>
                  <a:srgbClr val="3333FF"/>
                </a:solidFill>
                <a:latin typeface="Bodoni MT Black" panose="02070A03080606020203" pitchFamily="18" charset="0"/>
                <a:cs typeface="Aharoni" panose="02010803020104030203" pitchFamily="2" charset="-79"/>
              </a:rPr>
              <a:t>Listen and repeat.</a:t>
            </a:r>
          </a:p>
        </p:txBody>
      </p:sp>
      <p:sp>
        <p:nvSpPr>
          <p:cNvPr id="8" name="Rectangle 7"/>
          <p:cNvSpPr/>
          <p:nvPr/>
        </p:nvSpPr>
        <p:spPr>
          <a:xfrm>
            <a:off x="3048421" y="4543336"/>
            <a:ext cx="12191159"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19050" dir="2700000" algn="tl" rotWithShape="0">
                    <a:schemeClr val="dk1">
                      <a:alpha val="40000"/>
                    </a:schemeClr>
                  </a:outerShdw>
                </a:effectLst>
                <a:latin typeface="Bahnschrift" panose="020B0502040204020203" pitchFamily="34" charset="0"/>
              </a:rPr>
              <a:t>‘</a:t>
            </a:r>
            <a:r>
              <a:rPr lang="en-US" sz="7200" b="0" cap="none" spc="0" dirty="0">
                <a:ln w="0"/>
                <a:solidFill>
                  <a:schemeClr val="tx1"/>
                </a:solidFill>
                <a:effectLst>
                  <a:outerShdw blurRad="38100" dist="19050" dir="2700000" algn="tl" rotWithShape="0">
                    <a:schemeClr val="dk1">
                      <a:alpha val="40000"/>
                    </a:schemeClr>
                  </a:outerShdw>
                </a:effectLst>
                <a:latin typeface="Bahnschrift" panose="020B0502040204020203" pitchFamily="34" charset="0"/>
              </a:rPr>
              <a:t>When did you </a:t>
            </a:r>
            <a:r>
              <a:rPr lang="en-US" sz="7200" b="0" cap="none" spc="0" dirty="0">
                <a:ln w="0"/>
                <a:solidFill>
                  <a:srgbClr val="FF0000"/>
                </a:solidFill>
                <a:effectLst>
                  <a:outerShdw blurRad="38100" dist="19050" dir="2700000" algn="tl" rotWithShape="0">
                    <a:schemeClr val="dk1">
                      <a:alpha val="40000"/>
                    </a:schemeClr>
                  </a:outerShdw>
                </a:effectLst>
                <a:latin typeface="Bahnschrift" panose="020B0502040204020203" pitchFamily="34" charset="0"/>
              </a:rPr>
              <a:t>‘</a:t>
            </a:r>
            <a:r>
              <a:rPr lang="en-US" sz="7200" b="0" cap="none" spc="0" dirty="0">
                <a:ln w="0"/>
                <a:solidFill>
                  <a:schemeClr val="tx1"/>
                </a:solidFill>
                <a:effectLst>
                  <a:outerShdw blurRad="38100" dist="19050" dir="2700000" algn="tl" rotWithShape="0">
                    <a:schemeClr val="dk1">
                      <a:alpha val="40000"/>
                    </a:schemeClr>
                  </a:outerShdw>
                </a:effectLst>
                <a:latin typeface="Bahnschrift" panose="020B0502040204020203" pitchFamily="34" charset="0"/>
              </a:rPr>
              <a:t>go to </a:t>
            </a:r>
            <a:r>
              <a:rPr lang="en-US" sz="7200" b="0" cap="none" spc="0" dirty="0">
                <a:ln w="0"/>
                <a:solidFill>
                  <a:srgbClr val="FF0000"/>
                </a:solidFill>
                <a:effectLst>
                  <a:outerShdw blurRad="38100" dist="19050" dir="2700000" algn="tl" rotWithShape="0">
                    <a:schemeClr val="dk1">
                      <a:alpha val="40000"/>
                    </a:schemeClr>
                  </a:outerShdw>
                </a:effectLst>
                <a:latin typeface="Bahnschrift" panose="020B0502040204020203" pitchFamily="34" charset="0"/>
              </a:rPr>
              <a:t>‘</a:t>
            </a:r>
            <a:r>
              <a:rPr lang="en-US" sz="7200" b="0" cap="none" spc="0" dirty="0">
                <a:ln w="0"/>
                <a:solidFill>
                  <a:schemeClr val="tx1"/>
                </a:solidFill>
                <a:effectLst>
                  <a:outerShdw blurRad="38100" dist="19050" dir="2700000" algn="tl" rotWithShape="0">
                    <a:schemeClr val="dk1">
                      <a:alpha val="40000"/>
                    </a:schemeClr>
                  </a:outerShdw>
                </a:effectLst>
                <a:latin typeface="Bahnschrift" panose="020B0502040204020203" pitchFamily="34" charset="0"/>
              </a:rPr>
              <a:t>London?</a:t>
            </a:r>
          </a:p>
        </p:txBody>
      </p:sp>
    </p:spTree>
    <p:extLst>
      <p:ext uri="{BB962C8B-B14F-4D97-AF65-F5344CB8AC3E}">
        <p14:creationId xmlns:p14="http://schemas.microsoft.com/office/powerpoint/2010/main" val="208372910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0" y="0"/>
            <a:ext cx="18288000" cy="10287000"/>
          </a:xfrm>
          <a:prstGeom prst="rect">
            <a:avLst/>
          </a:prstGeom>
        </p:spPr>
      </p:pic>
      <p:pic>
        <p:nvPicPr>
          <p:cNvPr id="18" name="Picture 17"/>
          <p:cNvPicPr>
            <a:picLocks noChangeAspect="1"/>
          </p:cNvPicPr>
          <p:nvPr/>
        </p:nvPicPr>
        <p:blipFill rotWithShape="1">
          <a:blip r:embed="rId4"/>
          <a:srcRect t="93"/>
          <a:stretch/>
        </p:blipFill>
        <p:spPr>
          <a:xfrm>
            <a:off x="840529" y="819007"/>
            <a:ext cx="16606943" cy="8648986"/>
          </a:xfrm>
          <a:prstGeom prst="rect">
            <a:avLst/>
          </a:prstGeom>
        </p:spPr>
      </p:pic>
      <p:sp>
        <p:nvSpPr>
          <p:cNvPr id="5" name="Freeform 5"/>
          <p:cNvSpPr/>
          <p:nvPr/>
        </p:nvSpPr>
        <p:spPr>
          <a:xfrm>
            <a:off x="-215600" y="-326578"/>
            <a:ext cx="4341971" cy="1823628"/>
          </a:xfrm>
          <a:custGeom>
            <a:avLst/>
            <a:gdLst/>
            <a:ahLst/>
            <a:cxnLst/>
            <a:rect l="l" t="t" r="r" b="b"/>
            <a:pathLst>
              <a:path w="4341971" h="1823628">
                <a:moveTo>
                  <a:pt x="0" y="0"/>
                </a:moveTo>
                <a:lnTo>
                  <a:pt x="4341971" y="0"/>
                </a:lnTo>
                <a:lnTo>
                  <a:pt x="4341971" y="1823628"/>
                </a:lnTo>
                <a:lnTo>
                  <a:pt x="0" y="1823628"/>
                </a:lnTo>
                <a:lnTo>
                  <a:pt x="0" y="0"/>
                </a:lnTo>
                <a:close/>
              </a:path>
            </a:pathLst>
          </a:custGeom>
          <a:blipFill>
            <a:blip r:embed="rId5"/>
            <a:stretch>
              <a:fillRect/>
            </a:stretch>
          </a:blipFill>
        </p:spPr>
      </p:sp>
      <p:sp>
        <p:nvSpPr>
          <p:cNvPr id="6" name="Freeform 6"/>
          <p:cNvSpPr/>
          <p:nvPr/>
        </p:nvSpPr>
        <p:spPr>
          <a:xfrm flipH="1">
            <a:off x="14130829" y="-326578"/>
            <a:ext cx="4341971" cy="1823628"/>
          </a:xfrm>
          <a:custGeom>
            <a:avLst/>
            <a:gdLst/>
            <a:ahLst/>
            <a:cxnLst/>
            <a:rect l="l" t="t" r="r" b="b"/>
            <a:pathLst>
              <a:path w="4341971" h="1823628">
                <a:moveTo>
                  <a:pt x="4341971" y="0"/>
                </a:moveTo>
                <a:lnTo>
                  <a:pt x="0" y="0"/>
                </a:lnTo>
                <a:lnTo>
                  <a:pt x="0" y="1823628"/>
                </a:lnTo>
                <a:lnTo>
                  <a:pt x="4341971" y="1823628"/>
                </a:lnTo>
                <a:lnTo>
                  <a:pt x="4341971" y="0"/>
                </a:lnTo>
                <a:close/>
              </a:path>
            </a:pathLst>
          </a:custGeom>
          <a:blipFill>
            <a:blip r:embed="rId5"/>
            <a:stretch>
              <a:fillRect/>
            </a:stretch>
          </a:blipFill>
        </p:spPr>
      </p:sp>
      <p:sp>
        <p:nvSpPr>
          <p:cNvPr id="7" name="Freeform 7"/>
          <p:cNvSpPr/>
          <p:nvPr/>
        </p:nvSpPr>
        <p:spPr>
          <a:xfrm>
            <a:off x="-202634" y="7680994"/>
            <a:ext cx="2462669" cy="2810464"/>
          </a:xfrm>
          <a:custGeom>
            <a:avLst/>
            <a:gdLst/>
            <a:ahLst/>
            <a:cxnLst/>
            <a:rect l="l" t="t" r="r" b="b"/>
            <a:pathLst>
              <a:path w="3605594" h="4114800">
                <a:moveTo>
                  <a:pt x="0" y="0"/>
                </a:moveTo>
                <a:lnTo>
                  <a:pt x="3605594" y="0"/>
                </a:lnTo>
                <a:lnTo>
                  <a:pt x="3605594" y="4114800"/>
                </a:lnTo>
                <a:lnTo>
                  <a:pt x="0" y="4114800"/>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0" name="Freeform 18"/>
          <p:cNvSpPr/>
          <p:nvPr/>
        </p:nvSpPr>
        <p:spPr>
          <a:xfrm rot="875489" flipH="1">
            <a:off x="15676479" y="8116738"/>
            <a:ext cx="2496090" cy="1969507"/>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15">
            <a:extLst>
              <a:ext uri="{FF2B5EF4-FFF2-40B4-BE49-F238E27FC236}">
                <a16:creationId xmlns:a16="http://schemas.microsoft.com/office/drawing/2014/main" id="{BD81E6EA-EC87-493A-282C-1B8444588598}"/>
              </a:ext>
            </a:extLst>
          </p:cNvPr>
          <p:cNvSpPr txBox="1"/>
          <p:nvPr/>
        </p:nvSpPr>
        <p:spPr>
          <a:xfrm>
            <a:off x="3770652" y="1028700"/>
            <a:ext cx="10746696" cy="1015663"/>
          </a:xfrm>
          <a:prstGeom prst="rect">
            <a:avLst/>
          </a:prstGeom>
        </p:spPr>
        <p:txBody>
          <a:bodyPr lIns="0" tIns="0" rIns="0" bIns="0" rtlCol="0" anchor="t">
            <a:spAutoFit/>
          </a:bodyPr>
          <a:lstStyle/>
          <a:p>
            <a:pPr algn="ctr">
              <a:spcBef>
                <a:spcPct val="0"/>
              </a:spcBef>
            </a:pPr>
            <a:r>
              <a:rPr lang="en-US" sz="6600" dirty="0">
                <a:solidFill>
                  <a:srgbClr val="3333FF"/>
                </a:solidFill>
                <a:latin typeface="Bodoni MT Black" panose="02070A03080606020203" pitchFamily="18" charset="0"/>
                <a:cs typeface="Aharoni" panose="02010803020104030203" pitchFamily="2" charset="-79"/>
              </a:rPr>
              <a:t>Listen and repeat.</a:t>
            </a:r>
          </a:p>
        </p:txBody>
      </p:sp>
      <p:sp>
        <p:nvSpPr>
          <p:cNvPr id="8" name="Rectangle 7"/>
          <p:cNvSpPr/>
          <p:nvPr/>
        </p:nvSpPr>
        <p:spPr>
          <a:xfrm>
            <a:off x="3048421" y="4543336"/>
            <a:ext cx="12191159" cy="1200329"/>
          </a:xfrm>
          <a:prstGeom prst="rect">
            <a:avLst/>
          </a:prstGeom>
          <a:noFill/>
        </p:spPr>
        <p:txBody>
          <a:bodyPr wrap="none" lIns="91440" tIns="45720" rIns="91440" bIns="45720">
            <a:spAutoFit/>
          </a:bodyPr>
          <a:lstStyle/>
          <a:p>
            <a:pPr algn="ctr"/>
            <a:r>
              <a:rPr lang="en-US" sz="7200" dirty="0">
                <a:ln w="0"/>
                <a:solidFill>
                  <a:srgbClr val="FF0000"/>
                </a:solidFill>
                <a:effectLst>
                  <a:outerShdw blurRad="38100" dist="19050" dir="2700000" algn="tl" rotWithShape="0">
                    <a:schemeClr val="dk1">
                      <a:alpha val="40000"/>
                    </a:schemeClr>
                  </a:outerShdw>
                </a:effectLst>
                <a:latin typeface="Bahnschrift" panose="020B0502040204020203" pitchFamily="34" charset="0"/>
              </a:rPr>
              <a:t>‘</a:t>
            </a:r>
            <a:r>
              <a:rPr lang="en-US" sz="7200" dirty="0">
                <a:ln w="0"/>
                <a:effectLst>
                  <a:outerShdw blurRad="38100" dist="19050" dir="2700000" algn="tl" rotWithShape="0">
                    <a:schemeClr val="dk1">
                      <a:alpha val="40000"/>
                    </a:schemeClr>
                  </a:outerShdw>
                </a:effectLst>
                <a:latin typeface="Bahnschrift" panose="020B0502040204020203" pitchFamily="34" charset="0"/>
              </a:rPr>
              <a:t>What did they </a:t>
            </a:r>
            <a:r>
              <a:rPr lang="en-US" sz="7200" dirty="0">
                <a:ln w="0"/>
                <a:solidFill>
                  <a:srgbClr val="FF0000"/>
                </a:solidFill>
                <a:effectLst>
                  <a:outerShdw blurRad="38100" dist="19050" dir="2700000" algn="tl" rotWithShape="0">
                    <a:schemeClr val="dk1">
                      <a:alpha val="40000"/>
                    </a:schemeClr>
                  </a:outerShdw>
                </a:effectLst>
                <a:latin typeface="Bahnschrift" panose="020B0502040204020203" pitchFamily="34" charset="0"/>
              </a:rPr>
              <a:t>‘</a:t>
            </a:r>
            <a:r>
              <a:rPr lang="en-US" sz="7200" dirty="0">
                <a:ln w="0"/>
                <a:effectLst>
                  <a:outerShdw blurRad="38100" dist="19050" dir="2700000" algn="tl" rotWithShape="0">
                    <a:schemeClr val="dk1">
                      <a:alpha val="40000"/>
                    </a:schemeClr>
                  </a:outerShdw>
                </a:effectLst>
                <a:latin typeface="Bahnschrift" panose="020B0502040204020203" pitchFamily="34" charset="0"/>
              </a:rPr>
              <a:t>do in </a:t>
            </a:r>
            <a:r>
              <a:rPr lang="en-US" sz="7200" dirty="0">
                <a:ln w="0"/>
                <a:solidFill>
                  <a:srgbClr val="FF0000"/>
                </a:solidFill>
                <a:effectLst>
                  <a:outerShdw blurRad="38100" dist="19050" dir="2700000" algn="tl" rotWithShape="0">
                    <a:schemeClr val="dk1">
                      <a:alpha val="40000"/>
                    </a:schemeClr>
                  </a:outerShdw>
                </a:effectLst>
                <a:latin typeface="Bahnschrift" panose="020B0502040204020203" pitchFamily="34" charset="0"/>
              </a:rPr>
              <a:t>‘</a:t>
            </a:r>
            <a:r>
              <a:rPr lang="en-US" sz="7200" dirty="0">
                <a:ln w="0"/>
                <a:effectLst>
                  <a:outerShdw blurRad="38100" dist="19050" dir="2700000" algn="tl" rotWithShape="0">
                    <a:schemeClr val="dk1">
                      <a:alpha val="40000"/>
                    </a:schemeClr>
                  </a:outerShdw>
                </a:effectLst>
                <a:latin typeface="Bahnschrift" panose="020B0502040204020203" pitchFamily="34" charset="0"/>
              </a:rPr>
              <a:t>Finland?</a:t>
            </a:r>
            <a:endParaRPr lang="en-US" sz="7200" b="0" cap="none" spc="0" dirty="0">
              <a:ln w="0"/>
              <a:effectLst>
                <a:outerShdw blurRad="38100" dist="19050" dir="2700000" algn="tl" rotWithShape="0">
                  <a:schemeClr val="dk1">
                    <a:alpha val="40000"/>
                  </a:schemeClr>
                </a:outerShdw>
              </a:effectLst>
              <a:latin typeface="Bahnschrift" panose="020B0502040204020203" pitchFamily="34" charset="0"/>
            </a:endParaRPr>
          </a:p>
        </p:txBody>
      </p:sp>
    </p:spTree>
    <p:extLst>
      <p:ext uri="{BB962C8B-B14F-4D97-AF65-F5344CB8AC3E}">
        <p14:creationId xmlns:p14="http://schemas.microsoft.com/office/powerpoint/2010/main" val="3333784694"/>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0" y="-57560"/>
            <a:ext cx="18288000" cy="10344560"/>
          </a:xfrm>
          <a:prstGeom prst="rect">
            <a:avLst/>
          </a:prstGeom>
        </p:spPr>
      </p:pic>
      <p:sp>
        <p:nvSpPr>
          <p:cNvPr id="2" name="Freeform 2"/>
          <p:cNvSpPr/>
          <p:nvPr/>
        </p:nvSpPr>
        <p:spPr>
          <a:xfrm rot="572589">
            <a:off x="15175516" y="4106652"/>
            <a:ext cx="5197511" cy="7482624"/>
          </a:xfrm>
          <a:custGeom>
            <a:avLst/>
            <a:gdLst/>
            <a:ahLst/>
            <a:cxnLst/>
            <a:rect l="l" t="t" r="r" b="b"/>
            <a:pathLst>
              <a:path w="5197511" h="7482624">
                <a:moveTo>
                  <a:pt x="0" y="0"/>
                </a:moveTo>
                <a:lnTo>
                  <a:pt x="5197511" y="0"/>
                </a:lnTo>
                <a:lnTo>
                  <a:pt x="5197511" y="7482623"/>
                </a:lnTo>
                <a:lnTo>
                  <a:pt x="0" y="748262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93488">
            <a:off x="11082850" y="7823627"/>
            <a:ext cx="5485336" cy="1411605"/>
          </a:xfrm>
          <a:custGeom>
            <a:avLst/>
            <a:gdLst/>
            <a:ahLst/>
            <a:cxnLst/>
            <a:rect l="l" t="t" r="r" b="b"/>
            <a:pathLst>
              <a:path w="5485336" h="1411605">
                <a:moveTo>
                  <a:pt x="0" y="0"/>
                </a:moveTo>
                <a:lnTo>
                  <a:pt x="5485336" y="0"/>
                </a:lnTo>
                <a:lnTo>
                  <a:pt x="5485336" y="1411605"/>
                </a:lnTo>
                <a:lnTo>
                  <a:pt x="0" y="14116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729525">
            <a:off x="1041072" y="-1968418"/>
            <a:ext cx="5712545" cy="5325414"/>
          </a:xfrm>
          <a:custGeom>
            <a:avLst/>
            <a:gdLst/>
            <a:ahLst/>
            <a:cxnLst/>
            <a:rect l="l" t="t" r="r" b="b"/>
            <a:pathLst>
              <a:path w="5712545" h="5325414">
                <a:moveTo>
                  <a:pt x="0" y="0"/>
                </a:moveTo>
                <a:lnTo>
                  <a:pt x="5712546" y="0"/>
                </a:lnTo>
                <a:lnTo>
                  <a:pt x="5712546" y="5325414"/>
                </a:lnTo>
                <a:lnTo>
                  <a:pt x="0" y="532541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1505782">
            <a:off x="-2350048" y="5222965"/>
            <a:ext cx="7952813" cy="6301620"/>
          </a:xfrm>
          <a:custGeom>
            <a:avLst/>
            <a:gdLst/>
            <a:ahLst/>
            <a:cxnLst/>
            <a:rect l="l" t="t" r="r" b="b"/>
            <a:pathLst>
              <a:path w="7952813" h="6301620">
                <a:moveTo>
                  <a:pt x="0" y="0"/>
                </a:moveTo>
                <a:lnTo>
                  <a:pt x="7952813" y="0"/>
                </a:lnTo>
                <a:lnTo>
                  <a:pt x="7952813" y="6301620"/>
                </a:lnTo>
                <a:lnTo>
                  <a:pt x="0" y="630162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rot="679078">
            <a:off x="1464679" y="9026186"/>
            <a:ext cx="6265075" cy="1637824"/>
          </a:xfrm>
          <a:custGeom>
            <a:avLst/>
            <a:gdLst/>
            <a:ahLst/>
            <a:cxnLst/>
            <a:rect l="l" t="t" r="r" b="b"/>
            <a:pathLst>
              <a:path w="6265075" h="1637824">
                <a:moveTo>
                  <a:pt x="0" y="0"/>
                </a:moveTo>
                <a:lnTo>
                  <a:pt x="6265076" y="0"/>
                </a:lnTo>
                <a:lnTo>
                  <a:pt x="6265076" y="1637824"/>
                </a:lnTo>
                <a:lnTo>
                  <a:pt x="0" y="16378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10472987">
            <a:off x="11070238" y="-197969"/>
            <a:ext cx="6036028" cy="1553829"/>
          </a:xfrm>
          <a:custGeom>
            <a:avLst/>
            <a:gdLst/>
            <a:ahLst/>
            <a:cxnLst/>
            <a:rect l="l" t="t" r="r" b="b"/>
            <a:pathLst>
              <a:path w="6036028" h="1553829">
                <a:moveTo>
                  <a:pt x="0" y="0"/>
                </a:moveTo>
                <a:lnTo>
                  <a:pt x="6036028" y="0"/>
                </a:lnTo>
                <a:lnTo>
                  <a:pt x="6036028" y="1553829"/>
                </a:lnTo>
                <a:lnTo>
                  <a:pt x="0" y="155382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nvGrpSpPr>
          <p:cNvPr id="10" name="Group 10"/>
          <p:cNvGrpSpPr/>
          <p:nvPr/>
        </p:nvGrpSpPr>
        <p:grpSpPr>
          <a:xfrm>
            <a:off x="2273207" y="901266"/>
            <a:ext cx="13741586" cy="8484468"/>
            <a:chOff x="0" y="0"/>
            <a:chExt cx="15142244" cy="10284204"/>
          </a:xfrm>
        </p:grpSpPr>
        <p:sp>
          <p:nvSpPr>
            <p:cNvPr id="11" name="Freeform 11"/>
            <p:cNvSpPr/>
            <p:nvPr/>
          </p:nvSpPr>
          <p:spPr>
            <a:xfrm>
              <a:off x="0" y="0"/>
              <a:ext cx="15142244" cy="10284204"/>
            </a:xfrm>
            <a:custGeom>
              <a:avLst/>
              <a:gdLst/>
              <a:ahLst/>
              <a:cxnLst/>
              <a:rect l="l" t="t" r="r" b="b"/>
              <a:pathLst>
                <a:path w="15142244" h="10284204">
                  <a:moveTo>
                    <a:pt x="0" y="0"/>
                  </a:moveTo>
                  <a:lnTo>
                    <a:pt x="15142244" y="0"/>
                  </a:lnTo>
                  <a:lnTo>
                    <a:pt x="15142244" y="10284204"/>
                  </a:lnTo>
                  <a:lnTo>
                    <a:pt x="0" y="1028420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grpSp>
          <p:nvGrpSpPr>
            <p:cNvPr id="12" name="Group 12"/>
            <p:cNvGrpSpPr/>
            <p:nvPr/>
          </p:nvGrpSpPr>
          <p:grpSpPr>
            <a:xfrm>
              <a:off x="1132249" y="2718054"/>
              <a:ext cx="12877746" cy="5609945"/>
              <a:chOff x="0" y="0"/>
              <a:chExt cx="2543752" cy="1108137"/>
            </a:xfrm>
          </p:grpSpPr>
          <p:sp>
            <p:nvSpPr>
              <p:cNvPr id="13" name="Freeform 13"/>
              <p:cNvSpPr/>
              <p:nvPr/>
            </p:nvSpPr>
            <p:spPr>
              <a:xfrm>
                <a:off x="0" y="0"/>
                <a:ext cx="2543752" cy="1108137"/>
              </a:xfrm>
              <a:custGeom>
                <a:avLst/>
                <a:gdLst/>
                <a:ahLst/>
                <a:cxnLst/>
                <a:rect l="l" t="t" r="r" b="b"/>
                <a:pathLst>
                  <a:path w="2543752" h="1108137">
                    <a:moveTo>
                      <a:pt x="0" y="0"/>
                    </a:moveTo>
                    <a:lnTo>
                      <a:pt x="2543752" y="0"/>
                    </a:lnTo>
                    <a:lnTo>
                      <a:pt x="2543752" y="1108137"/>
                    </a:lnTo>
                    <a:lnTo>
                      <a:pt x="0" y="1108137"/>
                    </a:lnTo>
                    <a:close/>
                  </a:path>
                </a:pathLst>
              </a:custGeom>
              <a:solidFill>
                <a:srgbClr val="FFFFFF"/>
              </a:solidFill>
            </p:spPr>
          </p:sp>
          <p:sp>
            <p:nvSpPr>
              <p:cNvPr id="14" name="TextBox 14"/>
              <p:cNvSpPr txBox="1"/>
              <p:nvPr/>
            </p:nvSpPr>
            <p:spPr>
              <a:xfrm>
                <a:off x="0" y="-38100"/>
                <a:ext cx="2543752" cy="1146237"/>
              </a:xfrm>
              <a:prstGeom prst="rect">
                <a:avLst/>
              </a:prstGeom>
            </p:spPr>
            <p:txBody>
              <a:bodyPr lIns="50800" tIns="50800" rIns="50800" bIns="50800" rtlCol="0" anchor="ctr"/>
              <a:lstStyle/>
              <a:p>
                <a:pPr algn="ctr">
                  <a:lnSpc>
                    <a:spcPts val="2659"/>
                  </a:lnSpc>
                </a:pPr>
                <a:endParaRPr/>
              </a:p>
            </p:txBody>
          </p:sp>
        </p:grpSp>
      </p:grpSp>
      <p:sp>
        <p:nvSpPr>
          <p:cNvPr id="15" name="Freeform 15"/>
          <p:cNvSpPr/>
          <p:nvPr/>
        </p:nvSpPr>
        <p:spPr>
          <a:xfrm rot="-3190612" flipH="1">
            <a:off x="15345455" y="2208509"/>
            <a:ext cx="2590982" cy="1402369"/>
          </a:xfrm>
          <a:custGeom>
            <a:avLst/>
            <a:gdLst/>
            <a:ahLst/>
            <a:cxnLst/>
            <a:rect l="l" t="t" r="r" b="b"/>
            <a:pathLst>
              <a:path w="2590982" h="1402369">
                <a:moveTo>
                  <a:pt x="2590983" y="0"/>
                </a:moveTo>
                <a:lnTo>
                  <a:pt x="0" y="0"/>
                </a:lnTo>
                <a:lnTo>
                  <a:pt x="0" y="1402369"/>
                </a:lnTo>
                <a:lnTo>
                  <a:pt x="2590983" y="1402369"/>
                </a:lnTo>
                <a:lnTo>
                  <a:pt x="2590983"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6" name="TextBox 16"/>
          <p:cNvSpPr txBox="1"/>
          <p:nvPr/>
        </p:nvSpPr>
        <p:spPr>
          <a:xfrm>
            <a:off x="2155022" y="6321207"/>
            <a:ext cx="13751216" cy="2215991"/>
          </a:xfrm>
          <a:prstGeom prst="rect">
            <a:avLst/>
          </a:prstGeom>
        </p:spPr>
        <p:txBody>
          <a:bodyPr lIns="0" tIns="0" rIns="0" bIns="0" rtlCol="0" anchor="t">
            <a:spAutoFit/>
          </a:bodyPr>
          <a:lstStyle/>
          <a:p>
            <a:pPr algn="ctr"/>
            <a:r>
              <a:rPr lang="en-US" sz="7200" dirty="0">
                <a:solidFill>
                  <a:srgbClr val="3333FF"/>
                </a:solidFill>
                <a:latin typeface="Bauhaus 93" panose="04030905020B02020C02" pitchFamily="82" charset="0"/>
              </a:rPr>
              <a:t>Listen and underline one more stressed word. Then repeat.</a:t>
            </a:r>
          </a:p>
        </p:txBody>
      </p:sp>
      <p:grpSp>
        <p:nvGrpSpPr>
          <p:cNvPr id="24" name="Group 23"/>
          <p:cNvGrpSpPr/>
          <p:nvPr/>
        </p:nvGrpSpPr>
        <p:grpSpPr>
          <a:xfrm>
            <a:off x="8229600" y="2755327"/>
            <a:ext cx="1828800" cy="1828800"/>
            <a:chOff x="1077453" y="5873512"/>
            <a:chExt cx="2743438" cy="2743438"/>
          </a:xfrm>
        </p:grpSpPr>
        <p:pic>
          <p:nvPicPr>
            <p:cNvPr id="25" name="Picture 24"/>
            <p:cNvPicPr>
              <a:picLocks noChangeAspect="1"/>
            </p:cNvPicPr>
            <p:nvPr/>
          </p:nvPicPr>
          <p:blipFill>
            <a:blip r:embed="rId19"/>
            <a:stretch>
              <a:fillRect/>
            </a:stretch>
          </p:blipFill>
          <p:spPr>
            <a:xfrm>
              <a:off x="1077453" y="5873512"/>
              <a:ext cx="2743438" cy="2743438"/>
            </a:xfrm>
            <a:prstGeom prst="rect">
              <a:avLst/>
            </a:prstGeom>
          </p:spPr>
        </p:pic>
        <p:sp>
          <p:nvSpPr>
            <p:cNvPr id="26" name="Rectangle 25"/>
            <p:cNvSpPr/>
            <p:nvPr/>
          </p:nvSpPr>
          <p:spPr>
            <a:xfrm>
              <a:off x="1565199" y="6583512"/>
              <a:ext cx="1767947" cy="1523627"/>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Broadway" panose="04040905080B02020502" pitchFamily="82" charset="0"/>
                </a:rPr>
                <a:t>03</a:t>
              </a:r>
            </a:p>
          </p:txBody>
        </p:sp>
      </p:grpSp>
      <p:sp>
        <p:nvSpPr>
          <p:cNvPr id="19" name="TextBox 8"/>
          <p:cNvSpPr txBox="1"/>
          <p:nvPr/>
        </p:nvSpPr>
        <p:spPr>
          <a:xfrm>
            <a:off x="3870264" y="4962430"/>
            <a:ext cx="11134144" cy="1231106"/>
          </a:xfrm>
          <a:prstGeom prst="rect">
            <a:avLst/>
          </a:prstGeom>
        </p:spPr>
        <p:txBody>
          <a:bodyPr lIns="0" tIns="0" rIns="0" bIns="0" rtlCol="0" anchor="t">
            <a:spAutoFit/>
          </a:bodyPr>
          <a:lstStyle/>
          <a:p>
            <a:pPr lvl="0" algn="ctr"/>
            <a:r>
              <a:rPr lang="en-US" sz="8000" b="1" dirty="0">
                <a:latin typeface="Bodoni MT Black" panose="02070A03080606020203" pitchFamily="18" charset="0"/>
              </a:rPr>
              <a:t>Activity 2</a:t>
            </a:r>
          </a:p>
        </p:txBody>
      </p:sp>
      <p:sp>
        <p:nvSpPr>
          <p:cNvPr id="8" name="Freeform 8"/>
          <p:cNvSpPr/>
          <p:nvPr/>
        </p:nvSpPr>
        <p:spPr>
          <a:xfrm rot="6087271">
            <a:off x="9362825" y="8681658"/>
            <a:ext cx="1821100" cy="2817950"/>
          </a:xfrm>
          <a:custGeom>
            <a:avLst/>
            <a:gdLst/>
            <a:ahLst/>
            <a:cxnLst/>
            <a:rect l="l" t="t" r="r" b="b"/>
            <a:pathLst>
              <a:path w="1821100" h="2817950">
                <a:moveTo>
                  <a:pt x="0" y="0"/>
                </a:moveTo>
                <a:lnTo>
                  <a:pt x="1821100" y="0"/>
                </a:lnTo>
                <a:lnTo>
                  <a:pt x="1821100" y="2817951"/>
                </a:lnTo>
                <a:lnTo>
                  <a:pt x="0" y="281795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9" name="Freeform 9"/>
          <p:cNvSpPr/>
          <p:nvPr/>
        </p:nvSpPr>
        <p:spPr>
          <a:xfrm rot="-8896559">
            <a:off x="354716" y="3221708"/>
            <a:ext cx="2543284" cy="1354299"/>
          </a:xfrm>
          <a:custGeom>
            <a:avLst/>
            <a:gdLst/>
            <a:ahLst/>
            <a:cxnLst/>
            <a:rect l="l" t="t" r="r" b="b"/>
            <a:pathLst>
              <a:path w="2543284" h="1354299">
                <a:moveTo>
                  <a:pt x="0" y="0"/>
                </a:moveTo>
                <a:lnTo>
                  <a:pt x="2543284" y="0"/>
                </a:lnTo>
                <a:lnTo>
                  <a:pt x="2543284" y="1354299"/>
                </a:lnTo>
                <a:lnTo>
                  <a:pt x="0" y="1354299"/>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88002191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 y="0"/>
            <a:ext cx="18288001" cy="10287000"/>
          </a:xfrm>
          <a:prstGeom prst="rect">
            <a:avLst/>
          </a:prstGeom>
        </p:spPr>
      </p:pic>
      <p:pic>
        <p:nvPicPr>
          <p:cNvPr id="9" name="Picture 8"/>
          <p:cNvPicPr>
            <a:picLocks noChangeAspect="1"/>
          </p:cNvPicPr>
          <p:nvPr/>
        </p:nvPicPr>
        <p:blipFill rotWithShape="1">
          <a:blip r:embed="rId5"/>
          <a:srcRect t="93"/>
          <a:stretch/>
        </p:blipFill>
        <p:spPr>
          <a:xfrm>
            <a:off x="840529" y="819007"/>
            <a:ext cx="16606943" cy="8648986"/>
          </a:xfrm>
          <a:prstGeom prst="rect">
            <a:avLst/>
          </a:prstGeom>
        </p:spPr>
      </p:pic>
      <p:sp>
        <p:nvSpPr>
          <p:cNvPr id="7" name="Freeform 7"/>
          <p:cNvSpPr/>
          <p:nvPr/>
        </p:nvSpPr>
        <p:spPr>
          <a:xfrm rot="-1099781">
            <a:off x="-221574" y="482953"/>
            <a:ext cx="3366477" cy="1072416"/>
          </a:xfrm>
          <a:custGeom>
            <a:avLst/>
            <a:gdLst/>
            <a:ahLst/>
            <a:cxnLst/>
            <a:rect l="l" t="t" r="r" b="b"/>
            <a:pathLst>
              <a:path w="4073437" h="1570125">
                <a:moveTo>
                  <a:pt x="0" y="0"/>
                </a:moveTo>
                <a:lnTo>
                  <a:pt x="4073437" y="0"/>
                </a:lnTo>
                <a:lnTo>
                  <a:pt x="4073437" y="1570125"/>
                </a:lnTo>
                <a:lnTo>
                  <a:pt x="0" y="1570125"/>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0" name="Freeform 16"/>
          <p:cNvSpPr>
            <a:spLocks/>
          </p:cNvSpPr>
          <p:nvPr/>
        </p:nvSpPr>
        <p:spPr>
          <a:xfrm>
            <a:off x="-1" y="8586620"/>
            <a:ext cx="1902671" cy="169276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8"/>
          <p:cNvSpPr>
            <a:spLocks/>
          </p:cNvSpPr>
          <p:nvPr/>
        </p:nvSpPr>
        <p:spPr>
          <a:xfrm rot="1472341">
            <a:off x="15496046" y="-43740"/>
            <a:ext cx="3304672" cy="1886961"/>
          </a:xfrm>
          <a:custGeom>
            <a:avLst/>
            <a:gdLst/>
            <a:ahLst/>
            <a:cxnLst/>
            <a:rect l="l" t="t" r="r" b="b"/>
            <a:pathLst>
              <a:path w="4286250" h="4114800">
                <a:moveTo>
                  <a:pt x="0" y="0"/>
                </a:moveTo>
                <a:lnTo>
                  <a:pt x="4286250" y="0"/>
                </a:lnTo>
                <a:lnTo>
                  <a:pt x="4286250"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5" name="Freeform 5"/>
          <p:cNvSpPr/>
          <p:nvPr/>
        </p:nvSpPr>
        <p:spPr>
          <a:xfrm>
            <a:off x="16002000" y="7353300"/>
            <a:ext cx="2052110" cy="2759560"/>
          </a:xfrm>
          <a:custGeom>
            <a:avLst/>
            <a:gdLst/>
            <a:ahLst/>
            <a:cxnLst/>
            <a:rect l="l" t="t" r="r" b="b"/>
            <a:pathLst>
              <a:path w="3004494" h="4040272">
                <a:moveTo>
                  <a:pt x="0" y="0"/>
                </a:moveTo>
                <a:lnTo>
                  <a:pt x="3004494" y="0"/>
                </a:lnTo>
                <a:lnTo>
                  <a:pt x="3004494" y="4040273"/>
                </a:lnTo>
                <a:lnTo>
                  <a:pt x="0" y="404027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TextBox 15">
            <a:extLst>
              <a:ext uri="{FF2B5EF4-FFF2-40B4-BE49-F238E27FC236}">
                <a16:creationId xmlns:a16="http://schemas.microsoft.com/office/drawing/2014/main" id="{BD81E6EA-EC87-493A-282C-1B8444588598}"/>
              </a:ext>
            </a:extLst>
          </p:cNvPr>
          <p:cNvSpPr txBox="1"/>
          <p:nvPr/>
        </p:nvSpPr>
        <p:spPr>
          <a:xfrm>
            <a:off x="1276881" y="1028700"/>
            <a:ext cx="15734238" cy="2031325"/>
          </a:xfrm>
          <a:prstGeom prst="rect">
            <a:avLst/>
          </a:prstGeom>
        </p:spPr>
        <p:txBody>
          <a:bodyPr lIns="0" tIns="0" rIns="0" bIns="0" rtlCol="0" anchor="t">
            <a:spAutoFit/>
          </a:bodyPr>
          <a:lstStyle/>
          <a:p>
            <a:pPr algn="ctr">
              <a:spcBef>
                <a:spcPct val="0"/>
              </a:spcBef>
            </a:pPr>
            <a:r>
              <a:rPr lang="en-US" sz="6600" dirty="0">
                <a:solidFill>
                  <a:srgbClr val="3333FF"/>
                </a:solidFill>
                <a:latin typeface="Bodoni MT Black" panose="02070A03080606020203" pitchFamily="18" charset="0"/>
                <a:cs typeface="Aharoni" panose="02010803020104030203" pitchFamily="2" charset="-79"/>
              </a:rPr>
              <a:t>Listen and underline one more stressed word. Then repeat.</a:t>
            </a:r>
          </a:p>
        </p:txBody>
      </p:sp>
      <p:pic>
        <p:nvPicPr>
          <p:cNvPr id="2" name="Picture 1"/>
          <p:cNvPicPr>
            <a:picLocks noChangeAspect="1"/>
          </p:cNvPicPr>
          <p:nvPr/>
        </p:nvPicPr>
        <p:blipFill>
          <a:blip r:embed="rId16"/>
          <a:stretch>
            <a:fillRect/>
          </a:stretch>
        </p:blipFill>
        <p:spPr>
          <a:xfrm>
            <a:off x="4446506" y="3498720"/>
            <a:ext cx="9394989" cy="5073780"/>
          </a:xfrm>
          <a:prstGeom prst="rect">
            <a:avLst/>
          </a:prstGeom>
          <a:ln w="57150">
            <a:solidFill>
              <a:schemeClr val="accent4">
                <a:lumMod val="60000"/>
                <a:lumOff val="40000"/>
              </a:schemeClr>
            </a:solidFill>
          </a:ln>
        </p:spPr>
      </p:pic>
    </p:spTree>
    <p:extLst>
      <p:ext uri="{BB962C8B-B14F-4D97-AF65-F5344CB8AC3E}">
        <p14:creationId xmlns:p14="http://schemas.microsoft.com/office/powerpoint/2010/main" val="3261182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3198</TotalTime>
  <Words>421</Words>
  <Application>Microsoft Office PowerPoint</Application>
  <PresentationFormat>Custom</PresentationFormat>
  <Paragraphs>48</Paragraphs>
  <Slides>12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Aharoni</vt:lpstr>
      <vt:lpstr>Arial</vt:lpstr>
      <vt:lpstr>Segoe UI Black</vt:lpstr>
      <vt:lpstr>Cooper Black</vt:lpstr>
      <vt:lpstr>Calibri</vt:lpstr>
      <vt:lpstr>Comic Sans MS</vt:lpstr>
      <vt:lpstr>Broadway</vt:lpstr>
      <vt:lpstr>Cascadia Code</vt:lpstr>
      <vt:lpstr>Bauhaus 93</vt:lpstr>
      <vt:lpstr>Bodoni MT Black</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1</dc:title>
  <dc:creator>ASUS</dc:creator>
  <cp:lastModifiedBy>Admin</cp:lastModifiedBy>
  <cp:revision>402</cp:revision>
  <dcterms:created xsi:type="dcterms:W3CDTF">2006-08-16T00:00:00Z</dcterms:created>
  <dcterms:modified xsi:type="dcterms:W3CDTF">2025-02-06T07:41:20Z</dcterms:modified>
  <dc:identifier>DAF4pmA5fIc</dc:identifier>
</cp:coreProperties>
</file>