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272" r:id="rId2"/>
    <p:sldId id="360" r:id="rId3"/>
    <p:sldId id="430" r:id="rId4"/>
    <p:sldId id="361" r:id="rId5"/>
    <p:sldId id="364" r:id="rId6"/>
    <p:sldId id="445" r:id="rId7"/>
    <p:sldId id="362" r:id="rId8"/>
    <p:sldId id="369" r:id="rId9"/>
    <p:sldId id="363" r:id="rId10"/>
    <p:sldId id="307" r:id="rId11"/>
    <p:sldId id="455" r:id="rId12"/>
  </p:sldIdLst>
  <p:sldSz cx="18288000" cy="10287000"/>
  <p:notesSz cx="6858000" cy="9144000"/>
  <p:embeddedFontLst>
    <p:embeddedFont>
      <p:font typeface="Cooper Black" panose="0208090404030B020404" pitchFamily="18" charset="0"/>
      <p:regular r:id="rId14"/>
    </p:embeddedFont>
    <p:embeddedFont>
      <p:font typeface="Forte" panose="020B0604020202020204" charset="0"/>
      <p:regular r:id="rId15"/>
    </p:embeddedFont>
    <p:embeddedFont>
      <p:font typeface="Calibri" panose="020F0502020204030204" pitchFamily="34" charset="0"/>
      <p:regular r:id="rId16"/>
      <p:bold r:id="rId17"/>
      <p:italic r:id="rId18"/>
      <p:boldItalic r:id="rId19"/>
    </p:embeddedFont>
    <p:embeddedFont>
      <p:font typeface="Bauhaus 93" panose="04030905020B02020C02" pitchFamily="82" charset="0"/>
      <p:regular r:id="rId20"/>
    </p:embeddedFont>
    <p:embeddedFont>
      <p:font typeface="Broadway" panose="04040905080B02020502" pitchFamily="82" charset="0"/>
      <p:regular r:id="rId21"/>
    </p:embeddedFont>
    <p:embeddedFont>
      <p:font typeface="Cascadia Code" panose="020B0604020202020204" charset="0"/>
      <p:regular r:id="rId22"/>
      <p:bold r:id="rId23"/>
      <p:italic r:id="rId24"/>
      <p:boldItalic r:id="rId25"/>
    </p:embeddedFont>
    <p:embeddedFont>
      <p:font typeface="Bodoni MT Black" panose="020B0604020202020204" charset="0"/>
      <p:bold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3333FF"/>
    <a:srgbClr val="66FFFF"/>
    <a:srgbClr val="FFFFCC"/>
    <a:srgbClr val="FF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299" autoAdjust="0"/>
  </p:normalViewPr>
  <p:slideViewPr>
    <p:cSldViewPr>
      <p:cViewPr varScale="1">
        <p:scale>
          <a:sx n="42" d="100"/>
          <a:sy n="42" d="100"/>
        </p:scale>
        <p:origin x="91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82F6B9-D4FD-44A6-9869-B881FDCF1289}" type="datetimeFigureOut">
              <a:rPr lang="en-US" smtClean="0"/>
              <a:t>6/2/2025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3337C-2670-42E8-99E5-F519A6A01DC2}" type="slidenum">
              <a:rPr lang="en-US" smtClean="0"/>
              <a:t>‹#›</a:t>
            </a:fld>
            <a:endParaRPr lang="en-US"/>
          </a:p>
        </p:txBody>
      </p:sp>
    </p:spTree>
    <p:extLst>
      <p:ext uri="{BB962C8B-B14F-4D97-AF65-F5344CB8AC3E}">
        <p14:creationId xmlns:p14="http://schemas.microsoft.com/office/powerpoint/2010/main" val="2644317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3337C-2670-42E8-99E5-F519A6A01DC2}" type="slidenum">
              <a:rPr lang="en-US" smtClean="0"/>
              <a:t>3</a:t>
            </a:fld>
            <a:endParaRPr lang="en-US"/>
          </a:p>
        </p:txBody>
      </p:sp>
    </p:spTree>
    <p:extLst>
      <p:ext uri="{BB962C8B-B14F-4D97-AF65-F5344CB8AC3E}">
        <p14:creationId xmlns:p14="http://schemas.microsoft.com/office/powerpoint/2010/main" val="222196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Have pupils read the questions carefully. Tell them to read Question 1 and pay attention to key words such as Where, Linda’s family, go. Then they should scan the text for relevant information.</a:t>
            </a:r>
          </a:p>
        </p:txBody>
      </p:sp>
      <p:sp>
        <p:nvSpPr>
          <p:cNvPr id="4" name="Slide Number Placeholder 3"/>
          <p:cNvSpPr>
            <a:spLocks noGrp="1"/>
          </p:cNvSpPr>
          <p:nvPr>
            <p:ph type="sldNum" sz="quarter" idx="10"/>
          </p:nvPr>
        </p:nvSpPr>
        <p:spPr/>
        <p:txBody>
          <a:bodyPr/>
          <a:lstStyle/>
          <a:p>
            <a:fld id="{6A33337C-2670-42E8-99E5-F519A6A01DC2}" type="slidenum">
              <a:rPr lang="en-US" smtClean="0"/>
              <a:t>5</a:t>
            </a:fld>
            <a:endParaRPr lang="en-US"/>
          </a:p>
        </p:txBody>
      </p:sp>
    </p:spTree>
    <p:extLst>
      <p:ext uri="{BB962C8B-B14F-4D97-AF65-F5344CB8AC3E}">
        <p14:creationId xmlns:p14="http://schemas.microsoft.com/office/powerpoint/2010/main" val="29754612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Get pupils to swap books with their partners and check the answers before checking as a class.</a:t>
            </a:r>
          </a:p>
        </p:txBody>
      </p:sp>
      <p:sp>
        <p:nvSpPr>
          <p:cNvPr id="4" name="Slide Number Placeholder 3"/>
          <p:cNvSpPr>
            <a:spLocks noGrp="1"/>
          </p:cNvSpPr>
          <p:nvPr>
            <p:ph type="sldNum" sz="quarter" idx="10"/>
          </p:nvPr>
        </p:nvSpPr>
        <p:spPr/>
        <p:txBody>
          <a:bodyPr/>
          <a:lstStyle/>
          <a:p>
            <a:fld id="{6A33337C-2670-42E8-99E5-F519A6A01DC2}" type="slidenum">
              <a:rPr lang="en-US" smtClean="0"/>
              <a:t>6</a:t>
            </a:fld>
            <a:endParaRPr lang="en-US"/>
          </a:p>
        </p:txBody>
      </p:sp>
    </p:spTree>
    <p:extLst>
      <p:ext uri="{BB962C8B-B14F-4D97-AF65-F5344CB8AC3E}">
        <p14:creationId xmlns:p14="http://schemas.microsoft.com/office/powerpoint/2010/main" val="2555732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Ask pupils to read the gapped sentences and fill in the gaps with information about someone’s family’s weekend trip. Tell pupils that the gaps in the paragraph focus on their activities the previous weekend. Tell pupils that they should write about 40 words. Check comprehension.</a:t>
            </a:r>
          </a:p>
        </p:txBody>
      </p:sp>
      <p:sp>
        <p:nvSpPr>
          <p:cNvPr id="4" name="Slide Number Placeholder 3"/>
          <p:cNvSpPr>
            <a:spLocks noGrp="1"/>
          </p:cNvSpPr>
          <p:nvPr>
            <p:ph type="sldNum" sz="quarter" idx="10"/>
          </p:nvPr>
        </p:nvSpPr>
        <p:spPr/>
        <p:txBody>
          <a:bodyPr/>
          <a:lstStyle/>
          <a:p>
            <a:fld id="{6A33337C-2670-42E8-99E5-F519A6A01DC2}" type="slidenum">
              <a:rPr lang="en-US" smtClean="0"/>
              <a:t>8</a:t>
            </a:fld>
            <a:endParaRPr lang="en-US"/>
          </a:p>
        </p:txBody>
      </p:sp>
    </p:spTree>
    <p:extLst>
      <p:ext uri="{BB962C8B-B14F-4D97-AF65-F5344CB8AC3E}">
        <p14:creationId xmlns:p14="http://schemas.microsoft.com/office/powerpoint/2010/main" val="3482760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1: Explain that each pupil has to show his/her photo journal which includes some photos/ pictures of friends and their activities (they have prepared at home) and tell the class about where they went and what they did there.</a:t>
            </a:r>
          </a:p>
        </p:txBody>
      </p:sp>
      <p:sp>
        <p:nvSpPr>
          <p:cNvPr id="4" name="Slide Number Placeholder 3"/>
          <p:cNvSpPr>
            <a:spLocks noGrp="1"/>
          </p:cNvSpPr>
          <p:nvPr>
            <p:ph type="sldNum" sz="quarter" idx="5"/>
          </p:nvPr>
        </p:nvSpPr>
        <p:spPr/>
        <p:txBody>
          <a:bodyPr/>
          <a:lstStyle/>
          <a:p>
            <a:fld id="{AA2B819D-1A12-4B36-99A6-EA120532125E}" type="slidenum">
              <a:rPr lang="en-US" smtClean="0"/>
              <a:t>10</a:t>
            </a:fld>
            <a:endParaRPr lang="en-US"/>
          </a:p>
        </p:txBody>
      </p:sp>
    </p:spTree>
    <p:extLst>
      <p:ext uri="{BB962C8B-B14F-4D97-AF65-F5344CB8AC3E}">
        <p14:creationId xmlns:p14="http://schemas.microsoft.com/office/powerpoint/2010/main" val="641120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3: Invite a few pupils representing some groups to show their photo journals and tell the class about the activities of the friends in the photos/pictures, e.g. I went to Ba Na Hills last summer with my friends. We took the cable car. We visited Golden Bridge…</a:t>
            </a:r>
          </a:p>
        </p:txBody>
      </p:sp>
      <p:sp>
        <p:nvSpPr>
          <p:cNvPr id="4" name="Slide Number Placeholder 3"/>
          <p:cNvSpPr>
            <a:spLocks noGrp="1"/>
          </p:cNvSpPr>
          <p:nvPr>
            <p:ph type="sldNum" sz="quarter" idx="5"/>
          </p:nvPr>
        </p:nvSpPr>
        <p:spPr/>
        <p:txBody>
          <a:bodyPr/>
          <a:lstStyle/>
          <a:p>
            <a:fld id="{AA2B819D-1A12-4B36-99A6-EA120532125E}" type="slidenum">
              <a:rPr lang="en-US" smtClean="0"/>
              <a:t>11</a:t>
            </a:fld>
            <a:endParaRPr lang="en-US"/>
          </a:p>
        </p:txBody>
      </p:sp>
    </p:spTree>
    <p:extLst>
      <p:ext uri="{BB962C8B-B14F-4D97-AF65-F5344CB8AC3E}">
        <p14:creationId xmlns:p14="http://schemas.microsoft.com/office/powerpoint/2010/main" val="642421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1.wav"/><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84.svg"/><Relationship Id="rId4" Type="http://schemas.openxmlformats.org/officeDocument/2006/relationships/image" Target="../media/image46.png"/><Relationship Id="rId9"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audio" Target="../media/audio1.wav"/><Relationship Id="rId7" Type="http://schemas.openxmlformats.org/officeDocument/2006/relationships/image" Target="../media/image48.png"/><Relationship Id="rId12"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51.png"/><Relationship Id="rId5" Type="http://schemas.openxmlformats.org/officeDocument/2006/relationships/image" Target="../media/image47.png"/><Relationship Id="rId10" Type="http://schemas.openxmlformats.org/officeDocument/2006/relationships/image" Target="../media/image84.svg"/><Relationship Id="rId4" Type="http://schemas.openxmlformats.org/officeDocument/2006/relationships/image" Target="../media/image46.png"/><Relationship Id="rId9" Type="http://schemas.openxmlformats.org/officeDocument/2006/relationships/image" Target="../media/image50.png"/></Relationships>
</file>

<file path=ppt/slides/_rels/slide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7.png"/><Relationship Id="rId18" Type="http://schemas.openxmlformats.org/officeDocument/2006/relationships/image" Target="../media/image37.svg"/><Relationship Id="rId3" Type="http://schemas.openxmlformats.org/officeDocument/2006/relationships/image" Target="../media/image12.png"/><Relationship Id="rId21" Type="http://schemas.openxmlformats.org/officeDocument/2006/relationships/image" Target="../media/image40.svg"/><Relationship Id="rId7" Type="http://schemas.openxmlformats.org/officeDocument/2006/relationships/image" Target="../media/image14.png"/><Relationship Id="rId12" Type="http://schemas.openxmlformats.org/officeDocument/2006/relationships/image" Target="../media/image31.svg"/><Relationship Id="rId17" Type="http://schemas.openxmlformats.org/officeDocument/2006/relationships/image" Target="../media/image19.png"/><Relationship Id="rId2" Type="http://schemas.openxmlformats.org/officeDocument/2006/relationships/image" Target="../media/image11.png"/><Relationship Id="rId16" Type="http://schemas.openxmlformats.org/officeDocument/2006/relationships/image" Target="../media/image35.sv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20.png"/><Relationship Id="rId4" Type="http://schemas.openxmlformats.org/officeDocument/2006/relationships/image" Target="../media/image23.svg"/><Relationship Id="rId9" Type="http://schemas.openxmlformats.org/officeDocument/2006/relationships/image" Target="../media/image15.png"/><Relationship Id="rId14" Type="http://schemas.openxmlformats.org/officeDocument/2006/relationships/image" Target="../media/image33.svg"/><Relationship Id="rId22"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image" Target="../media/image28.png"/><Relationship Id="rId3" Type="http://schemas.openxmlformats.org/officeDocument/2006/relationships/image" Target="../media/image23.png"/><Relationship Id="rId12" Type="http://schemas.openxmlformats.org/officeDocument/2006/relationships/image" Target="../media/image50.svg"/><Relationship Id="rId2" Type="http://schemas.openxmlformats.org/officeDocument/2006/relationships/notesSlide" Target="../notesSlides/notesSlide1.xml"/><Relationship Id="rId1" Type="http://schemas.openxmlformats.org/officeDocument/2006/relationships/slideLayout" Target="../slideLayouts/slideLayout7.xml"/><Relationship Id="rId11" Type="http://schemas.openxmlformats.org/officeDocument/2006/relationships/image" Target="../media/image27.png"/><Relationship Id="rId5" Type="http://schemas.openxmlformats.org/officeDocument/2006/relationships/image" Target="../media/image25.png"/><Relationship Id="rId10" Type="http://schemas.openxmlformats.org/officeDocument/2006/relationships/image" Target="../media/image48.svg"/><Relationship Id="rId4" Type="http://schemas.openxmlformats.org/officeDocument/2006/relationships/image" Target="../media/image24.png"/><Relationship Id="rId9" Type="http://schemas.openxmlformats.org/officeDocument/2006/relationships/image" Target="../media/image26.png"/><Relationship Id="rId14" Type="http://schemas.openxmlformats.org/officeDocument/2006/relationships/image" Target="../media/image29.pn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7.png"/><Relationship Id="rId18" Type="http://schemas.openxmlformats.org/officeDocument/2006/relationships/image" Target="../media/image37.svg"/><Relationship Id="rId3" Type="http://schemas.openxmlformats.org/officeDocument/2006/relationships/image" Target="../media/image12.png"/><Relationship Id="rId21" Type="http://schemas.openxmlformats.org/officeDocument/2006/relationships/image" Target="../media/image40.svg"/><Relationship Id="rId7" Type="http://schemas.openxmlformats.org/officeDocument/2006/relationships/image" Target="../media/image14.png"/><Relationship Id="rId12" Type="http://schemas.openxmlformats.org/officeDocument/2006/relationships/image" Target="../media/image31.svg"/><Relationship Id="rId17" Type="http://schemas.openxmlformats.org/officeDocument/2006/relationships/image" Target="../media/image19.png"/><Relationship Id="rId2" Type="http://schemas.openxmlformats.org/officeDocument/2006/relationships/image" Target="../media/image11.png"/><Relationship Id="rId16" Type="http://schemas.openxmlformats.org/officeDocument/2006/relationships/image" Target="../media/image35.sv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30.png"/><Relationship Id="rId4" Type="http://schemas.openxmlformats.org/officeDocument/2006/relationships/image" Target="../media/image23.svg"/><Relationship Id="rId9" Type="http://schemas.openxmlformats.org/officeDocument/2006/relationships/image" Target="../media/image15.png"/><Relationship Id="rId14" Type="http://schemas.openxmlformats.org/officeDocument/2006/relationships/image" Target="../media/image33.svg"/><Relationship Id="rId22"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audio" Target="../media/audio1.wav"/><Relationship Id="rId7" Type="http://schemas.openxmlformats.org/officeDocument/2006/relationships/image" Target="../media/image34.png"/><Relationship Id="rId12"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png"/><Relationship Id="rId10" Type="http://schemas.openxmlformats.org/officeDocument/2006/relationships/image" Target="../media/image61.svg"/><Relationship Id="rId4" Type="http://schemas.openxmlformats.org/officeDocument/2006/relationships/image" Target="../media/image31.png"/><Relationship Id="rId9"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audio" Target="../media/audio1.wav"/><Relationship Id="rId7" Type="http://schemas.openxmlformats.org/officeDocument/2006/relationships/image" Target="../media/image33.png"/><Relationship Id="rId12" Type="http://schemas.openxmlformats.org/officeDocument/2006/relationships/image" Target="../media/image61.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8.png"/><Relationship Id="rId4" Type="http://schemas.openxmlformats.org/officeDocument/2006/relationships/audio" Target="../media/audio2.wav"/><Relationship Id="rId9" Type="http://schemas.openxmlformats.org/officeDocument/2006/relationships/image" Target="../media/image59.sv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7.png"/><Relationship Id="rId18" Type="http://schemas.openxmlformats.org/officeDocument/2006/relationships/image" Target="../media/image37.svg"/><Relationship Id="rId3" Type="http://schemas.openxmlformats.org/officeDocument/2006/relationships/image" Target="../media/image12.png"/><Relationship Id="rId21" Type="http://schemas.openxmlformats.org/officeDocument/2006/relationships/image" Target="../media/image40.svg"/><Relationship Id="rId7" Type="http://schemas.openxmlformats.org/officeDocument/2006/relationships/image" Target="../media/image14.png"/><Relationship Id="rId12" Type="http://schemas.openxmlformats.org/officeDocument/2006/relationships/image" Target="../media/image31.svg"/><Relationship Id="rId17" Type="http://schemas.openxmlformats.org/officeDocument/2006/relationships/image" Target="../media/image19.png"/><Relationship Id="rId2" Type="http://schemas.openxmlformats.org/officeDocument/2006/relationships/image" Target="../media/image11.png"/><Relationship Id="rId16" Type="http://schemas.openxmlformats.org/officeDocument/2006/relationships/image" Target="../media/image35.sv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30.png"/><Relationship Id="rId4" Type="http://schemas.openxmlformats.org/officeDocument/2006/relationships/image" Target="../media/image23.svg"/><Relationship Id="rId9" Type="http://schemas.openxmlformats.org/officeDocument/2006/relationships/image" Target="../media/image15.png"/><Relationship Id="rId14" Type="http://schemas.openxmlformats.org/officeDocument/2006/relationships/image" Target="../media/image33.svg"/><Relationship Id="rId22"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76.svg"/><Relationship Id="rId3" Type="http://schemas.openxmlformats.org/officeDocument/2006/relationships/audio" Target="../media/audio1.wav"/><Relationship Id="rId7" Type="http://schemas.openxmlformats.org/officeDocument/2006/relationships/image" Target="../media/image70.svg"/><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74.svg"/><Relationship Id="rId5" Type="http://schemas.openxmlformats.org/officeDocument/2006/relationships/image" Target="../media/image32.png"/><Relationship Id="rId10" Type="http://schemas.openxmlformats.org/officeDocument/2006/relationships/image" Target="../media/image43.png"/><Relationship Id="rId4" Type="http://schemas.openxmlformats.org/officeDocument/2006/relationships/image" Target="../media/image40.png"/><Relationship Id="rId9" Type="http://schemas.openxmlformats.org/officeDocument/2006/relationships/image" Target="../media/image72.svg"/><Relationship Id="rId14" Type="http://schemas.openxmlformats.org/officeDocument/2006/relationships/image" Target="../media/image45.png"/></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7.png"/><Relationship Id="rId18" Type="http://schemas.openxmlformats.org/officeDocument/2006/relationships/image" Target="../media/image37.svg"/><Relationship Id="rId3" Type="http://schemas.openxmlformats.org/officeDocument/2006/relationships/image" Target="../media/image12.png"/><Relationship Id="rId21" Type="http://schemas.openxmlformats.org/officeDocument/2006/relationships/image" Target="../media/image40.svg"/><Relationship Id="rId7" Type="http://schemas.openxmlformats.org/officeDocument/2006/relationships/image" Target="../media/image14.png"/><Relationship Id="rId12" Type="http://schemas.openxmlformats.org/officeDocument/2006/relationships/image" Target="../media/image31.svg"/><Relationship Id="rId17" Type="http://schemas.openxmlformats.org/officeDocument/2006/relationships/image" Target="../media/image19.png"/><Relationship Id="rId2" Type="http://schemas.openxmlformats.org/officeDocument/2006/relationships/image" Target="../media/image11.png"/><Relationship Id="rId16" Type="http://schemas.openxmlformats.org/officeDocument/2006/relationships/image" Target="../media/image35.sv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svg"/><Relationship Id="rId11" Type="http://schemas.openxmlformats.org/officeDocument/2006/relationships/image" Target="../media/image16.png"/><Relationship Id="rId5" Type="http://schemas.openxmlformats.org/officeDocument/2006/relationships/image" Target="../media/image13.png"/><Relationship Id="rId15" Type="http://schemas.openxmlformats.org/officeDocument/2006/relationships/image" Target="../media/image18.png"/><Relationship Id="rId23" Type="http://schemas.openxmlformats.org/officeDocument/2006/relationships/image" Target="../media/image42.svg"/><Relationship Id="rId10" Type="http://schemas.openxmlformats.org/officeDocument/2006/relationships/image" Target="../media/image29.svg"/><Relationship Id="rId19" Type="http://schemas.openxmlformats.org/officeDocument/2006/relationships/image" Target="../media/image30.png"/><Relationship Id="rId4" Type="http://schemas.openxmlformats.org/officeDocument/2006/relationships/image" Target="../media/image23.svg"/><Relationship Id="rId9" Type="http://schemas.openxmlformats.org/officeDocument/2006/relationships/image" Target="../media/image15.png"/><Relationship Id="rId14" Type="http://schemas.openxmlformats.org/officeDocument/2006/relationships/image" Target="../media/image33.svg"/><Relationship Id="rId22"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0" y="0"/>
            <a:ext cx="18288000" cy="10286999"/>
          </a:xfrm>
          <a:prstGeom prst="rect">
            <a:avLst/>
          </a:prstGeom>
        </p:spPr>
      </p:pic>
      <p:sp>
        <p:nvSpPr>
          <p:cNvPr id="2" name="Freeform 2"/>
          <p:cNvSpPr/>
          <p:nvPr/>
        </p:nvSpPr>
        <p:spPr>
          <a:xfrm rot="61919">
            <a:off x="2176480" y="1334209"/>
            <a:ext cx="13843489" cy="8463303"/>
          </a:xfrm>
          <a:custGeom>
            <a:avLst/>
            <a:gdLst/>
            <a:ahLst/>
            <a:cxnLst/>
            <a:rect l="l" t="t" r="r" b="b"/>
            <a:pathLst>
              <a:path w="13843489" h="7693912">
                <a:moveTo>
                  <a:pt x="0" y="0"/>
                </a:moveTo>
                <a:lnTo>
                  <a:pt x="13843489" y="0"/>
                </a:lnTo>
                <a:lnTo>
                  <a:pt x="13843489" y="7693912"/>
                </a:lnTo>
                <a:lnTo>
                  <a:pt x="0" y="7693912"/>
                </a:lnTo>
                <a:lnTo>
                  <a:pt x="0" y="0"/>
                </a:lnTo>
                <a:close/>
              </a:path>
            </a:pathLst>
          </a:custGeom>
          <a:blipFill>
            <a:blip r:embed="rId3"/>
            <a:stretch>
              <a:fillRect t="-35845"/>
            </a:stretch>
          </a:blipFill>
        </p:spPr>
      </p:sp>
      <p:sp>
        <p:nvSpPr>
          <p:cNvPr id="3" name="Freeform 3"/>
          <p:cNvSpPr/>
          <p:nvPr/>
        </p:nvSpPr>
        <p:spPr>
          <a:xfrm rot="726847">
            <a:off x="1222436" y="8122419"/>
            <a:ext cx="3619286" cy="2230385"/>
          </a:xfrm>
          <a:custGeom>
            <a:avLst/>
            <a:gdLst/>
            <a:ahLst/>
            <a:cxnLst/>
            <a:rect l="l" t="t" r="r" b="b"/>
            <a:pathLst>
              <a:path w="3619286" h="2230385">
                <a:moveTo>
                  <a:pt x="0" y="0"/>
                </a:moveTo>
                <a:lnTo>
                  <a:pt x="3619286" y="0"/>
                </a:lnTo>
                <a:lnTo>
                  <a:pt x="3619286" y="2230385"/>
                </a:lnTo>
                <a:lnTo>
                  <a:pt x="0" y="2230385"/>
                </a:lnTo>
                <a:lnTo>
                  <a:pt x="0" y="0"/>
                </a:lnTo>
                <a:close/>
              </a:path>
            </a:pathLst>
          </a:custGeom>
          <a:blipFill>
            <a:blip r:embed="rId4"/>
            <a:stretch>
              <a:fillRect/>
            </a:stretch>
          </a:blipFill>
        </p:spPr>
      </p:sp>
      <p:sp>
        <p:nvSpPr>
          <p:cNvPr id="4" name="Freeform 4"/>
          <p:cNvSpPr/>
          <p:nvPr/>
        </p:nvSpPr>
        <p:spPr>
          <a:xfrm rot="2269315">
            <a:off x="353549" y="5786189"/>
            <a:ext cx="3200000" cy="4848485"/>
          </a:xfrm>
          <a:custGeom>
            <a:avLst/>
            <a:gdLst/>
            <a:ahLst/>
            <a:cxnLst/>
            <a:rect l="l" t="t" r="r" b="b"/>
            <a:pathLst>
              <a:path w="3200000" h="4848485">
                <a:moveTo>
                  <a:pt x="0" y="0"/>
                </a:moveTo>
                <a:lnTo>
                  <a:pt x="3200000" y="0"/>
                </a:lnTo>
                <a:lnTo>
                  <a:pt x="3200000" y="4848485"/>
                </a:lnTo>
                <a:lnTo>
                  <a:pt x="0" y="4848485"/>
                </a:lnTo>
                <a:lnTo>
                  <a:pt x="0" y="0"/>
                </a:lnTo>
                <a:close/>
              </a:path>
            </a:pathLst>
          </a:custGeom>
          <a:blipFill>
            <a:blip r:embed="rId5"/>
            <a:stretch>
              <a:fillRect/>
            </a:stretch>
          </a:blipFill>
        </p:spPr>
      </p:sp>
      <p:sp>
        <p:nvSpPr>
          <p:cNvPr id="5" name="Freeform 5"/>
          <p:cNvSpPr/>
          <p:nvPr/>
        </p:nvSpPr>
        <p:spPr>
          <a:xfrm rot="21111758">
            <a:off x="13822617" y="-60862"/>
            <a:ext cx="2612288" cy="2866709"/>
          </a:xfrm>
          <a:custGeom>
            <a:avLst/>
            <a:gdLst/>
            <a:ahLst/>
            <a:cxnLst/>
            <a:rect l="l" t="t" r="r" b="b"/>
            <a:pathLst>
              <a:path w="3160869" h="3468718">
                <a:moveTo>
                  <a:pt x="0" y="0"/>
                </a:moveTo>
                <a:lnTo>
                  <a:pt x="3160869" y="0"/>
                </a:lnTo>
                <a:lnTo>
                  <a:pt x="3160869" y="3468718"/>
                </a:lnTo>
                <a:lnTo>
                  <a:pt x="0" y="3468718"/>
                </a:lnTo>
                <a:lnTo>
                  <a:pt x="0" y="0"/>
                </a:lnTo>
                <a:close/>
              </a:path>
            </a:pathLst>
          </a:custGeom>
          <a:blipFill>
            <a:blip r:embed="rId6"/>
            <a:stretch>
              <a:fillRect/>
            </a:stretch>
          </a:blipFill>
        </p:spPr>
      </p:sp>
      <p:sp>
        <p:nvSpPr>
          <p:cNvPr id="6" name="Freeform 6"/>
          <p:cNvSpPr/>
          <p:nvPr/>
        </p:nvSpPr>
        <p:spPr>
          <a:xfrm rot="1176020">
            <a:off x="1386149" y="-28843"/>
            <a:ext cx="2694720" cy="2732289"/>
          </a:xfrm>
          <a:custGeom>
            <a:avLst/>
            <a:gdLst/>
            <a:ahLst/>
            <a:cxnLst/>
            <a:rect l="l" t="t" r="r" b="b"/>
            <a:pathLst>
              <a:path w="2694720" h="2732289">
                <a:moveTo>
                  <a:pt x="0" y="0"/>
                </a:moveTo>
                <a:lnTo>
                  <a:pt x="2694719" y="0"/>
                </a:lnTo>
                <a:lnTo>
                  <a:pt x="2694719" y="2732289"/>
                </a:lnTo>
                <a:lnTo>
                  <a:pt x="0" y="2732289"/>
                </a:lnTo>
                <a:lnTo>
                  <a:pt x="0" y="0"/>
                </a:lnTo>
                <a:close/>
              </a:path>
            </a:pathLst>
          </a:custGeom>
          <a:blipFill>
            <a:blip r:embed="rId7"/>
            <a:stretch>
              <a:fillRect/>
            </a:stretch>
          </a:blipFill>
        </p:spPr>
      </p:sp>
      <p:sp>
        <p:nvSpPr>
          <p:cNvPr id="7" name="Freeform 7"/>
          <p:cNvSpPr/>
          <p:nvPr/>
        </p:nvSpPr>
        <p:spPr>
          <a:xfrm rot="1303019">
            <a:off x="15463320" y="1446546"/>
            <a:ext cx="2488808" cy="2292815"/>
          </a:xfrm>
          <a:custGeom>
            <a:avLst/>
            <a:gdLst/>
            <a:ahLst/>
            <a:cxnLst/>
            <a:rect l="l" t="t" r="r" b="b"/>
            <a:pathLst>
              <a:path w="3011458" h="2774306">
                <a:moveTo>
                  <a:pt x="0" y="0"/>
                </a:moveTo>
                <a:lnTo>
                  <a:pt x="3011458" y="0"/>
                </a:lnTo>
                <a:lnTo>
                  <a:pt x="3011458" y="2774306"/>
                </a:lnTo>
                <a:lnTo>
                  <a:pt x="0" y="2774306"/>
                </a:lnTo>
                <a:lnTo>
                  <a:pt x="0" y="0"/>
                </a:lnTo>
                <a:close/>
              </a:path>
            </a:pathLst>
          </a:custGeom>
          <a:blipFill>
            <a:blip r:embed="rId8"/>
            <a:stretch>
              <a:fillRect/>
            </a:stretch>
          </a:blipFill>
        </p:spPr>
      </p:sp>
      <p:sp>
        <p:nvSpPr>
          <p:cNvPr id="9" name="Freeform 9"/>
          <p:cNvSpPr/>
          <p:nvPr/>
        </p:nvSpPr>
        <p:spPr>
          <a:xfrm>
            <a:off x="15154433" y="226170"/>
            <a:ext cx="1730592" cy="1875980"/>
          </a:xfrm>
          <a:custGeom>
            <a:avLst/>
            <a:gdLst/>
            <a:ahLst/>
            <a:cxnLst/>
            <a:rect l="l" t="t" r="r" b="b"/>
            <a:pathLst>
              <a:path w="2094016" h="2269936">
                <a:moveTo>
                  <a:pt x="0" y="0"/>
                </a:moveTo>
                <a:lnTo>
                  <a:pt x="2094017" y="0"/>
                </a:lnTo>
                <a:lnTo>
                  <a:pt x="2094017" y="2269936"/>
                </a:lnTo>
                <a:lnTo>
                  <a:pt x="0" y="2269936"/>
                </a:lnTo>
                <a:lnTo>
                  <a:pt x="0" y="0"/>
                </a:lnTo>
                <a:close/>
              </a:path>
            </a:pathLst>
          </a:custGeom>
          <a:blipFill>
            <a:blip r:embed="rId9"/>
            <a:stretch>
              <a:fillRect/>
            </a:stretch>
          </a:blipFill>
        </p:spPr>
      </p:sp>
      <p:sp>
        <p:nvSpPr>
          <p:cNvPr id="10" name="Freeform 10"/>
          <p:cNvSpPr/>
          <p:nvPr/>
        </p:nvSpPr>
        <p:spPr>
          <a:xfrm>
            <a:off x="13147741" y="6223880"/>
            <a:ext cx="2635707" cy="3596799"/>
          </a:xfrm>
          <a:custGeom>
            <a:avLst/>
            <a:gdLst/>
            <a:ahLst/>
            <a:cxnLst/>
            <a:rect l="l" t="t" r="r" b="b"/>
            <a:pathLst>
              <a:path w="5148614" h="3596799">
                <a:moveTo>
                  <a:pt x="0" y="0"/>
                </a:moveTo>
                <a:lnTo>
                  <a:pt x="5148614" y="0"/>
                </a:lnTo>
                <a:lnTo>
                  <a:pt x="5148614" y="3596798"/>
                </a:lnTo>
                <a:lnTo>
                  <a:pt x="0" y="35967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TextBox 11"/>
          <p:cNvSpPr txBox="1"/>
          <p:nvPr/>
        </p:nvSpPr>
        <p:spPr>
          <a:xfrm>
            <a:off x="2448505" y="3009900"/>
            <a:ext cx="13480443" cy="1354217"/>
          </a:xfrm>
          <a:prstGeom prst="rect">
            <a:avLst/>
          </a:prstGeom>
        </p:spPr>
        <p:txBody>
          <a:bodyPr lIns="0" tIns="0" rIns="0" bIns="0" rtlCol="0" anchor="t">
            <a:spAutoFit/>
          </a:bodyPr>
          <a:lstStyle/>
          <a:p>
            <a:pPr algn="ctr"/>
            <a:r>
              <a:rPr lang="en-US" sz="8800">
                <a:solidFill>
                  <a:srgbClr val="112E34"/>
                </a:solidFill>
                <a:latin typeface="Cooper Black" panose="0208090404030B020404" pitchFamily="18" charset="0"/>
              </a:rPr>
              <a:t>Unit 11: </a:t>
            </a:r>
            <a:r>
              <a:rPr lang="en-US" sz="8800">
                <a:solidFill>
                  <a:srgbClr val="C00000"/>
                </a:solidFill>
                <a:latin typeface="Cooper Black" panose="0208090404030B020404" pitchFamily="18" charset="0"/>
              </a:rPr>
              <a:t>FAMILY TIME</a:t>
            </a:r>
            <a:endParaRPr lang="en-US" sz="8800" dirty="0">
              <a:solidFill>
                <a:srgbClr val="C00000"/>
              </a:solidFill>
              <a:latin typeface="Cooper Black" panose="0208090404030B020404" pitchFamily="18" charset="0"/>
            </a:endParaRPr>
          </a:p>
        </p:txBody>
      </p:sp>
      <p:sp>
        <p:nvSpPr>
          <p:cNvPr id="12" name="TextBox 12"/>
          <p:cNvSpPr txBox="1"/>
          <p:nvPr/>
        </p:nvSpPr>
        <p:spPr>
          <a:xfrm>
            <a:off x="4090145" y="4914900"/>
            <a:ext cx="9295834" cy="641201"/>
          </a:xfrm>
          <a:prstGeom prst="rect">
            <a:avLst/>
          </a:prstGeom>
        </p:spPr>
        <p:txBody>
          <a:bodyPr lIns="0" tIns="0" rIns="0" bIns="0" rtlCol="0" anchor="t">
            <a:spAutoFit/>
          </a:bodyPr>
          <a:lstStyle/>
          <a:p>
            <a:pPr algn="ctr">
              <a:lnSpc>
                <a:spcPts val="5040"/>
              </a:lnSpc>
            </a:pPr>
            <a:r>
              <a:rPr lang="en-US" sz="4800" dirty="0">
                <a:ln>
                  <a:solidFill>
                    <a:srgbClr val="002060"/>
                  </a:solidFill>
                </a:ln>
                <a:solidFill>
                  <a:srgbClr val="00B0F0"/>
                </a:solidFill>
                <a:latin typeface="Cooper Black" panose="0208090404030B020404" pitchFamily="18" charset="0"/>
              </a:rPr>
              <a:t>Lesson 3 - Period 6</a:t>
            </a:r>
          </a:p>
        </p:txBody>
      </p:sp>
      <p:sp>
        <p:nvSpPr>
          <p:cNvPr id="14" name="Freeform 8"/>
          <p:cNvSpPr/>
          <p:nvPr/>
        </p:nvSpPr>
        <p:spPr>
          <a:xfrm>
            <a:off x="6304852" y="5657013"/>
            <a:ext cx="5678297" cy="3692948"/>
          </a:xfrm>
          <a:custGeom>
            <a:avLst/>
            <a:gdLst/>
            <a:ahLst/>
            <a:cxnLst/>
            <a:rect l="l" t="t" r="r" b="b"/>
            <a:pathLst>
              <a:path w="7508474" h="5687669">
                <a:moveTo>
                  <a:pt x="0" y="0"/>
                </a:moveTo>
                <a:lnTo>
                  <a:pt x="7508475" y="0"/>
                </a:lnTo>
                <a:lnTo>
                  <a:pt x="7508475" y="5687670"/>
                </a:lnTo>
                <a:lnTo>
                  <a:pt x="0" y="5687670"/>
                </a:lnTo>
                <a:lnTo>
                  <a:pt x="0" y="0"/>
                </a:lnTo>
                <a:close/>
              </a:path>
            </a:pathLst>
          </a:custGeom>
          <a:blipFill>
            <a:blip r:embed="rId12"/>
            <a:stretch>
              <a:fillRect/>
            </a:stretch>
          </a:blipFill>
        </p:spPr>
      </p:sp>
    </p:spTree>
    <p:extLst>
      <p:ext uri="{BB962C8B-B14F-4D97-AF65-F5344CB8AC3E}">
        <p14:creationId xmlns:p14="http://schemas.microsoft.com/office/powerpoint/2010/main" val="2773690357"/>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Ask and answer.</a:t>
            </a:r>
          </a:p>
        </p:txBody>
      </p:sp>
      <p:pic>
        <p:nvPicPr>
          <p:cNvPr id="5" name="Picture 4"/>
          <p:cNvPicPr>
            <a:picLocks noChangeAspect="1"/>
          </p:cNvPicPr>
          <p:nvPr/>
        </p:nvPicPr>
        <p:blipFill rotWithShape="1">
          <a:blip r:embed="rId12"/>
          <a:srcRect t="2279" r="4199"/>
          <a:stretch/>
        </p:blipFill>
        <p:spPr>
          <a:xfrm>
            <a:off x="1596975" y="2171700"/>
            <a:ext cx="15094050" cy="6561450"/>
          </a:xfrm>
          <a:prstGeom prst="rect">
            <a:avLst/>
          </a:prstGeom>
        </p:spPr>
      </p:pic>
    </p:spTree>
    <p:extLst>
      <p:ext uri="{BB962C8B-B14F-4D97-AF65-F5344CB8AC3E}">
        <p14:creationId xmlns:p14="http://schemas.microsoft.com/office/powerpoint/2010/main" val="6622593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0" y="0"/>
            <a:ext cx="18273632" cy="10287000"/>
          </a:xfrm>
          <a:prstGeom prst="rect">
            <a:avLst/>
          </a:prstGeom>
        </p:spPr>
      </p:pic>
      <p:grpSp>
        <p:nvGrpSpPr>
          <p:cNvPr id="2" name="Group 2"/>
          <p:cNvGrpSpPr/>
          <p:nvPr/>
        </p:nvGrpSpPr>
        <p:grpSpPr>
          <a:xfrm>
            <a:off x="804796" y="912349"/>
            <a:ext cx="16505649" cy="8462300"/>
            <a:chOff x="0" y="0"/>
            <a:chExt cx="4347167" cy="2228754"/>
          </a:xfrm>
        </p:grpSpPr>
        <p:sp>
          <p:nvSpPr>
            <p:cNvPr id="3" name="Freeform 3"/>
            <p:cNvSpPr/>
            <p:nvPr/>
          </p:nvSpPr>
          <p:spPr>
            <a:xfrm>
              <a:off x="0" y="0"/>
              <a:ext cx="4347167" cy="2228754"/>
            </a:xfrm>
            <a:custGeom>
              <a:avLst/>
              <a:gdLst/>
              <a:ahLst/>
              <a:cxnLst/>
              <a:rect l="l" t="t" r="r" b="b"/>
              <a:pathLst>
                <a:path w="4347167" h="2228754">
                  <a:moveTo>
                    <a:pt x="18762" y="0"/>
                  </a:moveTo>
                  <a:lnTo>
                    <a:pt x="4328405" y="0"/>
                  </a:lnTo>
                  <a:cubicBezTo>
                    <a:pt x="4338767" y="0"/>
                    <a:pt x="4347167" y="8400"/>
                    <a:pt x="4347167" y="18762"/>
                  </a:cubicBezTo>
                  <a:lnTo>
                    <a:pt x="4347167" y="2209992"/>
                  </a:lnTo>
                  <a:cubicBezTo>
                    <a:pt x="4347167" y="2214968"/>
                    <a:pt x="4345190" y="2219740"/>
                    <a:pt x="4341671" y="2223259"/>
                  </a:cubicBezTo>
                  <a:cubicBezTo>
                    <a:pt x="4338153" y="2226777"/>
                    <a:pt x="4333381" y="2228754"/>
                    <a:pt x="4328405" y="2228754"/>
                  </a:cubicBezTo>
                  <a:lnTo>
                    <a:pt x="18762" y="2228754"/>
                  </a:lnTo>
                  <a:cubicBezTo>
                    <a:pt x="13786" y="2228754"/>
                    <a:pt x="9014" y="2226777"/>
                    <a:pt x="5495" y="2223259"/>
                  </a:cubicBezTo>
                  <a:cubicBezTo>
                    <a:pt x="1977" y="2219740"/>
                    <a:pt x="0" y="2214968"/>
                    <a:pt x="0" y="2209992"/>
                  </a:cubicBezTo>
                  <a:lnTo>
                    <a:pt x="0" y="18762"/>
                  </a:lnTo>
                  <a:cubicBezTo>
                    <a:pt x="0" y="8400"/>
                    <a:pt x="8400" y="0"/>
                    <a:pt x="18762" y="0"/>
                  </a:cubicBezTo>
                  <a:close/>
                </a:path>
              </a:pathLst>
            </a:custGeom>
            <a:solidFill>
              <a:srgbClr val="FFFFFF"/>
            </a:solidFill>
            <a:ln w="76200" cap="rnd">
              <a:solidFill>
                <a:srgbClr val="000000"/>
              </a:solidFill>
              <a:prstDash val="solid"/>
              <a:round/>
            </a:ln>
          </p:spPr>
          <p:txBody>
            <a:bodyPr/>
            <a:lstStyle/>
            <a:p>
              <a:endParaRPr lang="en-US"/>
            </a:p>
          </p:txBody>
        </p:sp>
        <p:sp>
          <p:nvSpPr>
            <p:cNvPr id="4" name="TextBox 4"/>
            <p:cNvSpPr txBox="1"/>
            <p:nvPr/>
          </p:nvSpPr>
          <p:spPr>
            <a:xfrm>
              <a:off x="0" y="-47625"/>
              <a:ext cx="4347167" cy="2276379"/>
            </a:xfrm>
            <a:prstGeom prst="rect">
              <a:avLst/>
            </a:prstGeom>
          </p:spPr>
          <p:txBody>
            <a:bodyPr lIns="50800" tIns="50800" rIns="50800" bIns="50800" rtlCol="0" anchor="ctr"/>
            <a:lstStyle/>
            <a:p>
              <a:pPr algn="ctr">
                <a:lnSpc>
                  <a:spcPts val="2659"/>
                </a:lnSpc>
              </a:pPr>
              <a:endParaRPr/>
            </a:p>
          </p:txBody>
        </p:sp>
      </p:grpSp>
      <p:sp>
        <p:nvSpPr>
          <p:cNvPr id="20" name="Freeform 10"/>
          <p:cNvSpPr/>
          <p:nvPr/>
        </p:nvSpPr>
        <p:spPr>
          <a:xfrm>
            <a:off x="133125" y="8145783"/>
            <a:ext cx="2098789" cy="1960389"/>
          </a:xfrm>
          <a:custGeom>
            <a:avLst/>
            <a:gdLst/>
            <a:ahLst/>
            <a:cxnLst/>
            <a:rect l="l" t="t" r="r" b="b"/>
            <a:pathLst>
              <a:path w="6505613" h="4114800">
                <a:moveTo>
                  <a:pt x="0" y="0"/>
                </a:moveTo>
                <a:lnTo>
                  <a:pt x="6505612" y="0"/>
                </a:lnTo>
                <a:lnTo>
                  <a:pt x="6505612"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8"/>
          <p:cNvSpPr/>
          <p:nvPr/>
        </p:nvSpPr>
        <p:spPr>
          <a:xfrm rot="994517">
            <a:off x="-540380" y="-22643"/>
            <a:ext cx="2539453" cy="2351191"/>
          </a:xfrm>
          <a:custGeom>
            <a:avLst/>
            <a:gdLst/>
            <a:ahLst/>
            <a:cxnLst/>
            <a:rect l="l" t="t" r="r" b="b"/>
            <a:pathLst>
              <a:path w="1125934" h="1605609">
                <a:moveTo>
                  <a:pt x="0" y="0"/>
                </a:moveTo>
                <a:lnTo>
                  <a:pt x="1125934" y="0"/>
                </a:lnTo>
                <a:lnTo>
                  <a:pt x="1125934" y="1605609"/>
                </a:lnTo>
                <a:lnTo>
                  <a:pt x="0" y="1605609"/>
                </a:lnTo>
                <a:lnTo>
                  <a:pt x="0" y="0"/>
                </a:lnTo>
                <a:close/>
              </a:path>
            </a:pathLst>
          </a:custGeom>
          <a:blipFill>
            <a:blip r:embed="rId7"/>
            <a:stretch>
              <a:fillRect/>
            </a:stretch>
          </a:blipFill>
        </p:spPr>
      </p:sp>
      <p:sp>
        <p:nvSpPr>
          <p:cNvPr id="22" name="Freeform 16"/>
          <p:cNvSpPr/>
          <p:nvPr/>
        </p:nvSpPr>
        <p:spPr>
          <a:xfrm rot="959234">
            <a:off x="17341289" y="3835500"/>
            <a:ext cx="946711" cy="936380"/>
          </a:xfrm>
          <a:custGeom>
            <a:avLst/>
            <a:gdLst/>
            <a:ahLst/>
            <a:cxnLst/>
            <a:rect l="l" t="t" r="r" b="b"/>
            <a:pathLst>
              <a:path w="1174937" h="1085348">
                <a:moveTo>
                  <a:pt x="0" y="0"/>
                </a:moveTo>
                <a:lnTo>
                  <a:pt x="1174937" y="0"/>
                </a:lnTo>
                <a:lnTo>
                  <a:pt x="1174937" y="1085348"/>
                </a:lnTo>
                <a:lnTo>
                  <a:pt x="0" y="1085348"/>
                </a:lnTo>
                <a:lnTo>
                  <a:pt x="0" y="0"/>
                </a:lnTo>
                <a:close/>
              </a:path>
            </a:pathLst>
          </a:custGeom>
          <a:blipFill>
            <a:blip r:embed="rId8"/>
            <a:stretch>
              <a:fillRect/>
            </a:stretch>
          </a:blipFill>
        </p:spPr>
      </p:sp>
      <p:sp>
        <p:nvSpPr>
          <p:cNvPr id="33" name="Freeform 11"/>
          <p:cNvSpPr/>
          <p:nvPr/>
        </p:nvSpPr>
        <p:spPr>
          <a:xfrm rot="-5400000">
            <a:off x="15548266" y="7210572"/>
            <a:ext cx="946299" cy="4533169"/>
          </a:xfrm>
          <a:custGeom>
            <a:avLst/>
            <a:gdLst/>
            <a:ahLst/>
            <a:cxnLst/>
            <a:rect l="l" t="t" r="r" b="b"/>
            <a:pathLst>
              <a:path w="946299" h="4533169">
                <a:moveTo>
                  <a:pt x="0" y="0"/>
                </a:moveTo>
                <a:lnTo>
                  <a:pt x="946300" y="0"/>
                </a:lnTo>
                <a:lnTo>
                  <a:pt x="946300" y="4533169"/>
                </a:lnTo>
                <a:lnTo>
                  <a:pt x="0" y="4533169"/>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36" name="Freeform 7"/>
          <p:cNvSpPr/>
          <p:nvPr/>
        </p:nvSpPr>
        <p:spPr>
          <a:xfrm flipH="1">
            <a:off x="15782672" y="155866"/>
            <a:ext cx="2065052" cy="1482274"/>
          </a:xfrm>
          <a:custGeom>
            <a:avLst/>
            <a:gdLst/>
            <a:ahLst/>
            <a:cxnLst/>
            <a:rect l="l" t="t" r="r" b="b"/>
            <a:pathLst>
              <a:path w="1858651" h="1482274">
                <a:moveTo>
                  <a:pt x="0" y="0"/>
                </a:moveTo>
                <a:lnTo>
                  <a:pt x="1858651" y="0"/>
                </a:lnTo>
                <a:lnTo>
                  <a:pt x="1858651" y="1482274"/>
                </a:lnTo>
                <a:lnTo>
                  <a:pt x="0" y="1482274"/>
                </a:lnTo>
                <a:lnTo>
                  <a:pt x="0" y="0"/>
                </a:lnTo>
                <a:close/>
              </a:path>
            </a:pathLst>
          </a:custGeom>
          <a:blipFill>
            <a:blip r:embed="rId11"/>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1276881" y="1028700"/>
            <a:ext cx="15734238"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Presentation.</a:t>
            </a:r>
          </a:p>
        </p:txBody>
      </p:sp>
      <p:pic>
        <p:nvPicPr>
          <p:cNvPr id="5" name="Picture 4"/>
          <p:cNvPicPr>
            <a:picLocks noChangeAspect="1"/>
          </p:cNvPicPr>
          <p:nvPr/>
        </p:nvPicPr>
        <p:blipFill rotWithShape="1">
          <a:blip r:embed="rId12"/>
          <a:srcRect t="2279" r="4199"/>
          <a:stretch/>
        </p:blipFill>
        <p:spPr>
          <a:xfrm>
            <a:off x="1596975" y="2171700"/>
            <a:ext cx="15094050" cy="6561450"/>
          </a:xfrm>
          <a:prstGeom prst="rect">
            <a:avLst/>
          </a:prstGeom>
        </p:spPr>
      </p:pic>
    </p:spTree>
    <p:extLst>
      <p:ext uri="{BB962C8B-B14F-4D97-AF65-F5344CB8AC3E}">
        <p14:creationId xmlns:p14="http://schemas.microsoft.com/office/powerpoint/2010/main" val="38479994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TextBox 16"/>
          <p:cNvSpPr txBox="1"/>
          <p:nvPr/>
        </p:nvSpPr>
        <p:spPr>
          <a:xfrm>
            <a:off x="2155022" y="5218262"/>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 Warm-up and Review.</a:t>
            </a:r>
          </a:p>
        </p:txBody>
      </p:sp>
      <p:pic>
        <p:nvPicPr>
          <p:cNvPr id="21" name="Picture 20"/>
          <p:cNvPicPr>
            <a:picLocks/>
          </p:cNvPicPr>
          <p:nvPr/>
        </p:nvPicPr>
        <p:blipFill>
          <a:blip r:embed="rId19"/>
          <a:stretch>
            <a:fillRect/>
          </a:stretch>
        </p:blipFill>
        <p:spPr>
          <a:xfrm>
            <a:off x="8229600" y="2755327"/>
            <a:ext cx="1828800" cy="1828800"/>
          </a:xfrm>
          <a:prstGeom prst="rect">
            <a:avLst/>
          </a:prstGeom>
        </p:spPr>
      </p:pic>
      <p:sp>
        <p:nvSpPr>
          <p:cNvPr id="17" name="Rectangle 16"/>
          <p:cNvSpPr/>
          <p:nvPr/>
        </p:nvSpPr>
        <p:spPr>
          <a:xfrm>
            <a:off x="6079702" y="7083504"/>
            <a:ext cx="6128602" cy="1107996"/>
          </a:xfrm>
          <a:prstGeom prst="rect">
            <a:avLst/>
          </a:prstGeom>
          <a:noFill/>
        </p:spPr>
        <p:txBody>
          <a:bodyPr wrap="none" lIns="91440" tIns="45720" rIns="91440" bIns="45720">
            <a:spAutoFit/>
          </a:bodyPr>
          <a:lstStyle/>
          <a:p>
            <a:pPr algn="ctr"/>
            <a:r>
              <a:rPr lang="en-US" sz="6600" b="1" cap="none" spc="0" dirty="0">
                <a:ln w="0"/>
                <a:solidFill>
                  <a:srgbClr val="C00000"/>
                </a:solidFill>
                <a:effectLst>
                  <a:outerShdw blurRad="38100" dist="19050" dir="2700000" algn="tl" rotWithShape="0">
                    <a:schemeClr val="dk1">
                      <a:alpha val="40000"/>
                    </a:schemeClr>
                  </a:outerShdw>
                </a:effectLst>
                <a:latin typeface="Cascadia Code" panose="020B0609020000020004" pitchFamily="49" charset="0"/>
                <a:ea typeface="Cascadia Code" panose="020B0609020000020004" pitchFamily="49" charset="0"/>
                <a:cs typeface="Cascadia Code" panose="020B0609020000020004" pitchFamily="49" charset="0"/>
              </a:rPr>
              <a:t>Let’s chant.</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Tree>
    <p:extLst>
      <p:ext uri="{BB962C8B-B14F-4D97-AF65-F5344CB8AC3E}">
        <p14:creationId xmlns:p14="http://schemas.microsoft.com/office/powerpoint/2010/main" val="2310106042"/>
      </p:ext>
    </p:extLst>
  </p:cSld>
  <p:clrMapOvr>
    <a:masterClrMapping/>
  </p:clrMapOvr>
  <p:transition spd="slow">
    <p:push/>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0"/>
            <a:ext cx="18288000" cy="10287000"/>
          </a:xfrm>
          <a:prstGeom prst="rect">
            <a:avLst/>
          </a:prstGeom>
        </p:spPr>
      </p:pic>
      <p:pic>
        <p:nvPicPr>
          <p:cNvPr id="17" name="Picture 16"/>
          <p:cNvPicPr>
            <a:picLocks noChangeAspect="1"/>
          </p:cNvPicPr>
          <p:nvPr/>
        </p:nvPicPr>
        <p:blipFill rotWithShape="1">
          <a:blip r:embed="rId4"/>
          <a:srcRect l="980" t="5708"/>
          <a:stretch/>
        </p:blipFill>
        <p:spPr>
          <a:xfrm>
            <a:off x="2971800" y="2160715"/>
            <a:ext cx="12344400" cy="6843292"/>
          </a:xfrm>
          <a:prstGeom prst="rect">
            <a:avLst/>
          </a:prstGeom>
          <a:effectLst>
            <a:glow rad="228600">
              <a:schemeClr val="accent6">
                <a:satMod val="175000"/>
                <a:alpha val="40000"/>
              </a:schemeClr>
            </a:glow>
          </a:effectLst>
        </p:spPr>
      </p:pic>
      <p:sp>
        <p:nvSpPr>
          <p:cNvPr id="5" name="Freeform 5"/>
          <p:cNvSpPr/>
          <p:nvPr/>
        </p:nvSpPr>
        <p:spPr>
          <a:xfrm flipH="1" flipV="1">
            <a:off x="-2057400" y="-2335016"/>
            <a:ext cx="9495903" cy="6879833"/>
          </a:xfrm>
          <a:custGeom>
            <a:avLst/>
            <a:gdLst/>
            <a:ahLst/>
            <a:cxnLst/>
            <a:rect l="l" t="t" r="r" b="b"/>
            <a:pathLst>
              <a:path w="9495903" h="6879833">
                <a:moveTo>
                  <a:pt x="9495904" y="6879832"/>
                </a:moveTo>
                <a:lnTo>
                  <a:pt x="0" y="6879832"/>
                </a:lnTo>
                <a:lnTo>
                  <a:pt x="0" y="0"/>
                </a:lnTo>
                <a:lnTo>
                  <a:pt x="9495904" y="0"/>
                </a:lnTo>
                <a:lnTo>
                  <a:pt x="9495904" y="6879832"/>
                </a:lnTo>
                <a:close/>
              </a:path>
            </a:pathLst>
          </a:custGeom>
          <a:blipFill>
            <a:blip r:embed="rId5">
              <a:extLst>
                <a:ext uri="{96DAC541-7B7A-43D3-8B79-37D633B846F1}">
                  <asvg:svgBlip xmlns:asvg="http://schemas.microsoft.com/office/drawing/2016/SVG/main" xmlns="" r:embed="rId8"/>
                </a:ext>
              </a:extLst>
            </a:blip>
            <a:stretch>
              <a:fillRect/>
            </a:stretch>
          </a:blipFill>
        </p:spPr>
      </p:sp>
      <p:sp>
        <p:nvSpPr>
          <p:cNvPr id="7" name="Freeform 7"/>
          <p:cNvSpPr/>
          <p:nvPr/>
        </p:nvSpPr>
        <p:spPr>
          <a:xfrm>
            <a:off x="7772400" y="93693"/>
            <a:ext cx="4950814" cy="621841"/>
          </a:xfrm>
          <a:custGeom>
            <a:avLst/>
            <a:gdLst/>
            <a:ahLst/>
            <a:cxnLst/>
            <a:rect l="l" t="t" r="r" b="b"/>
            <a:pathLst>
              <a:path w="4950814" h="621841">
                <a:moveTo>
                  <a:pt x="0" y="0"/>
                </a:moveTo>
                <a:lnTo>
                  <a:pt x="4950814" y="0"/>
                </a:lnTo>
                <a:lnTo>
                  <a:pt x="4950814" y="621841"/>
                </a:lnTo>
                <a:lnTo>
                  <a:pt x="0" y="62184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1" name="Freeform 7"/>
          <p:cNvSpPr/>
          <p:nvPr/>
        </p:nvSpPr>
        <p:spPr>
          <a:xfrm>
            <a:off x="6316367" y="9486900"/>
            <a:ext cx="4950814" cy="621841"/>
          </a:xfrm>
          <a:custGeom>
            <a:avLst/>
            <a:gdLst/>
            <a:ahLst/>
            <a:cxnLst/>
            <a:rect l="l" t="t" r="r" b="b"/>
            <a:pathLst>
              <a:path w="4950814" h="621841">
                <a:moveTo>
                  <a:pt x="0" y="0"/>
                </a:moveTo>
                <a:lnTo>
                  <a:pt x="4950814" y="0"/>
                </a:lnTo>
                <a:lnTo>
                  <a:pt x="4950814" y="621841"/>
                </a:lnTo>
                <a:lnTo>
                  <a:pt x="0" y="62184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9" name="Rectangle 18"/>
          <p:cNvSpPr/>
          <p:nvPr/>
        </p:nvSpPr>
        <p:spPr>
          <a:xfrm>
            <a:off x="7001298" y="342900"/>
            <a:ext cx="4285404" cy="1555490"/>
          </a:xfrm>
          <a:prstGeom prst="rect">
            <a:avLst/>
          </a:prstGeom>
        </p:spPr>
        <p:txBody>
          <a:bodyPr wrap="none">
            <a:spAutoFit/>
          </a:bodyPr>
          <a:lstStyle/>
          <a:p>
            <a:pPr algn="ctr">
              <a:lnSpc>
                <a:spcPct val="150000"/>
              </a:lnSpc>
            </a:pPr>
            <a:r>
              <a:rPr lang="en-US" sz="7200" b="1" dirty="0">
                <a:solidFill>
                  <a:srgbClr val="3333FF"/>
                </a:solidFill>
                <a:latin typeface="Forte" panose="03060902040502070203" pitchFamily="66" charset="0"/>
              </a:rPr>
              <a:t>Let’s chant.</a:t>
            </a:r>
          </a:p>
        </p:txBody>
      </p:sp>
      <p:sp>
        <p:nvSpPr>
          <p:cNvPr id="23" name="Freeform 8"/>
          <p:cNvSpPr/>
          <p:nvPr/>
        </p:nvSpPr>
        <p:spPr>
          <a:xfrm>
            <a:off x="14166961" y="2739670"/>
            <a:ext cx="1709393" cy="1423070"/>
          </a:xfrm>
          <a:custGeom>
            <a:avLst/>
            <a:gdLst/>
            <a:ahLst/>
            <a:cxnLst/>
            <a:rect l="l" t="t" r="r" b="b"/>
            <a:pathLst>
              <a:path w="1709393" h="1423070">
                <a:moveTo>
                  <a:pt x="0" y="0"/>
                </a:moveTo>
                <a:lnTo>
                  <a:pt x="1709393" y="0"/>
                </a:lnTo>
                <a:lnTo>
                  <a:pt x="1709393" y="1423070"/>
                </a:lnTo>
                <a:lnTo>
                  <a:pt x="0" y="142307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pic>
        <p:nvPicPr>
          <p:cNvPr id="3" name="Picture 2"/>
          <p:cNvPicPr>
            <a:picLocks noChangeAspect="1"/>
          </p:cNvPicPr>
          <p:nvPr/>
        </p:nvPicPr>
        <p:blipFill rotWithShape="1">
          <a:blip r:embed="rId13"/>
          <a:srcRect l="18068"/>
          <a:stretch/>
        </p:blipFill>
        <p:spPr>
          <a:xfrm>
            <a:off x="13792200" y="-2123186"/>
            <a:ext cx="5524500" cy="5846571"/>
          </a:xfrm>
          <a:prstGeom prst="rect">
            <a:avLst/>
          </a:prstGeom>
        </p:spPr>
      </p:pic>
      <p:sp>
        <p:nvSpPr>
          <p:cNvPr id="24" name="Freeform 6"/>
          <p:cNvSpPr/>
          <p:nvPr/>
        </p:nvSpPr>
        <p:spPr>
          <a:xfrm>
            <a:off x="13816220" y="6695843"/>
            <a:ext cx="4471780" cy="3591157"/>
          </a:xfrm>
          <a:custGeom>
            <a:avLst/>
            <a:gdLst/>
            <a:ahLst/>
            <a:cxnLst/>
            <a:rect l="l" t="t" r="r" b="b"/>
            <a:pathLst>
              <a:path w="6686550" h="8229600">
                <a:moveTo>
                  <a:pt x="0" y="0"/>
                </a:moveTo>
                <a:lnTo>
                  <a:pt x="6686550" y="0"/>
                </a:lnTo>
                <a:lnTo>
                  <a:pt x="6686550" y="8229600"/>
                </a:lnTo>
                <a:lnTo>
                  <a:pt x="0" y="8229600"/>
                </a:lnTo>
                <a:lnTo>
                  <a:pt x="0" y="0"/>
                </a:lnTo>
                <a:close/>
              </a:path>
            </a:pathLst>
          </a:custGeom>
          <a:blipFill>
            <a:blip r:embed="rId14"/>
            <a:stretch>
              <a:fillRect/>
            </a:stretch>
          </a:blipFill>
        </p:spPr>
      </p:sp>
      <p:pic>
        <p:nvPicPr>
          <p:cNvPr id="25" name="Picture 24"/>
          <p:cNvPicPr>
            <a:picLocks/>
          </p:cNvPicPr>
          <p:nvPr/>
        </p:nvPicPr>
        <p:blipFill rotWithShape="1">
          <a:blip r:embed="rId13"/>
          <a:srcRect l="18944"/>
          <a:stretch/>
        </p:blipFill>
        <p:spPr>
          <a:xfrm flipH="1" flipV="1">
            <a:off x="-1195252" y="6567170"/>
            <a:ext cx="5462452" cy="5843016"/>
          </a:xfrm>
          <a:prstGeom prst="rect">
            <a:avLst/>
          </a:prstGeom>
        </p:spPr>
      </p:pic>
    </p:spTree>
    <p:extLst>
      <p:ext uri="{BB962C8B-B14F-4D97-AF65-F5344CB8AC3E}">
        <p14:creationId xmlns:p14="http://schemas.microsoft.com/office/powerpoint/2010/main" val="2096621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Read and answer.</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97904" y="6583512"/>
              <a:ext cx="1702538"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01</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4</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Tree>
    <p:extLst>
      <p:ext uri="{BB962C8B-B14F-4D97-AF65-F5344CB8AC3E}">
        <p14:creationId xmlns:p14="http://schemas.microsoft.com/office/powerpoint/2010/main" val="1114390840"/>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5"/>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6"/>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6"/>
            <a:stretch>
              <a:fillRect/>
            </a:stretch>
          </a:blipFill>
        </p:spPr>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9"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Look and read.</a:t>
            </a:r>
          </a:p>
        </p:txBody>
      </p:sp>
      <p:pic>
        <p:nvPicPr>
          <p:cNvPr id="4" name="Picture 3">
            <a:extLst>
              <a:ext uri="{FF2B5EF4-FFF2-40B4-BE49-F238E27FC236}">
                <a16:creationId xmlns:a16="http://schemas.microsoft.com/office/drawing/2014/main" id="{47E439EE-1839-4CEA-B1DD-40E62857BEFC}"/>
              </a:ext>
            </a:extLst>
          </p:cNvPr>
          <p:cNvPicPr>
            <a:picLocks noChangeAspect="1"/>
          </p:cNvPicPr>
          <p:nvPr/>
        </p:nvPicPr>
        <p:blipFill>
          <a:blip r:embed="rId11"/>
          <a:stretch>
            <a:fillRect/>
          </a:stretch>
        </p:blipFill>
        <p:spPr>
          <a:xfrm>
            <a:off x="2824076" y="2212732"/>
            <a:ext cx="13477738" cy="3806490"/>
          </a:xfrm>
          <a:prstGeom prst="rect">
            <a:avLst/>
          </a:prstGeom>
        </p:spPr>
      </p:pic>
      <p:pic>
        <p:nvPicPr>
          <p:cNvPr id="8" name="Picture 7">
            <a:extLst>
              <a:ext uri="{FF2B5EF4-FFF2-40B4-BE49-F238E27FC236}">
                <a16:creationId xmlns:a16="http://schemas.microsoft.com/office/drawing/2014/main" id="{7DD97285-DA5E-4E5C-ABE1-E1953BAE418B}"/>
              </a:ext>
            </a:extLst>
          </p:cNvPr>
          <p:cNvPicPr>
            <a:picLocks noChangeAspect="1"/>
          </p:cNvPicPr>
          <p:nvPr/>
        </p:nvPicPr>
        <p:blipFill>
          <a:blip r:embed="rId12"/>
          <a:stretch>
            <a:fillRect/>
          </a:stretch>
        </p:blipFill>
        <p:spPr>
          <a:xfrm>
            <a:off x="2824076" y="6345800"/>
            <a:ext cx="9326860" cy="2683900"/>
          </a:xfrm>
          <a:prstGeom prst="rect">
            <a:avLst/>
          </a:prstGeom>
        </p:spPr>
      </p:pic>
    </p:spTree>
    <p:extLst>
      <p:ext uri="{BB962C8B-B14F-4D97-AF65-F5344CB8AC3E}">
        <p14:creationId xmlns:p14="http://schemas.microsoft.com/office/powerpoint/2010/main" val="2083729100"/>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5"/>
          <a:stretch>
            <a:fillRect/>
          </a:stretch>
        </p:blipFill>
        <p:spPr>
          <a:xfrm>
            <a:off x="0" y="0"/>
            <a:ext cx="18288000" cy="10287000"/>
          </a:xfrm>
          <a:prstGeom prst="rect">
            <a:avLst/>
          </a:prstGeom>
        </p:spPr>
      </p:pic>
      <p:pic>
        <p:nvPicPr>
          <p:cNvPr id="18" name="Picture 17"/>
          <p:cNvPicPr>
            <a:picLocks noChangeAspect="1"/>
          </p:cNvPicPr>
          <p:nvPr/>
        </p:nvPicPr>
        <p:blipFill rotWithShape="1">
          <a:blip r:embed="rId6"/>
          <a:srcRect t="93"/>
          <a:stretch/>
        </p:blipFill>
        <p:spPr>
          <a:xfrm>
            <a:off x="840529" y="819007"/>
            <a:ext cx="16606943" cy="8648986"/>
          </a:xfrm>
          <a:prstGeom prst="rect">
            <a:avLst/>
          </a:prstGeom>
        </p:spPr>
      </p:pic>
      <p:sp>
        <p:nvSpPr>
          <p:cNvPr id="5" name="Freeform 5"/>
          <p:cNvSpPr/>
          <p:nvPr/>
        </p:nvSpPr>
        <p:spPr>
          <a:xfrm>
            <a:off x="-215600" y="-326578"/>
            <a:ext cx="4341971" cy="1823628"/>
          </a:xfrm>
          <a:custGeom>
            <a:avLst/>
            <a:gdLst/>
            <a:ahLst/>
            <a:cxnLst/>
            <a:rect l="l" t="t" r="r" b="b"/>
            <a:pathLst>
              <a:path w="4341971" h="1823628">
                <a:moveTo>
                  <a:pt x="0" y="0"/>
                </a:moveTo>
                <a:lnTo>
                  <a:pt x="4341971" y="0"/>
                </a:lnTo>
                <a:lnTo>
                  <a:pt x="4341971" y="1823628"/>
                </a:lnTo>
                <a:lnTo>
                  <a:pt x="0" y="1823628"/>
                </a:lnTo>
                <a:lnTo>
                  <a:pt x="0" y="0"/>
                </a:lnTo>
                <a:close/>
              </a:path>
            </a:pathLst>
          </a:custGeom>
          <a:blipFill>
            <a:blip r:embed="rId7"/>
            <a:stretch>
              <a:fillRect/>
            </a:stretch>
          </a:blipFill>
        </p:spPr>
      </p:sp>
      <p:sp>
        <p:nvSpPr>
          <p:cNvPr id="6" name="Freeform 6"/>
          <p:cNvSpPr/>
          <p:nvPr/>
        </p:nvSpPr>
        <p:spPr>
          <a:xfrm flipH="1">
            <a:off x="14130829" y="-326578"/>
            <a:ext cx="4341971" cy="1823628"/>
          </a:xfrm>
          <a:custGeom>
            <a:avLst/>
            <a:gdLst/>
            <a:ahLst/>
            <a:cxnLst/>
            <a:rect l="l" t="t" r="r" b="b"/>
            <a:pathLst>
              <a:path w="4341971" h="1823628">
                <a:moveTo>
                  <a:pt x="4341971" y="0"/>
                </a:moveTo>
                <a:lnTo>
                  <a:pt x="0" y="0"/>
                </a:lnTo>
                <a:lnTo>
                  <a:pt x="0" y="1823628"/>
                </a:lnTo>
                <a:lnTo>
                  <a:pt x="4341971" y="1823628"/>
                </a:lnTo>
                <a:lnTo>
                  <a:pt x="4341971" y="0"/>
                </a:lnTo>
                <a:close/>
              </a:path>
            </a:pathLst>
          </a:custGeom>
          <a:blipFill>
            <a:blip r:embed="rId7"/>
            <a:stretch>
              <a:fillRect/>
            </a:stretch>
          </a:blipFill>
        </p:spPr>
      </p:sp>
      <p:sp>
        <p:nvSpPr>
          <p:cNvPr id="7" name="Freeform 7"/>
          <p:cNvSpPr/>
          <p:nvPr/>
        </p:nvSpPr>
        <p:spPr>
          <a:xfrm>
            <a:off x="-202634" y="7680994"/>
            <a:ext cx="2462669" cy="2810464"/>
          </a:xfrm>
          <a:custGeom>
            <a:avLst/>
            <a:gdLst/>
            <a:ahLst/>
            <a:cxnLst/>
            <a:rect l="l" t="t" r="r" b="b"/>
            <a:pathLst>
              <a:path w="3605594" h="4114800">
                <a:moveTo>
                  <a:pt x="0" y="0"/>
                </a:moveTo>
                <a:lnTo>
                  <a:pt x="3605594" y="0"/>
                </a:lnTo>
                <a:lnTo>
                  <a:pt x="360559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solidFill>
                  <a:srgbClr val="3333FF"/>
                </a:solidFill>
                <a:latin typeface="Bodoni MT Black" panose="02070A03080606020203" pitchFamily="18" charset="0"/>
                <a:cs typeface="Aharoni" panose="02010803020104030203" pitchFamily="2" charset="-79"/>
              </a:rPr>
              <a:t>Read and answer.</a:t>
            </a:r>
          </a:p>
        </p:txBody>
      </p:sp>
      <p:pic>
        <p:nvPicPr>
          <p:cNvPr id="15" name="Picture 14"/>
          <p:cNvPicPr>
            <a:picLocks noChangeAspect="1"/>
          </p:cNvPicPr>
          <p:nvPr/>
        </p:nvPicPr>
        <p:blipFill rotWithShape="1">
          <a:blip r:embed="rId10"/>
          <a:srcRect b="73966"/>
          <a:stretch/>
        </p:blipFill>
        <p:spPr>
          <a:xfrm>
            <a:off x="3369777" y="4686301"/>
            <a:ext cx="10554983" cy="725077"/>
          </a:xfrm>
          <a:prstGeom prst="rect">
            <a:avLst/>
          </a:prstGeom>
        </p:spPr>
      </p:pic>
      <p:pic>
        <p:nvPicPr>
          <p:cNvPr id="16" name="Picture 15"/>
          <p:cNvPicPr>
            <a:picLocks noChangeAspect="1"/>
          </p:cNvPicPr>
          <p:nvPr/>
        </p:nvPicPr>
        <p:blipFill rotWithShape="1">
          <a:blip r:embed="rId10"/>
          <a:srcRect t="25099" b="50277"/>
          <a:stretch/>
        </p:blipFill>
        <p:spPr>
          <a:xfrm>
            <a:off x="3369777" y="5806082"/>
            <a:ext cx="10554983" cy="685800"/>
          </a:xfrm>
          <a:prstGeom prst="rect">
            <a:avLst/>
          </a:prstGeom>
        </p:spPr>
      </p:pic>
      <p:pic>
        <p:nvPicPr>
          <p:cNvPr id="17" name="Picture 16"/>
          <p:cNvPicPr>
            <a:picLocks noChangeAspect="1"/>
          </p:cNvPicPr>
          <p:nvPr/>
        </p:nvPicPr>
        <p:blipFill rotWithShape="1">
          <a:blip r:embed="rId10"/>
          <a:srcRect t="47029" b="25611"/>
          <a:stretch/>
        </p:blipFill>
        <p:spPr>
          <a:xfrm>
            <a:off x="3369777" y="6886586"/>
            <a:ext cx="10554983" cy="761999"/>
          </a:xfrm>
          <a:prstGeom prst="rect">
            <a:avLst/>
          </a:prstGeom>
        </p:spPr>
      </p:pic>
      <p:pic>
        <p:nvPicPr>
          <p:cNvPr id="20" name="Picture 19"/>
          <p:cNvPicPr>
            <a:picLocks noChangeAspect="1"/>
          </p:cNvPicPr>
          <p:nvPr/>
        </p:nvPicPr>
        <p:blipFill rotWithShape="1">
          <a:blip r:embed="rId10"/>
          <a:srcRect t="72342" b="298"/>
          <a:stretch/>
        </p:blipFill>
        <p:spPr>
          <a:xfrm>
            <a:off x="3369777" y="8043289"/>
            <a:ext cx="10554983" cy="762000"/>
          </a:xfrm>
          <a:prstGeom prst="rect">
            <a:avLst/>
          </a:prstGeom>
        </p:spPr>
      </p:pic>
      <p:sp>
        <p:nvSpPr>
          <p:cNvPr id="21" name="Freeform 18"/>
          <p:cNvSpPr/>
          <p:nvPr/>
        </p:nvSpPr>
        <p:spPr>
          <a:xfrm rot="875489" flipH="1">
            <a:off x="15676479" y="8116738"/>
            <a:ext cx="2496090" cy="1969507"/>
          </a:xfrm>
          <a:custGeom>
            <a:avLst/>
            <a:gdLst/>
            <a:ahLst/>
            <a:cxnLst/>
            <a:rect l="l" t="t" r="r" b="b"/>
            <a:pathLst>
              <a:path w="4675909" h="4114800">
                <a:moveTo>
                  <a:pt x="0" y="0"/>
                </a:moveTo>
                <a:lnTo>
                  <a:pt x="4675909" y="0"/>
                </a:lnTo>
                <a:lnTo>
                  <a:pt x="4675909"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4" name="Rectangle 3"/>
          <p:cNvSpPr/>
          <p:nvPr/>
        </p:nvSpPr>
        <p:spPr>
          <a:xfrm>
            <a:off x="4038600" y="5254787"/>
            <a:ext cx="5788957" cy="707886"/>
          </a:xfrm>
          <a:prstGeom prst="rect">
            <a:avLst/>
          </a:prstGeom>
        </p:spPr>
        <p:txBody>
          <a:bodyPr wrap="none">
            <a:spAutoFit/>
          </a:bodyPr>
          <a:lstStyle/>
          <a:p>
            <a:r>
              <a:rPr lang="en-US" sz="4000" b="1" dirty="0">
                <a:solidFill>
                  <a:srgbClr val="C00000"/>
                </a:solidFill>
              </a:rPr>
              <a:t>They went to Ha Long Bay.</a:t>
            </a:r>
          </a:p>
        </p:txBody>
      </p:sp>
      <p:sp>
        <p:nvSpPr>
          <p:cNvPr id="8" name="Rectangle 7"/>
          <p:cNvSpPr/>
          <p:nvPr/>
        </p:nvSpPr>
        <p:spPr>
          <a:xfrm>
            <a:off x="4038600" y="6335291"/>
            <a:ext cx="12279067" cy="707886"/>
          </a:xfrm>
          <a:prstGeom prst="rect">
            <a:avLst/>
          </a:prstGeom>
        </p:spPr>
        <p:txBody>
          <a:bodyPr wrap="none">
            <a:spAutoFit/>
          </a:bodyPr>
          <a:lstStyle/>
          <a:p>
            <a:r>
              <a:rPr lang="en-US" sz="4000" b="1" dirty="0">
                <a:solidFill>
                  <a:srgbClr val="C00000"/>
                </a:solidFill>
              </a:rPr>
              <a:t>They sunbathed, took some photos and swam in the sea.</a:t>
            </a:r>
          </a:p>
        </p:txBody>
      </p:sp>
      <p:sp>
        <p:nvSpPr>
          <p:cNvPr id="10" name="Rectangle 9"/>
          <p:cNvSpPr/>
          <p:nvPr/>
        </p:nvSpPr>
        <p:spPr>
          <a:xfrm>
            <a:off x="4038600" y="7491994"/>
            <a:ext cx="10435742" cy="707886"/>
          </a:xfrm>
          <a:prstGeom prst="rect">
            <a:avLst/>
          </a:prstGeom>
        </p:spPr>
        <p:txBody>
          <a:bodyPr wrap="none">
            <a:spAutoFit/>
          </a:bodyPr>
          <a:lstStyle/>
          <a:p>
            <a:r>
              <a:rPr lang="en-US" sz="4000" b="1" dirty="0">
                <a:solidFill>
                  <a:srgbClr val="C00000"/>
                </a:solidFill>
              </a:rPr>
              <a:t>They took a boat trip around the bay on Sunday.</a:t>
            </a:r>
          </a:p>
        </p:txBody>
      </p:sp>
      <p:sp>
        <p:nvSpPr>
          <p:cNvPr id="22" name="Rectangle 21"/>
          <p:cNvSpPr/>
          <p:nvPr/>
        </p:nvSpPr>
        <p:spPr>
          <a:xfrm>
            <a:off x="4038600" y="8648700"/>
            <a:ext cx="9870587" cy="707886"/>
          </a:xfrm>
          <a:prstGeom prst="rect">
            <a:avLst/>
          </a:prstGeom>
        </p:spPr>
        <p:txBody>
          <a:bodyPr wrap="none">
            <a:spAutoFit/>
          </a:bodyPr>
          <a:lstStyle/>
          <a:p>
            <a:r>
              <a:rPr lang="en-US" sz="4000" b="1" dirty="0">
                <a:solidFill>
                  <a:srgbClr val="C00000"/>
                </a:solidFill>
              </a:rPr>
              <a:t>They bought some souvenirs for their friends.</a:t>
            </a:r>
          </a:p>
        </p:txBody>
      </p:sp>
      <p:pic>
        <p:nvPicPr>
          <p:cNvPr id="3" name="Picture 2">
            <a:extLst>
              <a:ext uri="{FF2B5EF4-FFF2-40B4-BE49-F238E27FC236}">
                <a16:creationId xmlns:a16="http://schemas.microsoft.com/office/drawing/2014/main" id="{3C3C5D0F-A9F7-4831-AA74-53131D7178F0}"/>
              </a:ext>
            </a:extLst>
          </p:cNvPr>
          <p:cNvPicPr>
            <a:picLocks noChangeAspect="1"/>
          </p:cNvPicPr>
          <p:nvPr/>
        </p:nvPicPr>
        <p:blipFill>
          <a:blip r:embed="rId13"/>
          <a:stretch>
            <a:fillRect/>
          </a:stretch>
        </p:blipFill>
        <p:spPr>
          <a:xfrm>
            <a:off x="3369777" y="2158103"/>
            <a:ext cx="11717823" cy="2323739"/>
          </a:xfrm>
          <a:prstGeom prst="rect">
            <a:avLst/>
          </a:prstGeom>
        </p:spPr>
      </p:pic>
    </p:spTree>
    <p:extLst>
      <p:ext uri="{BB962C8B-B14F-4D97-AF65-F5344CB8AC3E}">
        <p14:creationId xmlns:p14="http://schemas.microsoft.com/office/powerpoint/2010/main" val="240903844"/>
      </p:ext>
    </p:extLst>
  </p:cSld>
  <p:clrMapOvr>
    <a:masterClrMapping/>
  </p:clrMapOvr>
  <mc:AlternateContent xmlns:mc="http://schemas.openxmlformats.org/markup-compatibility/2006" xmlns:p15="http://schemas.microsoft.com/office/powerpoint/2012/main">
    <mc:Choice Requires="p15">
      <p:transition spd="slow">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subTnLst>
                                    <p:audio>
                                      <p:cMediaNode>
                                        <p:cTn display="0" masterRel="sameClick">
                                          <p:stCondLst>
                                            <p:cond evt="begin" delay="0">
                                              <p:tn val="12"/>
                                            </p:cond>
                                          </p:stCondLst>
                                          <p:endCondLst>
                                            <p:cond evt="onStopAudio" delay="0">
                                              <p:tgtEl>
                                                <p:sldTgt/>
                                              </p:tgtEl>
                                            </p:cond>
                                          </p:endCondLst>
                                        </p:cTn>
                                        <p:tgtEl>
                                          <p:sndTgt r:embed="rId4" name="TICK.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10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4" name="T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TICK.wav"/>
                                        </p:tgtEl>
                                      </p:cMediaNode>
                                    </p:audio>
                                  </p:sub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left)">
                                      <p:cBhvr>
                                        <p:cTn id="29" dur="1000"/>
                                        <p:tgtEl>
                                          <p:spTgt spid="22"/>
                                        </p:tgtEl>
                                      </p:cBhvr>
                                    </p:animEffect>
                                  </p:childTnLst>
                                  <p:subTnLst>
                                    <p:audio>
                                      <p:cMediaNode>
                                        <p:cTn display="0" masterRel="sameClick">
                                          <p:stCondLst>
                                            <p:cond evt="begin" delay="0">
                                              <p:tn val="27"/>
                                            </p:cond>
                                          </p:stCondLst>
                                          <p:endCondLst>
                                            <p:cond evt="onStopAudio" delay="0">
                                              <p:tgtEl>
                                                <p:sldTgt/>
                                              </p:tgtEl>
                                            </p:cond>
                                          </p:endCondLst>
                                        </p:cTn>
                                        <p:tgtEl>
                                          <p:sndTgt r:embed="rId4" name="T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8" grpId="0"/>
      <p:bldP spid="10"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Let’s write.</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65199" y="6583512"/>
              <a:ext cx="1767947"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03</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5</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Tree>
    <p:extLst>
      <p:ext uri="{BB962C8B-B14F-4D97-AF65-F5344CB8AC3E}">
        <p14:creationId xmlns:p14="http://schemas.microsoft.com/office/powerpoint/2010/main" val="880021914"/>
      </p:ext>
    </p:extLst>
  </p:cSld>
  <p:clrMapOvr>
    <a:masterClrMapping/>
  </p:clrMapOvr>
  <p:transition spd="slow">
    <p:push/>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stretch>
            <a:fillRect/>
          </a:stretch>
        </p:blipFill>
        <p:spPr>
          <a:xfrm>
            <a:off x="-1" y="0"/>
            <a:ext cx="18288001" cy="10287000"/>
          </a:xfrm>
          <a:prstGeom prst="rect">
            <a:avLst/>
          </a:prstGeom>
        </p:spPr>
      </p:pic>
      <p:pic>
        <p:nvPicPr>
          <p:cNvPr id="9" name="Picture 8"/>
          <p:cNvPicPr>
            <a:picLocks noChangeAspect="1"/>
          </p:cNvPicPr>
          <p:nvPr/>
        </p:nvPicPr>
        <p:blipFill rotWithShape="1">
          <a:blip r:embed="rId5"/>
          <a:srcRect t="93"/>
          <a:stretch/>
        </p:blipFill>
        <p:spPr>
          <a:xfrm>
            <a:off x="840529" y="819007"/>
            <a:ext cx="16606943" cy="8648986"/>
          </a:xfrm>
          <a:prstGeom prst="rect">
            <a:avLst/>
          </a:prstGeom>
        </p:spPr>
      </p:pic>
      <p:sp>
        <p:nvSpPr>
          <p:cNvPr id="7" name="Freeform 7"/>
          <p:cNvSpPr/>
          <p:nvPr/>
        </p:nvSpPr>
        <p:spPr>
          <a:xfrm rot="-1099781">
            <a:off x="-221574" y="482953"/>
            <a:ext cx="3366477" cy="1072416"/>
          </a:xfrm>
          <a:custGeom>
            <a:avLst/>
            <a:gdLst/>
            <a:ahLst/>
            <a:cxnLst/>
            <a:rect l="l" t="t" r="r" b="b"/>
            <a:pathLst>
              <a:path w="4073437" h="1570125">
                <a:moveTo>
                  <a:pt x="0" y="0"/>
                </a:moveTo>
                <a:lnTo>
                  <a:pt x="4073437" y="0"/>
                </a:lnTo>
                <a:lnTo>
                  <a:pt x="4073437" y="1570125"/>
                </a:lnTo>
                <a:lnTo>
                  <a:pt x="0" y="157012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6"/>
          <p:cNvSpPr>
            <a:spLocks/>
          </p:cNvSpPr>
          <p:nvPr/>
        </p:nvSpPr>
        <p:spPr>
          <a:xfrm>
            <a:off x="-1" y="8586620"/>
            <a:ext cx="1902671" cy="1692760"/>
          </a:xfrm>
          <a:custGeom>
            <a:avLst/>
            <a:gdLst/>
            <a:ahLst/>
            <a:cxnLst/>
            <a:rect l="l" t="t" r="r" b="b"/>
            <a:pathLst>
              <a:path w="4247535" h="4114800">
                <a:moveTo>
                  <a:pt x="0" y="0"/>
                </a:moveTo>
                <a:lnTo>
                  <a:pt x="4247536" y="0"/>
                </a:lnTo>
                <a:lnTo>
                  <a:pt x="4247536"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8"/>
          <p:cNvSpPr>
            <a:spLocks/>
          </p:cNvSpPr>
          <p:nvPr/>
        </p:nvSpPr>
        <p:spPr>
          <a:xfrm rot="1472341">
            <a:off x="15496046" y="-43740"/>
            <a:ext cx="3304672" cy="1886961"/>
          </a:xfrm>
          <a:custGeom>
            <a:avLst/>
            <a:gdLst/>
            <a:ahLst/>
            <a:cxnLst/>
            <a:rect l="l" t="t" r="r" b="b"/>
            <a:pathLst>
              <a:path w="4286250" h="4114800">
                <a:moveTo>
                  <a:pt x="0" y="0"/>
                </a:moveTo>
                <a:lnTo>
                  <a:pt x="4286250" y="0"/>
                </a:lnTo>
                <a:lnTo>
                  <a:pt x="4286250"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5" name="Freeform 5"/>
          <p:cNvSpPr/>
          <p:nvPr/>
        </p:nvSpPr>
        <p:spPr>
          <a:xfrm>
            <a:off x="16002000" y="7353300"/>
            <a:ext cx="2052110" cy="2759560"/>
          </a:xfrm>
          <a:custGeom>
            <a:avLst/>
            <a:gdLst/>
            <a:ahLst/>
            <a:cxnLst/>
            <a:rect l="l" t="t" r="r" b="b"/>
            <a:pathLst>
              <a:path w="3004494" h="4040272">
                <a:moveTo>
                  <a:pt x="0" y="0"/>
                </a:moveTo>
                <a:lnTo>
                  <a:pt x="3004494" y="0"/>
                </a:lnTo>
                <a:lnTo>
                  <a:pt x="3004494" y="4040273"/>
                </a:lnTo>
                <a:lnTo>
                  <a:pt x="0" y="404027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TextBox 15">
            <a:extLst>
              <a:ext uri="{FF2B5EF4-FFF2-40B4-BE49-F238E27FC236}">
                <a16:creationId xmlns:a16="http://schemas.microsoft.com/office/drawing/2014/main" id="{BD81E6EA-EC87-493A-282C-1B8444588598}"/>
              </a:ext>
            </a:extLst>
          </p:cNvPr>
          <p:cNvSpPr txBox="1"/>
          <p:nvPr/>
        </p:nvSpPr>
        <p:spPr>
          <a:xfrm>
            <a:off x="3770652" y="1028700"/>
            <a:ext cx="10746696" cy="1015663"/>
          </a:xfrm>
          <a:prstGeom prst="rect">
            <a:avLst/>
          </a:prstGeom>
        </p:spPr>
        <p:txBody>
          <a:bodyPr lIns="0" tIns="0" rIns="0" bIns="0" rtlCol="0" anchor="t">
            <a:spAutoFit/>
          </a:bodyPr>
          <a:lstStyle/>
          <a:p>
            <a:pPr algn="ctr">
              <a:spcBef>
                <a:spcPct val="0"/>
              </a:spcBef>
            </a:pPr>
            <a:r>
              <a:rPr lang="en-US" sz="6600" dirty="0">
                <a:latin typeface="Bodoni MT Black" panose="02070A03080606020203" pitchFamily="18" charset="0"/>
                <a:cs typeface="Aharoni" panose="02010803020104030203" pitchFamily="2" charset="-79"/>
              </a:rPr>
              <a:t>Look and say.</a:t>
            </a:r>
          </a:p>
        </p:txBody>
      </p:sp>
      <p:pic>
        <p:nvPicPr>
          <p:cNvPr id="2" name="Picture 1">
            <a:extLst>
              <a:ext uri="{FF2B5EF4-FFF2-40B4-BE49-F238E27FC236}">
                <a16:creationId xmlns:a16="http://schemas.microsoft.com/office/drawing/2014/main" id="{2B27CB94-020F-40E7-8536-625DBC5E23E5}"/>
              </a:ext>
            </a:extLst>
          </p:cNvPr>
          <p:cNvPicPr>
            <a:picLocks noChangeAspect="1"/>
          </p:cNvPicPr>
          <p:nvPr/>
        </p:nvPicPr>
        <p:blipFill>
          <a:blip r:embed="rId14"/>
          <a:stretch>
            <a:fillRect/>
          </a:stretch>
        </p:blipFill>
        <p:spPr>
          <a:xfrm>
            <a:off x="1307789" y="2689123"/>
            <a:ext cx="15221557" cy="5078490"/>
          </a:xfrm>
          <a:prstGeom prst="rect">
            <a:avLst/>
          </a:prstGeom>
        </p:spPr>
      </p:pic>
    </p:spTree>
    <p:extLst>
      <p:ext uri="{BB962C8B-B14F-4D97-AF65-F5344CB8AC3E}">
        <p14:creationId xmlns:p14="http://schemas.microsoft.com/office/powerpoint/2010/main" val="3261182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stretch>
            <a:fillRect/>
          </a:stretch>
        </p:blipFill>
        <p:spPr>
          <a:xfrm>
            <a:off x="0" y="-57560"/>
            <a:ext cx="18288000" cy="10344560"/>
          </a:xfrm>
          <a:prstGeom prst="rect">
            <a:avLst/>
          </a:prstGeom>
        </p:spPr>
      </p:pic>
      <p:sp>
        <p:nvSpPr>
          <p:cNvPr id="2" name="Freeform 2"/>
          <p:cNvSpPr/>
          <p:nvPr/>
        </p:nvSpPr>
        <p:spPr>
          <a:xfrm rot="572589">
            <a:off x="15175516" y="4106652"/>
            <a:ext cx="5197511" cy="7482624"/>
          </a:xfrm>
          <a:custGeom>
            <a:avLst/>
            <a:gdLst/>
            <a:ahLst/>
            <a:cxnLst/>
            <a:rect l="l" t="t" r="r" b="b"/>
            <a:pathLst>
              <a:path w="5197511" h="7482624">
                <a:moveTo>
                  <a:pt x="0" y="0"/>
                </a:moveTo>
                <a:lnTo>
                  <a:pt x="5197511" y="0"/>
                </a:lnTo>
                <a:lnTo>
                  <a:pt x="5197511" y="7482623"/>
                </a:lnTo>
                <a:lnTo>
                  <a:pt x="0" y="74826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rot="-493488">
            <a:off x="11082850" y="7823627"/>
            <a:ext cx="5485336" cy="1411605"/>
          </a:xfrm>
          <a:custGeom>
            <a:avLst/>
            <a:gdLst/>
            <a:ahLst/>
            <a:cxnLst/>
            <a:rect l="l" t="t" r="r" b="b"/>
            <a:pathLst>
              <a:path w="5485336" h="1411605">
                <a:moveTo>
                  <a:pt x="0" y="0"/>
                </a:moveTo>
                <a:lnTo>
                  <a:pt x="5485336" y="0"/>
                </a:lnTo>
                <a:lnTo>
                  <a:pt x="5485336" y="1411605"/>
                </a:lnTo>
                <a:lnTo>
                  <a:pt x="0" y="141160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729525">
            <a:off x="1041072" y="-1968418"/>
            <a:ext cx="5712545" cy="5325414"/>
          </a:xfrm>
          <a:custGeom>
            <a:avLst/>
            <a:gdLst/>
            <a:ahLst/>
            <a:cxnLst/>
            <a:rect l="l" t="t" r="r" b="b"/>
            <a:pathLst>
              <a:path w="5712545" h="5325414">
                <a:moveTo>
                  <a:pt x="0" y="0"/>
                </a:moveTo>
                <a:lnTo>
                  <a:pt x="5712546" y="0"/>
                </a:lnTo>
                <a:lnTo>
                  <a:pt x="5712546" y="5325414"/>
                </a:lnTo>
                <a:lnTo>
                  <a:pt x="0" y="5325414"/>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 name="Freeform 5"/>
          <p:cNvSpPr/>
          <p:nvPr/>
        </p:nvSpPr>
        <p:spPr>
          <a:xfrm rot="1505782">
            <a:off x="-2350048" y="5222965"/>
            <a:ext cx="7952813" cy="6301620"/>
          </a:xfrm>
          <a:custGeom>
            <a:avLst/>
            <a:gdLst/>
            <a:ahLst/>
            <a:cxnLst/>
            <a:rect l="l" t="t" r="r" b="b"/>
            <a:pathLst>
              <a:path w="7952813" h="6301620">
                <a:moveTo>
                  <a:pt x="0" y="0"/>
                </a:moveTo>
                <a:lnTo>
                  <a:pt x="7952813" y="0"/>
                </a:lnTo>
                <a:lnTo>
                  <a:pt x="7952813" y="6301620"/>
                </a:lnTo>
                <a:lnTo>
                  <a:pt x="0" y="630162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6" name="Freeform 6"/>
          <p:cNvSpPr/>
          <p:nvPr/>
        </p:nvSpPr>
        <p:spPr>
          <a:xfrm rot="679078">
            <a:off x="1464679" y="9026186"/>
            <a:ext cx="6265075" cy="1637824"/>
          </a:xfrm>
          <a:custGeom>
            <a:avLst/>
            <a:gdLst/>
            <a:ahLst/>
            <a:cxnLst/>
            <a:rect l="l" t="t" r="r" b="b"/>
            <a:pathLst>
              <a:path w="6265075" h="1637824">
                <a:moveTo>
                  <a:pt x="0" y="0"/>
                </a:moveTo>
                <a:lnTo>
                  <a:pt x="6265076" y="0"/>
                </a:lnTo>
                <a:lnTo>
                  <a:pt x="6265076" y="1637824"/>
                </a:lnTo>
                <a:lnTo>
                  <a:pt x="0" y="163782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7" name="Freeform 7"/>
          <p:cNvSpPr/>
          <p:nvPr/>
        </p:nvSpPr>
        <p:spPr>
          <a:xfrm rot="-10472987">
            <a:off x="11070238" y="-197969"/>
            <a:ext cx="6036028" cy="1553829"/>
          </a:xfrm>
          <a:custGeom>
            <a:avLst/>
            <a:gdLst/>
            <a:ahLst/>
            <a:cxnLst/>
            <a:rect l="l" t="t" r="r" b="b"/>
            <a:pathLst>
              <a:path w="6036028" h="1553829">
                <a:moveTo>
                  <a:pt x="0" y="0"/>
                </a:moveTo>
                <a:lnTo>
                  <a:pt x="6036028" y="0"/>
                </a:lnTo>
                <a:lnTo>
                  <a:pt x="6036028" y="1553829"/>
                </a:lnTo>
                <a:lnTo>
                  <a:pt x="0" y="155382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0" name="Group 10"/>
          <p:cNvGrpSpPr/>
          <p:nvPr/>
        </p:nvGrpSpPr>
        <p:grpSpPr>
          <a:xfrm>
            <a:off x="2273207" y="901266"/>
            <a:ext cx="13741586" cy="8484468"/>
            <a:chOff x="0" y="0"/>
            <a:chExt cx="15142244" cy="10284204"/>
          </a:xfrm>
        </p:grpSpPr>
        <p:sp>
          <p:nvSpPr>
            <p:cNvPr id="11" name="Freeform 11"/>
            <p:cNvSpPr/>
            <p:nvPr/>
          </p:nvSpPr>
          <p:spPr>
            <a:xfrm>
              <a:off x="0" y="0"/>
              <a:ext cx="15142244" cy="10284204"/>
            </a:xfrm>
            <a:custGeom>
              <a:avLst/>
              <a:gdLst/>
              <a:ahLst/>
              <a:cxnLst/>
              <a:rect l="l" t="t" r="r" b="b"/>
              <a:pathLst>
                <a:path w="15142244" h="10284204">
                  <a:moveTo>
                    <a:pt x="0" y="0"/>
                  </a:moveTo>
                  <a:lnTo>
                    <a:pt x="15142244" y="0"/>
                  </a:lnTo>
                  <a:lnTo>
                    <a:pt x="15142244" y="10284204"/>
                  </a:lnTo>
                  <a:lnTo>
                    <a:pt x="0" y="10284204"/>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12" name="Group 12"/>
            <p:cNvGrpSpPr/>
            <p:nvPr/>
          </p:nvGrpSpPr>
          <p:grpSpPr>
            <a:xfrm>
              <a:off x="1132249" y="2718054"/>
              <a:ext cx="12877746" cy="5609945"/>
              <a:chOff x="0" y="0"/>
              <a:chExt cx="2543752" cy="1108137"/>
            </a:xfrm>
          </p:grpSpPr>
          <p:sp>
            <p:nvSpPr>
              <p:cNvPr id="13" name="Freeform 13"/>
              <p:cNvSpPr/>
              <p:nvPr/>
            </p:nvSpPr>
            <p:spPr>
              <a:xfrm>
                <a:off x="0" y="0"/>
                <a:ext cx="2543752" cy="1108137"/>
              </a:xfrm>
              <a:custGeom>
                <a:avLst/>
                <a:gdLst/>
                <a:ahLst/>
                <a:cxnLst/>
                <a:rect l="l" t="t" r="r" b="b"/>
                <a:pathLst>
                  <a:path w="2543752" h="1108137">
                    <a:moveTo>
                      <a:pt x="0" y="0"/>
                    </a:moveTo>
                    <a:lnTo>
                      <a:pt x="2543752" y="0"/>
                    </a:lnTo>
                    <a:lnTo>
                      <a:pt x="2543752" y="1108137"/>
                    </a:lnTo>
                    <a:lnTo>
                      <a:pt x="0" y="1108137"/>
                    </a:lnTo>
                    <a:close/>
                  </a:path>
                </a:pathLst>
              </a:custGeom>
              <a:solidFill>
                <a:srgbClr val="FFFFFF"/>
              </a:solidFill>
            </p:spPr>
          </p:sp>
          <p:sp>
            <p:nvSpPr>
              <p:cNvPr id="14" name="TextBox 14"/>
              <p:cNvSpPr txBox="1"/>
              <p:nvPr/>
            </p:nvSpPr>
            <p:spPr>
              <a:xfrm>
                <a:off x="0" y="-38100"/>
                <a:ext cx="2543752" cy="1146237"/>
              </a:xfrm>
              <a:prstGeom prst="rect">
                <a:avLst/>
              </a:prstGeom>
            </p:spPr>
            <p:txBody>
              <a:bodyPr lIns="50800" tIns="50800" rIns="50800" bIns="50800" rtlCol="0" anchor="ctr"/>
              <a:lstStyle/>
              <a:p>
                <a:pPr algn="ctr">
                  <a:lnSpc>
                    <a:spcPts val="2659"/>
                  </a:lnSpc>
                </a:pPr>
                <a:endParaRPr/>
              </a:p>
            </p:txBody>
          </p:sp>
        </p:grpSp>
      </p:grpSp>
      <p:sp>
        <p:nvSpPr>
          <p:cNvPr id="15" name="Freeform 15"/>
          <p:cNvSpPr/>
          <p:nvPr/>
        </p:nvSpPr>
        <p:spPr>
          <a:xfrm rot="-3190612" flipH="1">
            <a:off x="15345455" y="2208509"/>
            <a:ext cx="2590982" cy="1402369"/>
          </a:xfrm>
          <a:custGeom>
            <a:avLst/>
            <a:gdLst/>
            <a:ahLst/>
            <a:cxnLst/>
            <a:rect l="l" t="t" r="r" b="b"/>
            <a:pathLst>
              <a:path w="2590982" h="1402369">
                <a:moveTo>
                  <a:pt x="2590983" y="0"/>
                </a:moveTo>
                <a:lnTo>
                  <a:pt x="0" y="0"/>
                </a:lnTo>
                <a:lnTo>
                  <a:pt x="0" y="1402369"/>
                </a:lnTo>
                <a:lnTo>
                  <a:pt x="2590983" y="1402369"/>
                </a:lnTo>
                <a:lnTo>
                  <a:pt x="2590983"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6" name="TextBox 16"/>
          <p:cNvSpPr txBox="1"/>
          <p:nvPr/>
        </p:nvSpPr>
        <p:spPr>
          <a:xfrm>
            <a:off x="2155022" y="6321207"/>
            <a:ext cx="13751216" cy="1231106"/>
          </a:xfrm>
          <a:prstGeom prst="rect">
            <a:avLst/>
          </a:prstGeom>
        </p:spPr>
        <p:txBody>
          <a:bodyPr lIns="0" tIns="0" rIns="0" bIns="0" rtlCol="0" anchor="t">
            <a:spAutoFit/>
          </a:bodyPr>
          <a:lstStyle/>
          <a:p>
            <a:pPr algn="ctr"/>
            <a:r>
              <a:rPr lang="en-US" sz="8000" dirty="0">
                <a:solidFill>
                  <a:srgbClr val="3333FF"/>
                </a:solidFill>
                <a:latin typeface="Bauhaus 93" panose="04030905020B02020C02" pitchFamily="82" charset="0"/>
              </a:rPr>
              <a:t>Project.</a:t>
            </a:r>
          </a:p>
        </p:txBody>
      </p:sp>
      <p:grpSp>
        <p:nvGrpSpPr>
          <p:cNvPr id="24" name="Group 23"/>
          <p:cNvGrpSpPr/>
          <p:nvPr/>
        </p:nvGrpSpPr>
        <p:grpSpPr>
          <a:xfrm>
            <a:off x="8229600" y="2755327"/>
            <a:ext cx="1828800" cy="1828800"/>
            <a:chOff x="1077453" y="5873512"/>
            <a:chExt cx="2743438" cy="2743438"/>
          </a:xfrm>
        </p:grpSpPr>
        <p:pic>
          <p:nvPicPr>
            <p:cNvPr id="25" name="Picture 24"/>
            <p:cNvPicPr>
              <a:picLocks noChangeAspect="1"/>
            </p:cNvPicPr>
            <p:nvPr/>
          </p:nvPicPr>
          <p:blipFill>
            <a:blip r:embed="rId19"/>
            <a:stretch>
              <a:fillRect/>
            </a:stretch>
          </p:blipFill>
          <p:spPr>
            <a:xfrm>
              <a:off x="1077453" y="5873512"/>
              <a:ext cx="2743438" cy="2743438"/>
            </a:xfrm>
            <a:prstGeom prst="rect">
              <a:avLst/>
            </a:prstGeom>
          </p:spPr>
        </p:pic>
        <p:sp>
          <p:nvSpPr>
            <p:cNvPr id="26" name="Rectangle 25"/>
            <p:cNvSpPr/>
            <p:nvPr/>
          </p:nvSpPr>
          <p:spPr>
            <a:xfrm>
              <a:off x="1571981" y="6583512"/>
              <a:ext cx="1754383" cy="1523627"/>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latin typeface="Broadway" panose="04040905080B02020502" pitchFamily="82" charset="0"/>
                </a:rPr>
                <a:t>04</a:t>
              </a:r>
            </a:p>
          </p:txBody>
        </p:sp>
      </p:grpSp>
      <p:sp>
        <p:nvSpPr>
          <p:cNvPr id="19" name="TextBox 8"/>
          <p:cNvSpPr txBox="1"/>
          <p:nvPr/>
        </p:nvSpPr>
        <p:spPr>
          <a:xfrm>
            <a:off x="3870264" y="4962430"/>
            <a:ext cx="11134144" cy="1231106"/>
          </a:xfrm>
          <a:prstGeom prst="rect">
            <a:avLst/>
          </a:prstGeom>
        </p:spPr>
        <p:txBody>
          <a:bodyPr lIns="0" tIns="0" rIns="0" bIns="0" rtlCol="0" anchor="t">
            <a:spAutoFit/>
          </a:bodyPr>
          <a:lstStyle/>
          <a:p>
            <a:pPr lvl="0" algn="ctr"/>
            <a:r>
              <a:rPr lang="en-US" sz="8000" b="1" dirty="0">
                <a:latin typeface="Bodoni MT Black" panose="02070A03080606020203" pitchFamily="18" charset="0"/>
              </a:rPr>
              <a:t>Activity 6</a:t>
            </a:r>
          </a:p>
        </p:txBody>
      </p:sp>
      <p:sp>
        <p:nvSpPr>
          <p:cNvPr id="8" name="Freeform 8"/>
          <p:cNvSpPr/>
          <p:nvPr/>
        </p:nvSpPr>
        <p:spPr>
          <a:xfrm rot="6087271">
            <a:off x="9362825" y="8681658"/>
            <a:ext cx="1821100" cy="2817950"/>
          </a:xfrm>
          <a:custGeom>
            <a:avLst/>
            <a:gdLst/>
            <a:ahLst/>
            <a:cxnLst/>
            <a:rect l="l" t="t" r="r" b="b"/>
            <a:pathLst>
              <a:path w="1821100" h="2817950">
                <a:moveTo>
                  <a:pt x="0" y="0"/>
                </a:moveTo>
                <a:lnTo>
                  <a:pt x="1821100" y="0"/>
                </a:lnTo>
                <a:lnTo>
                  <a:pt x="1821100" y="2817951"/>
                </a:lnTo>
                <a:lnTo>
                  <a:pt x="0" y="281795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9" name="Freeform 9"/>
          <p:cNvSpPr/>
          <p:nvPr/>
        </p:nvSpPr>
        <p:spPr>
          <a:xfrm rot="-8896559">
            <a:off x="354716" y="3221708"/>
            <a:ext cx="2543284" cy="1354299"/>
          </a:xfrm>
          <a:custGeom>
            <a:avLst/>
            <a:gdLst/>
            <a:ahLst/>
            <a:cxnLst/>
            <a:rect l="l" t="t" r="r" b="b"/>
            <a:pathLst>
              <a:path w="2543284" h="1354299">
                <a:moveTo>
                  <a:pt x="0" y="0"/>
                </a:moveTo>
                <a:lnTo>
                  <a:pt x="2543284" y="0"/>
                </a:lnTo>
                <a:lnTo>
                  <a:pt x="2543284" y="1354299"/>
                </a:lnTo>
                <a:lnTo>
                  <a:pt x="0" y="1354299"/>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Tree>
    <p:extLst>
      <p:ext uri="{BB962C8B-B14F-4D97-AF65-F5344CB8AC3E}">
        <p14:creationId xmlns:p14="http://schemas.microsoft.com/office/powerpoint/2010/main" val="308546199"/>
      </p:ext>
    </p:extLst>
  </p:cSld>
  <p:clrMapOvr>
    <a:masterClrMapping/>
  </p:clrMapOvr>
  <p:transition spd="slow">
    <p:push/>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3183</TotalTime>
  <Words>314</Words>
  <Application>Microsoft Office PowerPoint</Application>
  <PresentationFormat>Custom</PresentationFormat>
  <Paragraphs>34</Paragraphs>
  <Slides>11</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Aharoni</vt:lpstr>
      <vt:lpstr>Arial</vt:lpstr>
      <vt:lpstr>Cooper Black</vt:lpstr>
      <vt:lpstr>Forte</vt:lpstr>
      <vt:lpstr>Calibri</vt:lpstr>
      <vt:lpstr>Bauhaus 93</vt:lpstr>
      <vt:lpstr>Broadway</vt:lpstr>
      <vt:lpstr>Cascadia Code</vt:lpstr>
      <vt:lpstr>Bodoni MT Black</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LESSON PLAN 1</dc:title>
  <dc:creator>ASUS</dc:creator>
  <cp:lastModifiedBy>Admin</cp:lastModifiedBy>
  <cp:revision>437</cp:revision>
  <dcterms:created xsi:type="dcterms:W3CDTF">2006-08-16T00:00:00Z</dcterms:created>
  <dcterms:modified xsi:type="dcterms:W3CDTF">2025-02-06T07:48:03Z</dcterms:modified>
  <dc:identifier>DAF4pmA5fIc</dc:identifier>
</cp:coreProperties>
</file>