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256" r:id="rId2"/>
    <p:sldId id="376" r:id="rId3"/>
    <p:sldId id="387" r:id="rId4"/>
    <p:sldId id="261" r:id="rId5"/>
    <p:sldId id="370" r:id="rId6"/>
    <p:sldId id="271" r:id="rId7"/>
    <p:sldId id="371" r:id="rId8"/>
    <p:sldId id="385" r:id="rId9"/>
    <p:sldId id="378" r:id="rId10"/>
    <p:sldId id="379" r:id="rId11"/>
  </p:sldIdLst>
  <p:sldSz cx="9144000" cy="5143500" type="screen16x9"/>
  <p:notesSz cx="6858000" cy="9144000"/>
  <p:embeddedFontLst>
    <p:embeddedFont>
      <p:font typeface="Patrick Hand SC" panose="020B0604020202020204" charset="0"/>
      <p:regular r:id="rId13"/>
    </p:embeddedFont>
    <p:embeddedFont>
      <p:font typeface="Patrick Hand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6317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15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2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68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24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11: </a:t>
            </a:r>
            <a:r>
              <a:rPr lang="en-GB"/>
              <a:t>My home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2985949" y="3252029"/>
            <a:ext cx="3346426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</a:t>
            </a:r>
            <a:r>
              <a:rPr lang="en-GB" sz="3600" b="1" dirty="0" smtClean="0">
                <a:solidFill>
                  <a:srgbClr val="FF0000"/>
                </a:solidFill>
              </a:rPr>
              <a:t>3 - </a:t>
            </a:r>
            <a:r>
              <a:rPr lang="en-GB" sz="3600" b="1" dirty="0">
                <a:solidFill>
                  <a:srgbClr val="FF0000"/>
                </a:solidFill>
              </a:rPr>
              <a:t>period 5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669" y="155364"/>
            <a:ext cx="6298608" cy="478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81000" y="2591108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 smtClean="0"/>
              <a:t>Warm-up</a:t>
            </a:r>
            <a:endParaRPr sz="96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81" y="150150"/>
            <a:ext cx="8360562" cy="46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6039" y="1719436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0759" y="706533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23514" y="2931925"/>
            <a:ext cx="5941200" cy="2406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Listen and </a:t>
            </a:r>
            <a:r>
              <a:rPr lang="en-GB" sz="9600" dirty="0" smtClean="0"/>
              <a:t>repeat.</a:t>
            </a:r>
            <a:endParaRPr sz="96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822261" y="933261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2" y="1570197"/>
            <a:ext cx="8633234" cy="199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34450" y="174132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9170" y="72842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8488" y="2595981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Listen and </a:t>
            </a:r>
            <a:r>
              <a:rPr lang="en-GB" sz="9600" dirty="0" smtClean="0"/>
              <a:t>circle.</a:t>
            </a:r>
            <a:endParaRPr sz="96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9788" y="93272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6383" y="1990927"/>
            <a:ext cx="8287966" cy="1927192"/>
            <a:chOff x="251225" y="2269787"/>
            <a:chExt cx="9311016" cy="21736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225" y="2269787"/>
              <a:ext cx="4717817" cy="21736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9042" y="2275835"/>
              <a:ext cx="4593199" cy="2167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1038" y="1990928"/>
            <a:ext cx="8456579" cy="1959618"/>
            <a:chOff x="251225" y="2269787"/>
            <a:chExt cx="9311016" cy="21736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225" y="2269787"/>
              <a:ext cx="4717817" cy="21736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9042" y="2275835"/>
              <a:ext cx="4593199" cy="2167577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D2E165-4A4C-3290-8917-7A0BD4E8C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7" y="1900468"/>
            <a:ext cx="666110" cy="6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569A2-EBB9-C980-BEB6-FAAA0FA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09" y="2637682"/>
            <a:ext cx="666110" cy="6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333232" y="2875253"/>
            <a:ext cx="703676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Let’s </a:t>
            </a:r>
            <a:r>
              <a:rPr lang="en-GB" sz="12000" dirty="0" smtClean="0"/>
              <a:t>chant.</a:t>
            </a:r>
            <a:endParaRPr sz="12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</Words>
  <Application>Microsoft Office PowerPoint</Application>
  <PresentationFormat>On-screen Show (16:9)</PresentationFormat>
  <Paragraphs>10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Patrick Hand SC</vt:lpstr>
      <vt:lpstr>Patrick Hand</vt:lpstr>
      <vt:lpstr>Arial</vt:lpstr>
      <vt:lpstr>English Language Grammar Rules by Slidesgo</vt:lpstr>
      <vt:lpstr>Unit 11: My home</vt:lpstr>
      <vt:lpstr>Warm-up</vt:lpstr>
      <vt:lpstr>PowerPoint Presentation</vt:lpstr>
      <vt:lpstr>Listen and repeat.</vt:lpstr>
      <vt:lpstr>PowerPoint Presentation</vt:lpstr>
      <vt:lpstr>Listen and circle.</vt:lpstr>
      <vt:lpstr>PowerPoint Presentation</vt:lpstr>
      <vt:lpstr>PowerPoint Presentation</vt:lpstr>
      <vt:lpstr>Let’s chant.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Admin</cp:lastModifiedBy>
  <cp:revision>24</cp:revision>
  <dcterms:modified xsi:type="dcterms:W3CDTF">2025-02-06T08:18:04Z</dcterms:modified>
</cp:coreProperties>
</file>