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376" r:id="rId3"/>
    <p:sldId id="419" r:id="rId4"/>
    <p:sldId id="261" r:id="rId5"/>
    <p:sldId id="370" r:id="rId6"/>
    <p:sldId id="390" r:id="rId7"/>
    <p:sldId id="271" r:id="rId8"/>
    <p:sldId id="371" r:id="rId9"/>
    <p:sldId id="378" r:id="rId10"/>
    <p:sldId id="379" r:id="rId11"/>
  </p:sldIdLst>
  <p:sldSz cx="9144000" cy="5143500" type="screen16x9"/>
  <p:notesSz cx="6858000" cy="9144000"/>
  <p:embeddedFontLst>
    <p:embeddedFont>
      <p:font typeface="Patrick Hand" panose="020B0604020202020204" charset="0"/>
      <p:regular r:id="rId13"/>
    </p:embeddedFont>
    <p:embeddedFont>
      <p:font typeface="Patrick Hand SC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768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5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06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55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</a:t>
            </a:r>
            <a:r>
              <a:rPr lang="en-GB"/>
              <a:t>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2958474" y="3245488"/>
            <a:ext cx="3315551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</a:t>
            </a:r>
            <a:r>
              <a:rPr lang="en-GB" sz="3600" b="1" dirty="0" smtClean="0">
                <a:solidFill>
                  <a:srgbClr val="FF0000"/>
                </a:solidFill>
              </a:rPr>
              <a:t>3 - </a:t>
            </a:r>
            <a:r>
              <a:rPr lang="en-GB" sz="3600" b="1" dirty="0">
                <a:solidFill>
                  <a:srgbClr val="FF0000"/>
                </a:solidFill>
              </a:rPr>
              <a:t>period 6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1" y="368062"/>
            <a:ext cx="8942962" cy="43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17953" y="26258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 smtClean="0"/>
              <a:t>Warm-up</a:t>
            </a:r>
            <a:endParaRPr sz="12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16" y="161849"/>
            <a:ext cx="6298608" cy="478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890351" y="178875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45071" y="775847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23514" y="27524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Read and </a:t>
            </a:r>
            <a:r>
              <a:rPr lang="en-GB" sz="9600" dirty="0" smtClean="0"/>
              <a:t>circle.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895689" y="98015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20" y="1765136"/>
            <a:ext cx="8233688" cy="1517839"/>
          </a:xfrm>
          <a:prstGeom prst="rect">
            <a:avLst/>
          </a:prstGeom>
        </p:spPr>
      </p:pic>
      <p:grpSp>
        <p:nvGrpSpPr>
          <p:cNvPr id="4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5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15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8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2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7929" y="399586"/>
            <a:ext cx="8467726" cy="4244901"/>
            <a:chOff x="337929" y="399586"/>
            <a:chExt cx="8467726" cy="42449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930" y="1917425"/>
              <a:ext cx="8467725" cy="272706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929" y="399586"/>
              <a:ext cx="8467725" cy="1517839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0135C6-2AF3-DA5B-0C41-F7863B4D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9" y="2271785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727EE25-4EAD-F06B-C728-C1488DB8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5" y="2703068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23948-E4D8-0832-D9A7-D7889909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5" y="4162288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2176F4-FE95-6FDE-E52D-B8E9FC484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38" y="3733350"/>
            <a:ext cx="589269" cy="5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736686"/>
            <a:ext cx="638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</a:t>
            </a:r>
            <a:r>
              <a:rPr lang="en-GB" sz="12000" dirty="0" smtClean="0"/>
              <a:t>write.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1" y="1301199"/>
            <a:ext cx="8624380" cy="27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720512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Project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23</Words>
  <Application>Microsoft Office PowerPoint</Application>
  <PresentationFormat>On-screen Show (16:9)</PresentationFormat>
  <Paragraphs>10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Patrick Hand</vt:lpstr>
      <vt:lpstr>Patrick Hand SC</vt:lpstr>
      <vt:lpstr>Arial</vt:lpstr>
      <vt:lpstr>English Language Grammar Rules by Slidesgo</vt:lpstr>
      <vt:lpstr>Unit 11: My home</vt:lpstr>
      <vt:lpstr>Warm-up</vt:lpstr>
      <vt:lpstr>PowerPoint Presentation</vt:lpstr>
      <vt:lpstr>Read and circle.</vt:lpstr>
      <vt:lpstr>PowerPoint Presentation</vt:lpstr>
      <vt:lpstr>PowerPoint Presentation</vt:lpstr>
      <vt:lpstr>Let’s write.</vt:lpstr>
      <vt:lpstr>PowerPoint Presentation</vt:lpstr>
      <vt:lpstr>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37</cp:revision>
  <dcterms:modified xsi:type="dcterms:W3CDTF">2025-02-06T08:21:52Z</dcterms:modified>
</cp:coreProperties>
</file>