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4"/>
  </p:notesMasterIdLst>
  <p:sldIdLst>
    <p:sldId id="259" r:id="rId2"/>
    <p:sldId id="283" r:id="rId3"/>
    <p:sldId id="257" r:id="rId4"/>
    <p:sldId id="263" r:id="rId5"/>
    <p:sldId id="262" r:id="rId6"/>
    <p:sldId id="264" r:id="rId7"/>
    <p:sldId id="284" r:id="rId8"/>
    <p:sldId id="276" r:id="rId9"/>
    <p:sldId id="285" r:id="rId10"/>
    <p:sldId id="287" r:id="rId11"/>
    <p:sldId id="260"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3447" autoAdjust="0"/>
  </p:normalViewPr>
  <p:slideViewPr>
    <p:cSldViewPr showGuides="1">
      <p:cViewPr varScale="1">
        <p:scale>
          <a:sx n="65" d="100"/>
          <a:sy n="65" d="100"/>
        </p:scale>
        <p:origin x="858"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3</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7</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10</a:t>
            </a:fld>
            <a:endParaRPr lang="en-US"/>
          </a:p>
        </p:txBody>
      </p:sp>
    </p:spTree>
    <p:extLst>
      <p:ext uri="{BB962C8B-B14F-4D97-AF65-F5344CB8AC3E}">
        <p14:creationId xmlns:p14="http://schemas.microsoft.com/office/powerpoint/2010/main" val="144900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12/3/2025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12/3/2025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12/3/2025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12/3/2025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12/3/2025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E8D85D7-7E9A-988A-9949-D53928DEBC98}"/>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752600" y="228600"/>
            <a:ext cx="1542752" cy="1542752"/>
          </a:xfrm>
          <a:prstGeom prst="rect">
            <a:avLst/>
          </a:prstGeom>
        </p:spPr>
      </p:pic>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2.sv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2560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TotalTime>
  <Words>339</Words>
  <Application>Microsoft Office PowerPoint</Application>
  <PresentationFormat>Widescreen</PresentationFormat>
  <Paragraphs>38</Paragraphs>
  <Slides>12</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vt:i4>
      </vt:variant>
    </vt:vector>
  </HeadingPairs>
  <TitlesOfParts>
    <vt:vector size="26" baseType="lpstr">
      <vt:lpstr>宋体</vt:lpstr>
      <vt:lpstr>#9Slide03 IcielSamsung Sharp Bo</vt:lpstr>
      <vt:lpstr>Aptos</vt:lpstr>
      <vt:lpstr>Arial</vt:lpstr>
      <vt:lpstr>Calibri</vt:lpstr>
      <vt:lpstr>Cambria</vt:lpstr>
      <vt:lpstr>Cambria (Đầu đề)</vt:lpstr>
      <vt:lpstr>iCiel Pony</vt:lpstr>
      <vt:lpstr>Open Sans</vt:lpstr>
      <vt:lpstr>Roboto</vt:lpstr>
      <vt:lpstr>黑体</vt:lpstr>
      <vt:lpstr>Tahoma</vt:lpstr>
      <vt:lpstr>Times New Roman</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23</cp:revision>
  <dcterms:created xsi:type="dcterms:W3CDTF">2022-11-10T14:07:48Z</dcterms:created>
  <dcterms:modified xsi:type="dcterms:W3CDTF">2025-03-12T10:57:26Z</dcterms:modified>
</cp:coreProperties>
</file>