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436" r:id="rId3"/>
    <p:sldId id="440" r:id="rId4"/>
    <p:sldId id="444" r:id="rId5"/>
    <p:sldId id="445" r:id="rId6"/>
    <p:sldId id="446" r:id="rId7"/>
    <p:sldId id="447" r:id="rId8"/>
    <p:sldId id="437" r:id="rId9"/>
    <p:sldId id="454" r:id="rId10"/>
    <p:sldId id="458" r:id="rId11"/>
    <p:sldId id="462" r:id="rId12"/>
  </p:sldIdLst>
  <p:sldSz cx="18288000" cy="10287000"/>
  <p:notesSz cx="6858000" cy="9144000"/>
  <p:embeddedFontLst>
    <p:embeddedFont>
      <p:font typeface="Dreaming Outloud Pro" panose="020B0604020202020204" charset="0"/>
      <p:regular r:id="rId14"/>
      <p:italic r:id="rId15"/>
    </p:embeddedFont>
    <p:embeddedFont>
      <p:font typeface="Suranna" panose="020B0604020202020204" charset="0"/>
      <p:regular r:id="rId16"/>
    </p:embeddedFont>
    <p:embeddedFont>
      <p:font typeface="Congenial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liker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275" autoAdjust="0"/>
  </p:normalViewPr>
  <p:slideViewPr>
    <p:cSldViewPr>
      <p:cViewPr varScale="1">
        <p:scale>
          <a:sx n="40" d="100"/>
          <a:sy n="40" d="100"/>
        </p:scale>
        <p:origin x="12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3F6BC-B8B0-470F-B99D-A829B9A55B79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2EE11-182A-4D87-8C46-71394B87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1: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 pupils to look at Pictures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b,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identify the characters and other details.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2EE11-182A-4D87-8C46-71394B870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1: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 pupils to look at Pictures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b,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identify the characters and other details.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2EE11-182A-4D87-8C46-71394B870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2: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 pupils to look at Picture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and b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Play the recording for them to listen to the entire</a:t>
            </a:r>
            <a:b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conversation several times and point to the characters.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2EE11-182A-4D87-8C46-71394B870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3: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recording again, sentence by sentence, for pupils to listen and repeat individually and in chorus. Correct their pronunciation where necessary. Repeat the same procedure with Picture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2EE11-182A-4D87-8C46-71394B870E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2: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Point at the question pattern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What’s the matter?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it aloud and have pupils repeat it several times. Repeat the procedure with the answer pattern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have ___.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3: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Point at Picture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have pupils listen and repeat after the recording </a:t>
            </a:r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What’s the matter? - I have toothache.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Repeat the same procedure with Pictures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4: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groups to take turns repeating the question and the answer in Picture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until they feel confident. Repeat the same procedure with Pictures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2EE11-182A-4D87-8C46-71394B870E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5: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Put pupils in pairs and have them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practise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asking and answering questions using the pictures. Invite a few pairs to point at the pictures and say the questions and answers in front of the class. Give corrections and feedback where necessary.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2EE11-182A-4D87-8C46-71394B870E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6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3: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some pairs role-play by asking and answering questions about the health problems in the picture. Go around the classroom to observe and provide help.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2EE11-182A-4D87-8C46-71394B870E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46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9.sv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sv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image" Target="../media/image5.png"/><Relationship Id="rId7" Type="http://schemas.openxmlformats.org/officeDocument/2006/relationships/image" Target="../media/image46.svg"/><Relationship Id="rId12" Type="http://schemas.openxmlformats.org/officeDocument/2006/relationships/image" Target="../media/image2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2.sv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4.sv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.svg"/><Relationship Id="rId5" Type="http://schemas.openxmlformats.org/officeDocument/2006/relationships/image" Target="../media/image26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46.svg"/><Relationship Id="rId10" Type="http://schemas.openxmlformats.org/officeDocument/2006/relationships/image" Target="../media/image49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46.svg"/><Relationship Id="rId10" Type="http://schemas.openxmlformats.org/officeDocument/2006/relationships/image" Target="../media/image49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svg"/><Relationship Id="rId12" Type="http://schemas.openxmlformats.org/officeDocument/2006/relationships/image" Target="../media/image49.svg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46.sv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2.svg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5.GIF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49.sv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4.sv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.svg"/><Relationship Id="rId5" Type="http://schemas.openxmlformats.org/officeDocument/2006/relationships/image" Target="../media/image26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F9A563BB-B6BC-FE20-9A16-5E82574E22A7}"/>
              </a:ext>
            </a:extLst>
          </p:cNvPr>
          <p:cNvGrpSpPr/>
          <p:nvPr/>
        </p:nvGrpSpPr>
        <p:grpSpPr>
          <a:xfrm>
            <a:off x="-4769134" y="3102991"/>
            <a:ext cx="26313569" cy="4387127"/>
            <a:chOff x="-4769134" y="3102991"/>
            <a:chExt cx="26313569" cy="4387127"/>
          </a:xfrm>
        </p:grpSpPr>
        <p:grpSp>
          <p:nvGrpSpPr>
            <p:cNvPr id="7" name="Group 7"/>
            <p:cNvGrpSpPr/>
            <p:nvPr/>
          </p:nvGrpSpPr>
          <p:grpSpPr>
            <a:xfrm>
              <a:off x="3032463" y="3517805"/>
              <a:ext cx="3972313" cy="397231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6B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CD811B2-80D8-275D-5992-B2DB13310920}"/>
                </a:ext>
              </a:extLst>
            </p:cNvPr>
            <p:cNvGrpSpPr/>
            <p:nvPr/>
          </p:nvGrpSpPr>
          <p:grpSpPr>
            <a:xfrm>
              <a:off x="-4769134" y="3102991"/>
              <a:ext cx="26313569" cy="4387127"/>
              <a:chOff x="-4769134" y="3102991"/>
              <a:chExt cx="26313569" cy="4387127"/>
            </a:xfrm>
          </p:grpSpPr>
          <p:sp>
            <p:nvSpPr>
              <p:cNvPr id="2" name="Freeform 2"/>
              <p:cNvSpPr/>
              <p:nvPr/>
            </p:nvSpPr>
            <p:spPr>
              <a:xfrm flipV="1">
                <a:off x="-4769134" y="3424608"/>
                <a:ext cx="6707873" cy="3437785"/>
              </a:xfrm>
              <a:custGeom>
                <a:avLst/>
                <a:gdLst/>
                <a:ahLst/>
                <a:cxnLst/>
                <a:rect l="l" t="t" r="r" b="b"/>
                <a:pathLst>
                  <a:path w="6707873" h="3437785">
                    <a:moveTo>
                      <a:pt x="0" y="3437784"/>
                    </a:moveTo>
                    <a:lnTo>
                      <a:pt x="6707873" y="3437784"/>
                    </a:lnTo>
                    <a:lnTo>
                      <a:pt x="6707873" y="0"/>
                    </a:lnTo>
                    <a:lnTo>
                      <a:pt x="0" y="0"/>
                    </a:lnTo>
                    <a:lnTo>
                      <a:pt x="0" y="3437784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" name="Freeform 3"/>
              <p:cNvSpPr/>
              <p:nvPr/>
            </p:nvSpPr>
            <p:spPr>
              <a:xfrm flipV="1">
                <a:off x="15143135" y="3729519"/>
                <a:ext cx="6401300" cy="3280666"/>
              </a:xfrm>
              <a:custGeom>
                <a:avLst/>
                <a:gdLst/>
                <a:ahLst/>
                <a:cxnLst/>
                <a:rect l="l" t="t" r="r" b="b"/>
                <a:pathLst>
                  <a:path w="6401300" h="3280666">
                    <a:moveTo>
                      <a:pt x="0" y="3280666"/>
                    </a:moveTo>
                    <a:lnTo>
                      <a:pt x="6401300" y="3280666"/>
                    </a:lnTo>
                    <a:lnTo>
                      <a:pt x="6401300" y="0"/>
                    </a:lnTo>
                    <a:lnTo>
                      <a:pt x="0" y="0"/>
                    </a:lnTo>
                    <a:lnTo>
                      <a:pt x="0" y="3280666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a:blipFill>
            </p:spPr>
          </p:sp>
          <p:grpSp>
            <p:nvGrpSpPr>
              <p:cNvPr id="4" name="Group 4"/>
              <p:cNvGrpSpPr/>
              <p:nvPr/>
            </p:nvGrpSpPr>
            <p:grpSpPr>
              <a:xfrm>
                <a:off x="795563" y="3102991"/>
                <a:ext cx="3972313" cy="397231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C2C8"/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5633779" y="3102991"/>
                <a:ext cx="3972313" cy="3972313"/>
                <a:chOff x="0" y="0"/>
                <a:chExt cx="812800" cy="81280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A5AF"/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8162212" y="3517805"/>
                <a:ext cx="3972313" cy="3972313"/>
                <a:chOff x="0" y="0"/>
                <a:chExt cx="812800" cy="812800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89FA9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6" name="Group 16"/>
              <p:cNvGrpSpPr/>
              <p:nvPr/>
            </p:nvGrpSpPr>
            <p:grpSpPr>
              <a:xfrm>
                <a:off x="10763528" y="3102991"/>
                <a:ext cx="3972313" cy="3972313"/>
                <a:chOff x="0" y="0"/>
                <a:chExt cx="812800" cy="81280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B939D"/>
                </a:solidFill>
              </p:spPr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9" name="Group 19"/>
              <p:cNvGrpSpPr/>
              <p:nvPr/>
            </p:nvGrpSpPr>
            <p:grpSpPr>
              <a:xfrm>
                <a:off x="13286987" y="3517805"/>
                <a:ext cx="3972313" cy="3972313"/>
                <a:chOff x="0" y="0"/>
                <a:chExt cx="812800" cy="812800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8A93"/>
                </a:solidFill>
              </p:spPr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22" name="Freeform 22"/>
              <p:cNvSpPr/>
              <p:nvPr/>
            </p:nvSpPr>
            <p:spPr>
              <a:xfrm>
                <a:off x="1513449" y="4317356"/>
                <a:ext cx="7315200" cy="492113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92113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492114"/>
                    </a:lnTo>
                    <a:lnTo>
                      <a:pt x="0" y="4921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1607403" y="4563413"/>
                <a:ext cx="5333813" cy="492113"/>
              </a:xfrm>
              <a:custGeom>
                <a:avLst/>
                <a:gdLst/>
                <a:ahLst/>
                <a:cxnLst/>
                <a:rect l="l" t="t" r="r" b="b"/>
                <a:pathLst>
                  <a:path w="5333813" h="492113">
                    <a:moveTo>
                      <a:pt x="0" y="0"/>
                    </a:moveTo>
                    <a:lnTo>
                      <a:pt x="5333813" y="0"/>
                    </a:lnTo>
                    <a:lnTo>
                      <a:pt x="5333813" y="492114"/>
                    </a:lnTo>
                    <a:lnTo>
                      <a:pt x="0" y="4921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 r="-37147"/>
                </a:stretch>
              </a:blip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1226018" y="5369852"/>
                <a:ext cx="73152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1430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027432" y="5369852"/>
                <a:ext cx="73152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1430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26" name="Freeform 26"/>
          <p:cNvSpPr/>
          <p:nvPr/>
        </p:nvSpPr>
        <p:spPr>
          <a:xfrm>
            <a:off x="4113774" y="2287582"/>
            <a:ext cx="769844" cy="769844"/>
          </a:xfrm>
          <a:custGeom>
            <a:avLst/>
            <a:gdLst/>
            <a:ahLst/>
            <a:cxnLst/>
            <a:rect l="l" t="t" r="r" b="b"/>
            <a:pathLst>
              <a:path w="769844" h="769844">
                <a:moveTo>
                  <a:pt x="0" y="0"/>
                </a:moveTo>
                <a:lnTo>
                  <a:pt x="769844" y="0"/>
                </a:lnTo>
                <a:lnTo>
                  <a:pt x="769844" y="769844"/>
                </a:lnTo>
                <a:lnTo>
                  <a:pt x="0" y="769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 rot="-188432">
            <a:off x="5073355" y="1821257"/>
            <a:ext cx="3324671" cy="112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1"/>
              </a:lnSpc>
            </a:pPr>
            <a:r>
              <a:rPr lang="en-US" sz="9966" dirty="0">
                <a:solidFill>
                  <a:srgbClr val="8F4251"/>
                </a:solidFill>
                <a:latin typeface="Gliker"/>
              </a:rPr>
              <a:t>OUR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364419" y="2097686"/>
            <a:ext cx="5333813" cy="1124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71"/>
              </a:lnSpc>
            </a:pPr>
            <a:r>
              <a:rPr lang="en-US" sz="9966" dirty="0">
                <a:solidFill>
                  <a:srgbClr val="8F4251"/>
                </a:solidFill>
                <a:latin typeface="Gliker"/>
              </a:rPr>
              <a:t>HEALTH</a:t>
            </a: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F39F9587-FA9A-6B12-088F-FF7FB19C8493}"/>
              </a:ext>
            </a:extLst>
          </p:cNvPr>
          <p:cNvSpPr txBox="1"/>
          <p:nvPr/>
        </p:nvSpPr>
        <p:spPr>
          <a:xfrm>
            <a:off x="2697349" y="556350"/>
            <a:ext cx="12893301" cy="77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3"/>
              </a:lnSpc>
            </a:pPr>
            <a:r>
              <a:rPr lang="en-US" sz="6399" dirty="0">
                <a:solidFill>
                  <a:srgbClr val="8F4251"/>
                </a:solidFill>
                <a:latin typeface="Suranna"/>
              </a:rPr>
              <a:t>Unit 15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FA8D1D52-5D0C-5EBC-F8DF-A4FA16FE8580}"/>
              </a:ext>
            </a:extLst>
          </p:cNvPr>
          <p:cNvSpPr txBox="1"/>
          <p:nvPr/>
        </p:nvSpPr>
        <p:spPr>
          <a:xfrm>
            <a:off x="4165860" y="8032530"/>
            <a:ext cx="10104701" cy="81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2"/>
              </a:lnSpc>
            </a:pPr>
            <a:r>
              <a:rPr lang="en-US" sz="7200" dirty="0">
                <a:solidFill>
                  <a:srgbClr val="8F4251"/>
                </a:solidFill>
                <a:latin typeface="Gliker"/>
              </a:rPr>
              <a:t>Lesson 1 – Period 1</a:t>
            </a:r>
          </a:p>
        </p:txBody>
      </p:sp>
      <p:sp>
        <p:nvSpPr>
          <p:cNvPr id="35" name="Freeform 26">
            <a:extLst>
              <a:ext uri="{FF2B5EF4-FFF2-40B4-BE49-F238E27FC236}">
                <a16:creationId xmlns:a16="http://schemas.microsoft.com/office/drawing/2014/main" id="{10183B3B-9807-5819-C330-15004CFDE689}"/>
              </a:ext>
            </a:extLst>
          </p:cNvPr>
          <p:cNvSpPr/>
          <p:nvPr/>
        </p:nvSpPr>
        <p:spPr>
          <a:xfrm>
            <a:off x="13978514" y="2486163"/>
            <a:ext cx="769844" cy="769844"/>
          </a:xfrm>
          <a:custGeom>
            <a:avLst/>
            <a:gdLst/>
            <a:ahLst/>
            <a:cxnLst/>
            <a:rect l="l" t="t" r="r" b="b"/>
            <a:pathLst>
              <a:path w="769844" h="769844">
                <a:moveTo>
                  <a:pt x="0" y="0"/>
                </a:moveTo>
                <a:lnTo>
                  <a:pt x="769844" y="0"/>
                </a:lnTo>
                <a:lnTo>
                  <a:pt x="769844" y="769844"/>
                </a:lnTo>
                <a:lnTo>
                  <a:pt x="0" y="769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32C44-666F-E052-D836-7D13EA65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AD0E6D-5D3E-AF85-6211-A77ABD252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3A99926F-D2F8-4F75-6E7A-3C905A2E59EB}"/>
              </a:ext>
            </a:extLst>
          </p:cNvPr>
          <p:cNvSpPr/>
          <p:nvPr/>
        </p:nvSpPr>
        <p:spPr>
          <a:xfrm rot="-681380">
            <a:off x="477047" y="298425"/>
            <a:ext cx="911867" cy="908551"/>
          </a:xfrm>
          <a:custGeom>
            <a:avLst/>
            <a:gdLst/>
            <a:ahLst/>
            <a:cxnLst/>
            <a:rect l="l" t="t" r="r" b="b"/>
            <a:pathLst>
              <a:path w="911867" h="908551">
                <a:moveTo>
                  <a:pt x="0" y="0"/>
                </a:moveTo>
                <a:lnTo>
                  <a:pt x="911867" y="0"/>
                </a:lnTo>
                <a:lnTo>
                  <a:pt x="911867" y="908551"/>
                </a:lnTo>
                <a:lnTo>
                  <a:pt x="0" y="908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87E3397-65B4-FB01-DF6F-4E7CB43D8702}"/>
              </a:ext>
            </a:extLst>
          </p:cNvPr>
          <p:cNvSpPr txBox="1"/>
          <p:nvPr/>
        </p:nvSpPr>
        <p:spPr>
          <a:xfrm>
            <a:off x="1652538" y="550706"/>
            <a:ext cx="5205462" cy="775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3"/>
              </a:lnSpc>
            </a:pPr>
            <a:r>
              <a:rPr lang="en-US" sz="6399" dirty="0">
                <a:solidFill>
                  <a:srgbClr val="8F4251"/>
                </a:solidFill>
                <a:latin typeface="Suranna"/>
              </a:rPr>
              <a:t>Ask and answer.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B25245C1-52AB-B29C-9B43-29E30C9684C7}"/>
              </a:ext>
            </a:extLst>
          </p:cNvPr>
          <p:cNvSpPr/>
          <p:nvPr/>
        </p:nvSpPr>
        <p:spPr>
          <a:xfrm>
            <a:off x="15621000" y="9410700"/>
            <a:ext cx="4130992" cy="518252"/>
          </a:xfrm>
          <a:custGeom>
            <a:avLst/>
            <a:gdLst/>
            <a:ahLst/>
            <a:cxnLst/>
            <a:rect l="l" t="t" r="r" b="b"/>
            <a:pathLst>
              <a:path w="4130992" h="518252">
                <a:moveTo>
                  <a:pt x="0" y="0"/>
                </a:moveTo>
                <a:lnTo>
                  <a:pt x="4130992" y="0"/>
                </a:lnTo>
                <a:lnTo>
                  <a:pt x="4130992" y="518251"/>
                </a:lnTo>
                <a:lnTo>
                  <a:pt x="0" y="518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231ECE8-76A8-C6DD-427A-F5C5D1D613F6}"/>
              </a:ext>
            </a:extLst>
          </p:cNvPr>
          <p:cNvSpPr/>
          <p:nvPr/>
        </p:nvSpPr>
        <p:spPr>
          <a:xfrm rot="1125223">
            <a:off x="15067258" y="9117884"/>
            <a:ext cx="1107484" cy="1103882"/>
          </a:xfrm>
          <a:custGeom>
            <a:avLst/>
            <a:gdLst/>
            <a:ahLst/>
            <a:cxnLst/>
            <a:rect l="l" t="t" r="r" b="b"/>
            <a:pathLst>
              <a:path w="1107484" h="1103882">
                <a:moveTo>
                  <a:pt x="0" y="0"/>
                </a:moveTo>
                <a:lnTo>
                  <a:pt x="1107483" y="0"/>
                </a:lnTo>
                <a:lnTo>
                  <a:pt x="1107483" y="1103882"/>
                </a:lnTo>
                <a:lnTo>
                  <a:pt x="0" y="11038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 descr="Cartoon of a child and child&#10;&#10;Description automatically generated">
            <a:extLst>
              <a:ext uri="{FF2B5EF4-FFF2-40B4-BE49-F238E27FC236}">
                <a16:creationId xmlns:a16="http://schemas.microsoft.com/office/drawing/2014/main" id="{E298A728-27BD-DDBF-CB75-FC4C603AF6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1" y="5676296"/>
            <a:ext cx="6938003" cy="4610704"/>
          </a:xfrm>
          <a:prstGeom prst="rect">
            <a:avLst/>
          </a:prstGeom>
          <a:effectLst>
            <a:glow rad="317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90C450-3C51-4A9F-A46E-5E3E6FA693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3800" y="194784"/>
            <a:ext cx="4991356" cy="4092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72EE38-E41D-4496-8605-C3DA640F7B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5882" y="182140"/>
            <a:ext cx="4991355" cy="4096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C2A57D-46F8-4D38-A073-489FFD7295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6739" y="4557672"/>
            <a:ext cx="4825477" cy="4141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54B6E4-B6B6-4561-8252-35D20CD933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89790" y="4557672"/>
            <a:ext cx="4998209" cy="422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B61C8-F450-9C1D-3F10-141CF875F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DC9E53-CE52-8133-243E-3F4DD2BCB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11A36100-3E3A-FDB9-7C61-B553CFCA027F}"/>
              </a:ext>
            </a:extLst>
          </p:cNvPr>
          <p:cNvSpPr/>
          <p:nvPr/>
        </p:nvSpPr>
        <p:spPr>
          <a:xfrm rot="-681380">
            <a:off x="477047" y="298425"/>
            <a:ext cx="911867" cy="908551"/>
          </a:xfrm>
          <a:custGeom>
            <a:avLst/>
            <a:gdLst/>
            <a:ahLst/>
            <a:cxnLst/>
            <a:rect l="l" t="t" r="r" b="b"/>
            <a:pathLst>
              <a:path w="911867" h="908551">
                <a:moveTo>
                  <a:pt x="0" y="0"/>
                </a:moveTo>
                <a:lnTo>
                  <a:pt x="911867" y="0"/>
                </a:lnTo>
                <a:lnTo>
                  <a:pt x="911867" y="908551"/>
                </a:lnTo>
                <a:lnTo>
                  <a:pt x="0" y="908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5C5B3EC-56B0-4E8C-28A0-260F8142012A}"/>
              </a:ext>
            </a:extLst>
          </p:cNvPr>
          <p:cNvSpPr txBox="1"/>
          <p:nvPr/>
        </p:nvSpPr>
        <p:spPr>
          <a:xfrm>
            <a:off x="1649118" y="681717"/>
            <a:ext cx="5894681" cy="775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3"/>
              </a:lnSpc>
            </a:pPr>
            <a:r>
              <a:rPr lang="en-US" sz="6399" dirty="0">
                <a:solidFill>
                  <a:srgbClr val="8F4251"/>
                </a:solidFill>
                <a:latin typeface="Suranna"/>
              </a:rPr>
              <a:t>Ask and answer.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791B406-B365-2263-684F-422058C182E6}"/>
              </a:ext>
            </a:extLst>
          </p:cNvPr>
          <p:cNvSpPr/>
          <p:nvPr/>
        </p:nvSpPr>
        <p:spPr>
          <a:xfrm>
            <a:off x="15825982" y="422591"/>
            <a:ext cx="4130992" cy="518252"/>
          </a:xfrm>
          <a:custGeom>
            <a:avLst/>
            <a:gdLst/>
            <a:ahLst/>
            <a:cxnLst/>
            <a:rect l="l" t="t" r="r" b="b"/>
            <a:pathLst>
              <a:path w="4130992" h="518252">
                <a:moveTo>
                  <a:pt x="0" y="0"/>
                </a:moveTo>
                <a:lnTo>
                  <a:pt x="4130992" y="0"/>
                </a:lnTo>
                <a:lnTo>
                  <a:pt x="4130992" y="518251"/>
                </a:lnTo>
                <a:lnTo>
                  <a:pt x="0" y="518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124E376D-D08B-F374-79F8-0D2346C0C81E}"/>
              </a:ext>
            </a:extLst>
          </p:cNvPr>
          <p:cNvSpPr/>
          <p:nvPr/>
        </p:nvSpPr>
        <p:spPr>
          <a:xfrm>
            <a:off x="15287452" y="255102"/>
            <a:ext cx="1077059" cy="1032758"/>
          </a:xfrm>
          <a:custGeom>
            <a:avLst/>
            <a:gdLst/>
            <a:ahLst/>
            <a:cxnLst/>
            <a:rect l="l" t="t" r="r" b="b"/>
            <a:pathLst>
              <a:path w="2399740" h="2233758">
                <a:moveTo>
                  <a:pt x="0" y="0"/>
                </a:moveTo>
                <a:lnTo>
                  <a:pt x="2399740" y="0"/>
                </a:lnTo>
                <a:lnTo>
                  <a:pt x="2399740" y="2233758"/>
                </a:lnTo>
                <a:lnTo>
                  <a:pt x="0" y="22337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606E5314-7B9C-30A7-D829-568329CA64A0}"/>
              </a:ext>
            </a:extLst>
          </p:cNvPr>
          <p:cNvSpPr/>
          <p:nvPr/>
        </p:nvSpPr>
        <p:spPr>
          <a:xfrm>
            <a:off x="-1238940" y="7008254"/>
            <a:ext cx="4343839" cy="4114800"/>
          </a:xfrm>
          <a:custGeom>
            <a:avLst/>
            <a:gdLst/>
            <a:ahLst/>
            <a:cxnLst/>
            <a:rect l="l" t="t" r="r" b="b"/>
            <a:pathLst>
              <a:path w="4343839" h="411480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44F2E8-8A9A-5AE5-4D26-FD60C5FC9968}"/>
              </a:ext>
            </a:extLst>
          </p:cNvPr>
          <p:cNvGrpSpPr/>
          <p:nvPr/>
        </p:nvGrpSpPr>
        <p:grpSpPr>
          <a:xfrm>
            <a:off x="1905000" y="2246057"/>
            <a:ext cx="15619410" cy="5703041"/>
            <a:chOff x="1905000" y="2246057"/>
            <a:chExt cx="15619410" cy="57030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9E3B327-53C2-2DF0-3DE3-F4DC5D67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05000" y="2246057"/>
              <a:ext cx="15619410" cy="57030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8498147-8FEB-C8B3-745F-C96C264E2A9A}"/>
                </a:ext>
              </a:extLst>
            </p:cNvPr>
            <p:cNvSpPr/>
            <p:nvPr/>
          </p:nvSpPr>
          <p:spPr>
            <a:xfrm>
              <a:off x="2286000" y="2592946"/>
              <a:ext cx="3352800" cy="56935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0506D4-7A36-CE42-C50A-AAEC1165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37084" y="6411761"/>
              <a:ext cx="4393408" cy="762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10" descr="giphy">
            <a:extLst>
              <a:ext uri="{FF2B5EF4-FFF2-40B4-BE49-F238E27FC236}">
                <a16:creationId xmlns:a16="http://schemas.microsoft.com/office/drawing/2014/main" id="{0FC8ABA0-44D1-1131-D577-1358E26E0B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224240">
            <a:off x="5996155" y="3710192"/>
            <a:ext cx="1346279" cy="609602"/>
          </a:xfrm>
          <a:prstGeom prst="rect">
            <a:avLst/>
          </a:prstGeom>
        </p:spPr>
      </p:pic>
      <p:pic>
        <p:nvPicPr>
          <p:cNvPr id="3" name="Picture 2" descr="giphy">
            <a:extLst>
              <a:ext uri="{FF2B5EF4-FFF2-40B4-BE49-F238E27FC236}">
                <a16:creationId xmlns:a16="http://schemas.microsoft.com/office/drawing/2014/main" id="{01C53B55-7046-5D0A-5EFA-22331D9D5C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7868867" y="3507779"/>
            <a:ext cx="1346279" cy="609602"/>
          </a:xfrm>
          <a:prstGeom prst="rect">
            <a:avLst/>
          </a:prstGeom>
        </p:spPr>
      </p:pic>
      <p:pic>
        <p:nvPicPr>
          <p:cNvPr id="7" name="Picture 6" descr="giphy">
            <a:extLst>
              <a:ext uri="{FF2B5EF4-FFF2-40B4-BE49-F238E27FC236}">
                <a16:creationId xmlns:a16="http://schemas.microsoft.com/office/drawing/2014/main" id="{6F8A85BF-6B30-CAE6-20DB-B87C0420C0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10088500" y="3530639"/>
            <a:ext cx="1346279" cy="609602"/>
          </a:xfrm>
          <a:prstGeom prst="rect">
            <a:avLst/>
          </a:prstGeom>
        </p:spPr>
      </p:pic>
      <p:pic>
        <p:nvPicPr>
          <p:cNvPr id="8" name="Picture 7" descr="giphy">
            <a:extLst>
              <a:ext uri="{FF2B5EF4-FFF2-40B4-BE49-F238E27FC236}">
                <a16:creationId xmlns:a16="http://schemas.microsoft.com/office/drawing/2014/main" id="{29449856-7C82-5D73-59BD-5509B7C715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12814261" y="3695495"/>
            <a:ext cx="1346279" cy="609602"/>
          </a:xfrm>
          <a:prstGeom prst="rect">
            <a:avLst/>
          </a:prstGeom>
        </p:spPr>
      </p:pic>
      <p:pic>
        <p:nvPicPr>
          <p:cNvPr id="14" name="Picture 13" descr="Cartoon of a child and child&#10;&#10;Description automatically generated">
            <a:extLst>
              <a:ext uri="{FF2B5EF4-FFF2-40B4-BE49-F238E27FC236}">
                <a16:creationId xmlns:a16="http://schemas.microsoft.com/office/drawing/2014/main" id="{D4213E91-9EB7-3E18-C309-0D0256CB76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94" y="6609848"/>
            <a:ext cx="5503594" cy="3657456"/>
          </a:xfrm>
          <a:prstGeom prst="rect">
            <a:avLst/>
          </a:prstGeom>
          <a:effectLst>
            <a:glow rad="317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179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5EB5E-6045-681B-CB53-7F41B7E2E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E7FABB-F0EF-687D-2E7A-197B4F886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87A092CD-6475-ADEA-CD79-6D66D2138F1B}"/>
              </a:ext>
            </a:extLst>
          </p:cNvPr>
          <p:cNvSpPr/>
          <p:nvPr/>
        </p:nvSpPr>
        <p:spPr>
          <a:xfrm rot="6696288" flipV="1">
            <a:off x="12530297" y="-641373"/>
            <a:ext cx="6254972" cy="4792872"/>
          </a:xfrm>
          <a:custGeom>
            <a:avLst/>
            <a:gdLst/>
            <a:ahLst/>
            <a:cxnLst/>
            <a:rect l="l" t="t" r="r" b="b"/>
            <a:pathLst>
              <a:path w="6254972" h="4792872">
                <a:moveTo>
                  <a:pt x="0" y="4792872"/>
                </a:moveTo>
                <a:lnTo>
                  <a:pt x="6254972" y="4792872"/>
                </a:lnTo>
                <a:lnTo>
                  <a:pt x="6254972" y="0"/>
                </a:lnTo>
                <a:lnTo>
                  <a:pt x="0" y="0"/>
                </a:lnTo>
                <a:lnTo>
                  <a:pt x="0" y="47928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7B77D02-5179-EECE-B4BC-2B70D65EBA01}"/>
              </a:ext>
            </a:extLst>
          </p:cNvPr>
          <p:cNvSpPr/>
          <p:nvPr/>
        </p:nvSpPr>
        <p:spPr>
          <a:xfrm>
            <a:off x="-381000" y="114300"/>
            <a:ext cx="4289625" cy="3479323"/>
          </a:xfrm>
          <a:custGeom>
            <a:avLst/>
            <a:gdLst/>
            <a:ahLst/>
            <a:cxnLst/>
            <a:rect l="l" t="t" r="r" b="b"/>
            <a:pathLst>
              <a:path w="1993369" h="1896270">
                <a:moveTo>
                  <a:pt x="0" y="0"/>
                </a:moveTo>
                <a:lnTo>
                  <a:pt x="1993368" y="0"/>
                </a:lnTo>
                <a:lnTo>
                  <a:pt x="1993368" y="1896270"/>
                </a:lnTo>
                <a:lnTo>
                  <a:pt x="0" y="1896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2663C73-0CB3-6E65-28F6-CE8A59B2C128}"/>
              </a:ext>
            </a:extLst>
          </p:cNvPr>
          <p:cNvSpPr/>
          <p:nvPr/>
        </p:nvSpPr>
        <p:spPr>
          <a:xfrm rot="249044">
            <a:off x="-1962914" y="6361420"/>
            <a:ext cx="6460618" cy="4950448"/>
          </a:xfrm>
          <a:custGeom>
            <a:avLst/>
            <a:gdLst/>
            <a:ahLst/>
            <a:cxnLst/>
            <a:rect l="l" t="t" r="r" b="b"/>
            <a:pathLst>
              <a:path w="6460618" h="4950448">
                <a:moveTo>
                  <a:pt x="0" y="0"/>
                </a:moveTo>
                <a:lnTo>
                  <a:pt x="6460618" y="0"/>
                </a:lnTo>
                <a:lnTo>
                  <a:pt x="6460618" y="4950449"/>
                </a:lnTo>
                <a:lnTo>
                  <a:pt x="0" y="495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691CB76-F6AE-4EB9-065A-B7279CAD222B}"/>
              </a:ext>
            </a:extLst>
          </p:cNvPr>
          <p:cNvSpPr/>
          <p:nvPr/>
        </p:nvSpPr>
        <p:spPr>
          <a:xfrm>
            <a:off x="15555057" y="7601753"/>
            <a:ext cx="1993369" cy="1896270"/>
          </a:xfrm>
          <a:custGeom>
            <a:avLst/>
            <a:gdLst/>
            <a:ahLst/>
            <a:cxnLst/>
            <a:rect l="l" t="t" r="r" b="b"/>
            <a:pathLst>
              <a:path w="1993369" h="1896270">
                <a:moveTo>
                  <a:pt x="0" y="0"/>
                </a:moveTo>
                <a:lnTo>
                  <a:pt x="1993368" y="0"/>
                </a:lnTo>
                <a:lnTo>
                  <a:pt x="1993368" y="1896270"/>
                </a:lnTo>
                <a:lnTo>
                  <a:pt x="0" y="1896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D01E010-1CD9-0F2A-8350-9D063721C8F6}"/>
              </a:ext>
            </a:extLst>
          </p:cNvPr>
          <p:cNvSpPr txBox="1"/>
          <p:nvPr/>
        </p:nvSpPr>
        <p:spPr>
          <a:xfrm>
            <a:off x="1515951" y="1755063"/>
            <a:ext cx="14404461" cy="4414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0"/>
              </a:lnSpc>
            </a:pPr>
            <a:r>
              <a:rPr lang="en-US" sz="13800" dirty="0">
                <a:solidFill>
                  <a:srgbClr val="002060"/>
                </a:solidFill>
                <a:latin typeface="Congenial Black" panose="02000503040000020004" pitchFamily="2" charset="0"/>
              </a:rPr>
              <a:t>02</a:t>
            </a:r>
          </a:p>
          <a:p>
            <a:pPr algn="ctr"/>
            <a:r>
              <a:rPr lang="en-US" sz="8000" dirty="0">
                <a:solidFill>
                  <a:srgbClr val="00B050"/>
                </a:solidFill>
                <a:latin typeface="Congenial" panose="02000503040000020004" pitchFamily="2" charset="0"/>
              </a:rPr>
              <a:t>Activity 1</a:t>
            </a:r>
          </a:p>
          <a:p>
            <a:pPr algn="ctr"/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Congenial Black" panose="02000503040000020004" pitchFamily="2" charset="0"/>
              </a:rPr>
              <a:t>Look, listen and repeat.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D604F2-9042-5537-4103-3703DE435914}"/>
              </a:ext>
            </a:extLst>
          </p:cNvPr>
          <p:cNvGrpSpPr/>
          <p:nvPr/>
        </p:nvGrpSpPr>
        <p:grpSpPr>
          <a:xfrm>
            <a:off x="5092683" y="6486687"/>
            <a:ext cx="8102634" cy="2187188"/>
            <a:chOff x="795563" y="3102991"/>
            <a:chExt cx="16463737" cy="4387127"/>
          </a:xfrm>
        </p:grpSpPr>
        <p:grpSp>
          <p:nvGrpSpPr>
            <p:cNvPr id="35" name="Group 7">
              <a:extLst>
                <a:ext uri="{FF2B5EF4-FFF2-40B4-BE49-F238E27FC236}">
                  <a16:creationId xmlns:a16="http://schemas.microsoft.com/office/drawing/2014/main" id="{9C6C0E8E-EB23-6824-9C55-2E22CE0BFED8}"/>
                </a:ext>
              </a:extLst>
            </p:cNvPr>
            <p:cNvGrpSpPr/>
            <p:nvPr/>
          </p:nvGrpSpPr>
          <p:grpSpPr>
            <a:xfrm>
              <a:off x="3032463" y="3517805"/>
              <a:ext cx="3972313" cy="3972313"/>
              <a:chOff x="0" y="0"/>
              <a:chExt cx="812800" cy="812800"/>
            </a:xfrm>
          </p:grpSpPr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F946405E-EFDC-6D7A-5F4C-607C3CEEB1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6BD"/>
              </a:solidFill>
            </p:spPr>
          </p:sp>
          <p:sp>
            <p:nvSpPr>
              <p:cNvPr id="59" name="TextBox 9">
                <a:extLst>
                  <a:ext uri="{FF2B5EF4-FFF2-40B4-BE49-F238E27FC236}">
                    <a16:creationId xmlns:a16="http://schemas.microsoft.com/office/drawing/2014/main" id="{BC646E19-2D52-A892-F0DC-963C8F4B88C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47DBD51-6120-C01C-EADB-B404FDA62B68}"/>
                </a:ext>
              </a:extLst>
            </p:cNvPr>
            <p:cNvGrpSpPr/>
            <p:nvPr/>
          </p:nvGrpSpPr>
          <p:grpSpPr>
            <a:xfrm>
              <a:off x="795563" y="3102991"/>
              <a:ext cx="16463737" cy="4387127"/>
              <a:chOff x="795563" y="3102991"/>
              <a:chExt cx="16463737" cy="4387127"/>
            </a:xfrm>
          </p:grpSpPr>
          <p:grpSp>
            <p:nvGrpSpPr>
              <p:cNvPr id="39" name="Group 4">
                <a:extLst>
                  <a:ext uri="{FF2B5EF4-FFF2-40B4-BE49-F238E27FC236}">
                    <a16:creationId xmlns:a16="http://schemas.microsoft.com/office/drawing/2014/main" id="{C2F72AE7-92BD-BC21-8DC0-ADF595B3B7F7}"/>
                  </a:ext>
                </a:extLst>
              </p:cNvPr>
              <p:cNvGrpSpPr/>
              <p:nvPr/>
            </p:nvGrpSpPr>
            <p:grpSpPr>
              <a:xfrm>
                <a:off x="795563" y="3102991"/>
                <a:ext cx="3972313" cy="3972313"/>
                <a:chOff x="0" y="0"/>
                <a:chExt cx="812800" cy="812800"/>
              </a:xfrm>
            </p:grpSpPr>
            <p:sp>
              <p:nvSpPr>
                <p:cNvPr id="56" name="Freeform 5">
                  <a:extLst>
                    <a:ext uri="{FF2B5EF4-FFF2-40B4-BE49-F238E27FC236}">
                      <a16:creationId xmlns:a16="http://schemas.microsoft.com/office/drawing/2014/main" id="{8A184D4C-A672-6CFB-B9C0-CFEFFD1491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C2C8"/>
                </a:solidFill>
              </p:spPr>
            </p:sp>
            <p:sp>
              <p:nvSpPr>
                <p:cNvPr id="57" name="TextBox 6">
                  <a:extLst>
                    <a:ext uri="{FF2B5EF4-FFF2-40B4-BE49-F238E27FC236}">
                      <a16:creationId xmlns:a16="http://schemas.microsoft.com/office/drawing/2014/main" id="{FE4907D0-25EF-D464-7FCF-6D2A3E8DCC88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40" name="Group 10">
                <a:extLst>
                  <a:ext uri="{FF2B5EF4-FFF2-40B4-BE49-F238E27FC236}">
                    <a16:creationId xmlns:a16="http://schemas.microsoft.com/office/drawing/2014/main" id="{FEB54FF2-0AD2-CB40-3B0A-64419A60C42F}"/>
                  </a:ext>
                </a:extLst>
              </p:cNvPr>
              <p:cNvGrpSpPr/>
              <p:nvPr/>
            </p:nvGrpSpPr>
            <p:grpSpPr>
              <a:xfrm>
                <a:off x="5633779" y="3102991"/>
                <a:ext cx="3972313" cy="3972313"/>
                <a:chOff x="0" y="0"/>
                <a:chExt cx="812800" cy="812800"/>
              </a:xfrm>
            </p:grpSpPr>
            <p:sp>
              <p:nvSpPr>
                <p:cNvPr id="54" name="Freeform 11">
                  <a:extLst>
                    <a:ext uri="{FF2B5EF4-FFF2-40B4-BE49-F238E27FC236}">
                      <a16:creationId xmlns:a16="http://schemas.microsoft.com/office/drawing/2014/main" id="{E83A5DCE-970A-E584-3BE7-F513E2565F6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A5AF"/>
                </a:solidFill>
              </p:spPr>
            </p:sp>
            <p:sp>
              <p:nvSpPr>
                <p:cNvPr id="55" name="TextBox 12">
                  <a:extLst>
                    <a:ext uri="{FF2B5EF4-FFF2-40B4-BE49-F238E27FC236}">
                      <a16:creationId xmlns:a16="http://schemas.microsoft.com/office/drawing/2014/main" id="{A2483C18-88EE-995E-6908-1A151B60D3BE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41" name="Group 13">
                <a:extLst>
                  <a:ext uri="{FF2B5EF4-FFF2-40B4-BE49-F238E27FC236}">
                    <a16:creationId xmlns:a16="http://schemas.microsoft.com/office/drawing/2014/main" id="{67B311A3-A52D-B577-51C5-013FAC2F1606}"/>
                  </a:ext>
                </a:extLst>
              </p:cNvPr>
              <p:cNvGrpSpPr/>
              <p:nvPr/>
            </p:nvGrpSpPr>
            <p:grpSpPr>
              <a:xfrm>
                <a:off x="8162212" y="3517805"/>
                <a:ext cx="3972313" cy="3972313"/>
                <a:chOff x="0" y="0"/>
                <a:chExt cx="812800" cy="812800"/>
              </a:xfrm>
            </p:grpSpPr>
            <p:sp>
              <p:nvSpPr>
                <p:cNvPr id="52" name="Freeform 14">
                  <a:extLst>
                    <a:ext uri="{FF2B5EF4-FFF2-40B4-BE49-F238E27FC236}">
                      <a16:creationId xmlns:a16="http://schemas.microsoft.com/office/drawing/2014/main" id="{714F0256-EE81-7676-9D58-C39C773AEE9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89FA9"/>
                </a:solidFill>
              </p:spPr>
            </p:sp>
            <p:sp>
              <p:nvSpPr>
                <p:cNvPr id="53" name="TextBox 15">
                  <a:extLst>
                    <a:ext uri="{FF2B5EF4-FFF2-40B4-BE49-F238E27FC236}">
                      <a16:creationId xmlns:a16="http://schemas.microsoft.com/office/drawing/2014/main" id="{15D38DEB-69D1-3AF5-9867-4FE17D5D661C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42" name="Group 16">
                <a:extLst>
                  <a:ext uri="{FF2B5EF4-FFF2-40B4-BE49-F238E27FC236}">
                    <a16:creationId xmlns:a16="http://schemas.microsoft.com/office/drawing/2014/main" id="{381EAA09-CA01-4FCB-2260-FE127D3297C2}"/>
                  </a:ext>
                </a:extLst>
              </p:cNvPr>
              <p:cNvGrpSpPr/>
              <p:nvPr/>
            </p:nvGrpSpPr>
            <p:grpSpPr>
              <a:xfrm>
                <a:off x="10763528" y="3102991"/>
                <a:ext cx="3972313" cy="3972313"/>
                <a:chOff x="0" y="0"/>
                <a:chExt cx="812800" cy="812800"/>
              </a:xfrm>
            </p:grpSpPr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89D27F12-EA3C-DB9D-50E0-3B56812633D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B939D"/>
                </a:solidFill>
              </p:spPr>
            </p:sp>
            <p:sp>
              <p:nvSpPr>
                <p:cNvPr id="51" name="TextBox 18">
                  <a:extLst>
                    <a:ext uri="{FF2B5EF4-FFF2-40B4-BE49-F238E27FC236}">
                      <a16:creationId xmlns:a16="http://schemas.microsoft.com/office/drawing/2014/main" id="{23A50D0E-26DE-5E12-F791-E807282D1F0B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43" name="Group 19">
                <a:extLst>
                  <a:ext uri="{FF2B5EF4-FFF2-40B4-BE49-F238E27FC236}">
                    <a16:creationId xmlns:a16="http://schemas.microsoft.com/office/drawing/2014/main" id="{1BE52C98-9C9D-6BC2-403C-D8145194695A}"/>
                  </a:ext>
                </a:extLst>
              </p:cNvPr>
              <p:cNvGrpSpPr/>
              <p:nvPr/>
            </p:nvGrpSpPr>
            <p:grpSpPr>
              <a:xfrm>
                <a:off x="13286987" y="3517805"/>
                <a:ext cx="3972313" cy="3972313"/>
                <a:chOff x="0" y="0"/>
                <a:chExt cx="812800" cy="812800"/>
              </a:xfrm>
            </p:grpSpPr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9F7E9F58-C569-46B4-FE3D-85AE4A614F4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8A93"/>
                </a:solidFill>
              </p:spPr>
            </p:sp>
            <p:sp>
              <p:nvSpPr>
                <p:cNvPr id="49" name="TextBox 21">
                  <a:extLst>
                    <a:ext uri="{FF2B5EF4-FFF2-40B4-BE49-F238E27FC236}">
                      <a16:creationId xmlns:a16="http://schemas.microsoft.com/office/drawing/2014/main" id="{1C01CDD8-CD9F-F605-71BB-C173AF988C98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DFFFB572-39B9-6C52-C16E-25D458CFAF8F}"/>
                  </a:ext>
                </a:extLst>
              </p:cNvPr>
              <p:cNvSpPr/>
              <p:nvPr/>
            </p:nvSpPr>
            <p:spPr>
              <a:xfrm>
                <a:off x="1513449" y="4317356"/>
                <a:ext cx="7315200" cy="492113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92113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492114"/>
                    </a:lnTo>
                    <a:lnTo>
                      <a:pt x="0" y="4921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29DFFBB3-381A-1972-914B-C06E4DDD19E9}"/>
                  </a:ext>
                </a:extLst>
              </p:cNvPr>
              <p:cNvSpPr/>
              <p:nvPr/>
            </p:nvSpPr>
            <p:spPr>
              <a:xfrm>
                <a:off x="11607403" y="4563413"/>
                <a:ext cx="5333813" cy="492113"/>
              </a:xfrm>
              <a:custGeom>
                <a:avLst/>
                <a:gdLst/>
                <a:ahLst/>
                <a:cxnLst/>
                <a:rect l="l" t="t" r="r" b="b"/>
                <a:pathLst>
                  <a:path w="5333813" h="492113">
                    <a:moveTo>
                      <a:pt x="0" y="0"/>
                    </a:moveTo>
                    <a:lnTo>
                      <a:pt x="5333813" y="0"/>
                    </a:lnTo>
                    <a:lnTo>
                      <a:pt x="5333813" y="492114"/>
                    </a:lnTo>
                    <a:lnTo>
                      <a:pt x="0" y="4921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 r="-37147"/>
                </a:stretch>
              </a:blipFill>
            </p:spPr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A09517F5-6C21-BF29-E46E-26BADF804C64}"/>
                  </a:ext>
                </a:extLst>
              </p:cNvPr>
              <p:cNvSpPr/>
              <p:nvPr/>
            </p:nvSpPr>
            <p:spPr>
              <a:xfrm>
                <a:off x="1226018" y="5369852"/>
                <a:ext cx="73152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1430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F25F769D-FD43-B32A-1571-151314EBD162}"/>
                  </a:ext>
                </a:extLst>
              </p:cNvPr>
              <p:cNvSpPr/>
              <p:nvPr/>
            </p:nvSpPr>
            <p:spPr>
              <a:xfrm>
                <a:off x="9027432" y="5369852"/>
                <a:ext cx="73152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1430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17075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drumroll.wav"/>
          </p:stSnd>
        </p:sndAc>
      </p:transition>
    </mc:Choice>
    <mc:Fallback xmlns="">
      <p:transition spd="slow">
        <p:random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32C44-666F-E052-D836-7D13EA65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AD0E6D-5D3E-AF85-6211-A77ABD252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3A99926F-D2F8-4F75-6E7A-3C905A2E59EB}"/>
              </a:ext>
            </a:extLst>
          </p:cNvPr>
          <p:cNvSpPr/>
          <p:nvPr/>
        </p:nvSpPr>
        <p:spPr>
          <a:xfrm rot="-681380">
            <a:off x="477047" y="298425"/>
            <a:ext cx="911867" cy="908551"/>
          </a:xfrm>
          <a:custGeom>
            <a:avLst/>
            <a:gdLst/>
            <a:ahLst/>
            <a:cxnLst/>
            <a:rect l="l" t="t" r="r" b="b"/>
            <a:pathLst>
              <a:path w="911867" h="908551">
                <a:moveTo>
                  <a:pt x="0" y="0"/>
                </a:moveTo>
                <a:lnTo>
                  <a:pt x="911867" y="0"/>
                </a:lnTo>
                <a:lnTo>
                  <a:pt x="911867" y="908551"/>
                </a:lnTo>
                <a:lnTo>
                  <a:pt x="0" y="908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87E3397-65B4-FB01-DF6F-4E7CB43D8702}"/>
              </a:ext>
            </a:extLst>
          </p:cNvPr>
          <p:cNvSpPr txBox="1"/>
          <p:nvPr/>
        </p:nvSpPr>
        <p:spPr>
          <a:xfrm>
            <a:off x="1652538" y="550706"/>
            <a:ext cx="4724400" cy="771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3"/>
              </a:lnSpc>
            </a:pPr>
            <a:r>
              <a:rPr lang="en-US" sz="6399" dirty="0">
                <a:solidFill>
                  <a:srgbClr val="8F4251"/>
                </a:solidFill>
                <a:latin typeface="Suranna"/>
              </a:rPr>
              <a:t>Look and say.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B25245C1-52AB-B29C-9B43-29E30C9684C7}"/>
              </a:ext>
            </a:extLst>
          </p:cNvPr>
          <p:cNvSpPr/>
          <p:nvPr/>
        </p:nvSpPr>
        <p:spPr>
          <a:xfrm>
            <a:off x="15621000" y="9410700"/>
            <a:ext cx="4130992" cy="518252"/>
          </a:xfrm>
          <a:custGeom>
            <a:avLst/>
            <a:gdLst/>
            <a:ahLst/>
            <a:cxnLst/>
            <a:rect l="l" t="t" r="r" b="b"/>
            <a:pathLst>
              <a:path w="4130992" h="518252">
                <a:moveTo>
                  <a:pt x="0" y="0"/>
                </a:moveTo>
                <a:lnTo>
                  <a:pt x="4130992" y="0"/>
                </a:lnTo>
                <a:lnTo>
                  <a:pt x="4130992" y="518251"/>
                </a:lnTo>
                <a:lnTo>
                  <a:pt x="0" y="518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0FEDCF9-C78E-0C1A-C4AA-EE98FD0A9F92}"/>
              </a:ext>
            </a:extLst>
          </p:cNvPr>
          <p:cNvSpPr/>
          <p:nvPr/>
        </p:nvSpPr>
        <p:spPr>
          <a:xfrm rot="688678">
            <a:off x="-362461" y="8893146"/>
            <a:ext cx="1903121" cy="1686295"/>
          </a:xfrm>
          <a:custGeom>
            <a:avLst/>
            <a:gdLst/>
            <a:ahLst/>
            <a:cxnLst/>
            <a:rect l="l" t="t" r="r" b="b"/>
            <a:pathLst>
              <a:path w="2066147" h="2193168">
                <a:moveTo>
                  <a:pt x="0" y="0"/>
                </a:moveTo>
                <a:lnTo>
                  <a:pt x="2066147" y="0"/>
                </a:lnTo>
                <a:lnTo>
                  <a:pt x="2066147" y="2193168"/>
                </a:lnTo>
                <a:lnTo>
                  <a:pt x="0" y="21931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231ECE8-76A8-C6DD-427A-F5C5D1D613F6}"/>
              </a:ext>
            </a:extLst>
          </p:cNvPr>
          <p:cNvSpPr/>
          <p:nvPr/>
        </p:nvSpPr>
        <p:spPr>
          <a:xfrm rot="1125223">
            <a:off x="15067258" y="9117884"/>
            <a:ext cx="1107484" cy="1103882"/>
          </a:xfrm>
          <a:custGeom>
            <a:avLst/>
            <a:gdLst/>
            <a:ahLst/>
            <a:cxnLst/>
            <a:rect l="l" t="t" r="r" b="b"/>
            <a:pathLst>
              <a:path w="1107484" h="1103882">
                <a:moveTo>
                  <a:pt x="0" y="0"/>
                </a:moveTo>
                <a:lnTo>
                  <a:pt x="1107483" y="0"/>
                </a:lnTo>
                <a:lnTo>
                  <a:pt x="1107483" y="1103882"/>
                </a:lnTo>
                <a:lnTo>
                  <a:pt x="0" y="11038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CA560E-D940-445B-A52D-5FDAFA28E7BB}"/>
              </a:ext>
            </a:extLst>
          </p:cNvPr>
          <p:cNvGrpSpPr/>
          <p:nvPr/>
        </p:nvGrpSpPr>
        <p:grpSpPr>
          <a:xfrm>
            <a:off x="2462538" y="1957531"/>
            <a:ext cx="11205377" cy="7311207"/>
            <a:chOff x="2462538" y="1957531"/>
            <a:chExt cx="11205377" cy="73112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44ACA5F-0AF5-48C8-9AF3-EFADF2DA98E0}"/>
                </a:ext>
              </a:extLst>
            </p:cNvPr>
            <p:cNvGrpSpPr/>
            <p:nvPr/>
          </p:nvGrpSpPr>
          <p:grpSpPr>
            <a:xfrm>
              <a:off x="2462538" y="1957531"/>
              <a:ext cx="11205377" cy="7311207"/>
              <a:chOff x="2462538" y="1957531"/>
              <a:chExt cx="11205377" cy="731120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C0224D1-A07C-4F95-92EF-53D7CE740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62538" y="1957531"/>
                <a:ext cx="11205377" cy="7311207"/>
              </a:xfrm>
              <a:prstGeom prst="rect">
                <a:avLst/>
              </a:prstGeom>
              <a:ln w="228600" cap="sq" cmpd="thickThin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effectLst>
                <a:glow rad="63500">
                  <a:srgbClr val="FFFF00">
                    <a:alpha val="40000"/>
                  </a:srgbClr>
                </a:glow>
                <a:innerShdw blurRad="76200">
                  <a:srgbClr val="000000"/>
                </a:innerShdw>
              </a:effec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884847-156F-492F-A2A7-1B8189AA22BC}"/>
                  </a:ext>
                </a:extLst>
              </p:cNvPr>
              <p:cNvSpPr/>
              <p:nvPr/>
            </p:nvSpPr>
            <p:spPr>
              <a:xfrm>
                <a:off x="6019800" y="2400300"/>
                <a:ext cx="3886200" cy="685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71281F-0678-4088-B30B-3C909138184D}"/>
                </a:ext>
              </a:extLst>
            </p:cNvPr>
            <p:cNvSpPr/>
            <p:nvPr/>
          </p:nvSpPr>
          <p:spPr>
            <a:xfrm>
              <a:off x="9525000" y="8089020"/>
              <a:ext cx="3581401" cy="8472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96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2A5F2-4B10-D015-87C8-8783A415C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118654-6E76-AC93-5C10-F15A52595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9E819DCE-7C47-F381-E44E-86F5A27C6650}"/>
              </a:ext>
            </a:extLst>
          </p:cNvPr>
          <p:cNvSpPr/>
          <p:nvPr/>
        </p:nvSpPr>
        <p:spPr>
          <a:xfrm rot="-681380">
            <a:off x="477047" y="298425"/>
            <a:ext cx="911867" cy="908551"/>
          </a:xfrm>
          <a:custGeom>
            <a:avLst/>
            <a:gdLst/>
            <a:ahLst/>
            <a:cxnLst/>
            <a:rect l="l" t="t" r="r" b="b"/>
            <a:pathLst>
              <a:path w="911867" h="908551">
                <a:moveTo>
                  <a:pt x="0" y="0"/>
                </a:moveTo>
                <a:lnTo>
                  <a:pt x="911867" y="0"/>
                </a:lnTo>
                <a:lnTo>
                  <a:pt x="911867" y="908551"/>
                </a:lnTo>
                <a:lnTo>
                  <a:pt x="0" y="908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A87DB39-1C84-9B68-5707-B99C3E7C3D08}"/>
              </a:ext>
            </a:extLst>
          </p:cNvPr>
          <p:cNvSpPr txBox="1"/>
          <p:nvPr/>
        </p:nvSpPr>
        <p:spPr>
          <a:xfrm>
            <a:off x="1652538" y="550706"/>
            <a:ext cx="4724400" cy="771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3"/>
              </a:lnSpc>
            </a:pPr>
            <a:r>
              <a:rPr lang="en-US" sz="6399" dirty="0">
                <a:solidFill>
                  <a:srgbClr val="8F4251"/>
                </a:solidFill>
                <a:latin typeface="Suranna"/>
              </a:rPr>
              <a:t>Look and say.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148DA7C-AD21-7E08-A79B-84EAEA921BD8}"/>
              </a:ext>
            </a:extLst>
          </p:cNvPr>
          <p:cNvSpPr/>
          <p:nvPr/>
        </p:nvSpPr>
        <p:spPr>
          <a:xfrm>
            <a:off x="15621000" y="9410700"/>
            <a:ext cx="4130992" cy="518252"/>
          </a:xfrm>
          <a:custGeom>
            <a:avLst/>
            <a:gdLst/>
            <a:ahLst/>
            <a:cxnLst/>
            <a:rect l="l" t="t" r="r" b="b"/>
            <a:pathLst>
              <a:path w="4130992" h="518252">
                <a:moveTo>
                  <a:pt x="0" y="0"/>
                </a:moveTo>
                <a:lnTo>
                  <a:pt x="4130992" y="0"/>
                </a:lnTo>
                <a:lnTo>
                  <a:pt x="4130992" y="518251"/>
                </a:lnTo>
                <a:lnTo>
                  <a:pt x="0" y="518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3050FD3-EB0E-A150-4F27-9E3C778E083A}"/>
              </a:ext>
            </a:extLst>
          </p:cNvPr>
          <p:cNvSpPr/>
          <p:nvPr/>
        </p:nvSpPr>
        <p:spPr>
          <a:xfrm rot="688678">
            <a:off x="-362461" y="8893146"/>
            <a:ext cx="1903121" cy="1686295"/>
          </a:xfrm>
          <a:custGeom>
            <a:avLst/>
            <a:gdLst/>
            <a:ahLst/>
            <a:cxnLst/>
            <a:rect l="l" t="t" r="r" b="b"/>
            <a:pathLst>
              <a:path w="2066147" h="2193168">
                <a:moveTo>
                  <a:pt x="0" y="0"/>
                </a:moveTo>
                <a:lnTo>
                  <a:pt x="2066147" y="0"/>
                </a:lnTo>
                <a:lnTo>
                  <a:pt x="2066147" y="2193168"/>
                </a:lnTo>
                <a:lnTo>
                  <a:pt x="0" y="21931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B1B40DB-9023-A7B1-1F29-76EBBBCFC3C9}"/>
              </a:ext>
            </a:extLst>
          </p:cNvPr>
          <p:cNvSpPr/>
          <p:nvPr/>
        </p:nvSpPr>
        <p:spPr>
          <a:xfrm rot="1125223">
            <a:off x="15067258" y="9117884"/>
            <a:ext cx="1107484" cy="1103882"/>
          </a:xfrm>
          <a:custGeom>
            <a:avLst/>
            <a:gdLst/>
            <a:ahLst/>
            <a:cxnLst/>
            <a:rect l="l" t="t" r="r" b="b"/>
            <a:pathLst>
              <a:path w="1107484" h="1103882">
                <a:moveTo>
                  <a:pt x="0" y="0"/>
                </a:moveTo>
                <a:lnTo>
                  <a:pt x="1107483" y="0"/>
                </a:lnTo>
                <a:lnTo>
                  <a:pt x="1107483" y="1103882"/>
                </a:lnTo>
                <a:lnTo>
                  <a:pt x="0" y="11038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0627E8-428F-43A2-B3E0-371FD05A28E3}"/>
              </a:ext>
            </a:extLst>
          </p:cNvPr>
          <p:cNvGrpSpPr/>
          <p:nvPr/>
        </p:nvGrpSpPr>
        <p:grpSpPr>
          <a:xfrm>
            <a:off x="3178311" y="1873064"/>
            <a:ext cx="10420709" cy="7499717"/>
            <a:chOff x="3178311" y="1873064"/>
            <a:chExt cx="10420709" cy="74997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2E0659-541A-4653-B96B-79EDFA4CAB07}"/>
                </a:ext>
              </a:extLst>
            </p:cNvPr>
            <p:cNvGrpSpPr/>
            <p:nvPr/>
          </p:nvGrpSpPr>
          <p:grpSpPr>
            <a:xfrm>
              <a:off x="3178311" y="1873064"/>
              <a:ext cx="10420709" cy="7499717"/>
              <a:chOff x="3178311" y="1873064"/>
              <a:chExt cx="10420709" cy="7499717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2BF4781C-6B05-4CDB-8827-A36E09B42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8311" y="1873064"/>
                <a:ext cx="10420709" cy="7499717"/>
              </a:xfrm>
              <a:prstGeom prst="rect">
                <a:avLst/>
              </a:prstGeom>
              <a:ln w="228600" cap="sq" cmpd="thickThin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effectLst>
                <a:glow rad="101600">
                  <a:srgbClr val="FFFF00">
                    <a:alpha val="60000"/>
                  </a:srgbClr>
                </a:glow>
                <a:innerShdw blurRad="76200">
                  <a:srgbClr val="000000"/>
                </a:innerShdw>
              </a:effec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6333B02-51D8-4987-BF6C-9686F0CD1671}"/>
                  </a:ext>
                </a:extLst>
              </p:cNvPr>
              <p:cNvSpPr/>
              <p:nvPr/>
            </p:nvSpPr>
            <p:spPr>
              <a:xfrm>
                <a:off x="4495800" y="2324100"/>
                <a:ext cx="4207608" cy="685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436F99-54B8-4187-BE26-A2DF706E006C}"/>
                </a:ext>
              </a:extLst>
            </p:cNvPr>
            <p:cNvSpPr/>
            <p:nvPr/>
          </p:nvSpPr>
          <p:spPr>
            <a:xfrm>
              <a:off x="5645465" y="8386797"/>
              <a:ext cx="5486400" cy="685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1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9804F-080B-C7E6-C280-80C6B95DC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298634-CB63-D680-0185-1C1319F71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25E870C2-3810-7971-44C7-DF1CD00DF952}"/>
              </a:ext>
            </a:extLst>
          </p:cNvPr>
          <p:cNvSpPr/>
          <p:nvPr/>
        </p:nvSpPr>
        <p:spPr>
          <a:xfrm rot="-681380">
            <a:off x="477047" y="298425"/>
            <a:ext cx="911867" cy="908551"/>
          </a:xfrm>
          <a:custGeom>
            <a:avLst/>
            <a:gdLst/>
            <a:ahLst/>
            <a:cxnLst/>
            <a:rect l="l" t="t" r="r" b="b"/>
            <a:pathLst>
              <a:path w="911867" h="908551">
                <a:moveTo>
                  <a:pt x="0" y="0"/>
                </a:moveTo>
                <a:lnTo>
                  <a:pt x="911867" y="0"/>
                </a:lnTo>
                <a:lnTo>
                  <a:pt x="911867" y="908551"/>
                </a:lnTo>
                <a:lnTo>
                  <a:pt x="0" y="908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DA3A9C4-A147-1885-7382-410BC169C3B9}"/>
              </a:ext>
            </a:extLst>
          </p:cNvPr>
          <p:cNvSpPr txBox="1"/>
          <p:nvPr/>
        </p:nvSpPr>
        <p:spPr>
          <a:xfrm>
            <a:off x="1652538" y="550706"/>
            <a:ext cx="5357862" cy="775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3"/>
              </a:lnSpc>
            </a:pPr>
            <a:r>
              <a:rPr lang="en-US" sz="6399" dirty="0">
                <a:solidFill>
                  <a:srgbClr val="8F4251"/>
                </a:solidFill>
                <a:latin typeface="Suranna"/>
              </a:rPr>
              <a:t>Listen and point.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D5F17B4E-43E1-0FC4-497C-7FC42A0601BE}"/>
              </a:ext>
            </a:extLst>
          </p:cNvPr>
          <p:cNvSpPr/>
          <p:nvPr/>
        </p:nvSpPr>
        <p:spPr>
          <a:xfrm>
            <a:off x="15621000" y="9410700"/>
            <a:ext cx="4130992" cy="518252"/>
          </a:xfrm>
          <a:custGeom>
            <a:avLst/>
            <a:gdLst/>
            <a:ahLst/>
            <a:cxnLst/>
            <a:rect l="l" t="t" r="r" b="b"/>
            <a:pathLst>
              <a:path w="4130992" h="518252">
                <a:moveTo>
                  <a:pt x="0" y="0"/>
                </a:moveTo>
                <a:lnTo>
                  <a:pt x="4130992" y="0"/>
                </a:lnTo>
                <a:lnTo>
                  <a:pt x="4130992" y="518251"/>
                </a:lnTo>
                <a:lnTo>
                  <a:pt x="0" y="518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D0327D0E-A0F7-47C4-084B-929BB27FA897}"/>
              </a:ext>
            </a:extLst>
          </p:cNvPr>
          <p:cNvSpPr/>
          <p:nvPr/>
        </p:nvSpPr>
        <p:spPr>
          <a:xfrm rot="688678">
            <a:off x="-362461" y="8893146"/>
            <a:ext cx="1903121" cy="1686295"/>
          </a:xfrm>
          <a:custGeom>
            <a:avLst/>
            <a:gdLst/>
            <a:ahLst/>
            <a:cxnLst/>
            <a:rect l="l" t="t" r="r" b="b"/>
            <a:pathLst>
              <a:path w="2066147" h="2193168">
                <a:moveTo>
                  <a:pt x="0" y="0"/>
                </a:moveTo>
                <a:lnTo>
                  <a:pt x="2066147" y="0"/>
                </a:lnTo>
                <a:lnTo>
                  <a:pt x="2066147" y="2193168"/>
                </a:lnTo>
                <a:lnTo>
                  <a:pt x="0" y="21931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39416ED-92E6-C9D2-6923-36CB22FA90AF}"/>
              </a:ext>
            </a:extLst>
          </p:cNvPr>
          <p:cNvSpPr/>
          <p:nvPr/>
        </p:nvSpPr>
        <p:spPr>
          <a:xfrm rot="1125223">
            <a:off x="15067258" y="9117884"/>
            <a:ext cx="1107484" cy="1103882"/>
          </a:xfrm>
          <a:custGeom>
            <a:avLst/>
            <a:gdLst/>
            <a:ahLst/>
            <a:cxnLst/>
            <a:rect l="l" t="t" r="r" b="b"/>
            <a:pathLst>
              <a:path w="1107484" h="1103882">
                <a:moveTo>
                  <a:pt x="0" y="0"/>
                </a:moveTo>
                <a:lnTo>
                  <a:pt x="1107483" y="0"/>
                </a:lnTo>
                <a:lnTo>
                  <a:pt x="1107483" y="1103882"/>
                </a:lnTo>
                <a:lnTo>
                  <a:pt x="0" y="11038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25" name="Track 41">
            <a:hlinkClick r:id="" action="ppaction://media"/>
            <a:extLst>
              <a:ext uri="{FF2B5EF4-FFF2-40B4-BE49-F238E27FC236}">
                <a16:creationId xmlns:a16="http://schemas.microsoft.com/office/drawing/2014/main" id="{F2D55062-9E8A-43D0-8429-B6B0264AF1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6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303778" y="297720"/>
            <a:ext cx="1233488" cy="12334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58DDD43-1AFA-4FD5-A377-B17CAAF999BD}"/>
              </a:ext>
            </a:extLst>
          </p:cNvPr>
          <p:cNvGrpSpPr/>
          <p:nvPr/>
        </p:nvGrpSpPr>
        <p:grpSpPr>
          <a:xfrm>
            <a:off x="9554918" y="2376032"/>
            <a:ext cx="7561288" cy="5694556"/>
            <a:chOff x="9554918" y="2376032"/>
            <a:chExt cx="7561288" cy="569455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EAF280B-BF2C-4AD5-910C-E740475DFEE2}"/>
                </a:ext>
              </a:extLst>
            </p:cNvPr>
            <p:cNvGrpSpPr/>
            <p:nvPr/>
          </p:nvGrpSpPr>
          <p:grpSpPr>
            <a:xfrm>
              <a:off x="9554918" y="2376032"/>
              <a:ext cx="7561288" cy="5694556"/>
              <a:chOff x="9554918" y="2376032"/>
              <a:chExt cx="7561288" cy="569455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30E6C1B-C728-49D6-824F-02FEA6ECE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54918" y="2376032"/>
                <a:ext cx="7561288" cy="5694556"/>
              </a:xfrm>
              <a:prstGeom prst="rect">
                <a:avLst/>
              </a:prstGeom>
              <a:ln w="228600" cap="sq" cmpd="thickThin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effectLst>
                <a:glow rad="101600">
                  <a:srgbClr val="FFFF00">
                    <a:alpha val="60000"/>
                  </a:srgbClr>
                </a:glow>
                <a:innerShdw blurRad="76200">
                  <a:srgbClr val="000000"/>
                </a:innerShdw>
              </a:effectLst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E3D891-47FC-4852-8507-DD48162CAF79}"/>
                  </a:ext>
                </a:extLst>
              </p:cNvPr>
              <p:cNvSpPr/>
              <p:nvPr/>
            </p:nvSpPr>
            <p:spPr>
              <a:xfrm>
                <a:off x="10471585" y="2733543"/>
                <a:ext cx="3119542" cy="50564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A3F875-6078-489F-B66F-952138BF6CF4}"/>
                </a:ext>
              </a:extLst>
            </p:cNvPr>
            <p:cNvSpPr/>
            <p:nvPr/>
          </p:nvSpPr>
          <p:spPr>
            <a:xfrm>
              <a:off x="11352832" y="7400565"/>
              <a:ext cx="3965460" cy="50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giphy">
            <a:extLst>
              <a:ext uri="{FF2B5EF4-FFF2-40B4-BE49-F238E27FC236}">
                <a16:creationId xmlns:a16="http://schemas.microsoft.com/office/drawing/2014/main" id="{ACF669DF-4AD4-348D-6D0F-912084A165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092909">
            <a:off x="14245317" y="2928510"/>
            <a:ext cx="1904939" cy="862566"/>
          </a:xfrm>
          <a:prstGeom prst="rect">
            <a:avLst/>
          </a:prstGeom>
        </p:spPr>
      </p:pic>
      <p:pic>
        <p:nvPicPr>
          <p:cNvPr id="22" name="Picture 21" descr="giphy">
            <a:extLst>
              <a:ext uri="{FF2B5EF4-FFF2-40B4-BE49-F238E27FC236}">
                <a16:creationId xmlns:a16="http://schemas.microsoft.com/office/drawing/2014/main" id="{E8A28A49-F9A3-0551-EDCE-4A988B0F6F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98377" y="4173912"/>
            <a:ext cx="2023139" cy="7903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654299-0A7E-4C50-8997-349A6DB87721}"/>
              </a:ext>
            </a:extLst>
          </p:cNvPr>
          <p:cNvGrpSpPr/>
          <p:nvPr/>
        </p:nvGrpSpPr>
        <p:grpSpPr>
          <a:xfrm>
            <a:off x="965771" y="2376032"/>
            <a:ext cx="7417354" cy="5534936"/>
            <a:chOff x="965771" y="2376032"/>
            <a:chExt cx="7417354" cy="55349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BC3D1F-A7CC-42DD-9093-53F857774A31}"/>
                </a:ext>
              </a:extLst>
            </p:cNvPr>
            <p:cNvGrpSpPr/>
            <p:nvPr/>
          </p:nvGrpSpPr>
          <p:grpSpPr>
            <a:xfrm>
              <a:off x="965771" y="2376032"/>
              <a:ext cx="7417354" cy="5534936"/>
              <a:chOff x="965771" y="2376032"/>
              <a:chExt cx="7417354" cy="553493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7503232-61A1-42E7-8BBB-69F6B8B3B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5771" y="2376032"/>
                <a:ext cx="7417354" cy="5534936"/>
              </a:xfrm>
              <a:prstGeom prst="rect">
                <a:avLst/>
              </a:prstGeom>
              <a:ln w="228600" cap="sq" cmpd="thickThin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effectLst>
                <a:glow rad="101600">
                  <a:srgbClr val="FFFF00">
                    <a:alpha val="60000"/>
                  </a:srgbClr>
                </a:glow>
                <a:innerShdw blurRad="76200">
                  <a:srgbClr val="000000"/>
                </a:innerShdw>
              </a:effectLst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741149E-630D-45DC-83BE-FD3CCEF04B11}"/>
                  </a:ext>
                </a:extLst>
              </p:cNvPr>
              <p:cNvSpPr/>
              <p:nvPr/>
            </p:nvSpPr>
            <p:spPr>
              <a:xfrm>
                <a:off x="3294100" y="2789691"/>
                <a:ext cx="2568770" cy="50564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458D29-68B4-425A-96E6-CC0463282DF8}"/>
                </a:ext>
              </a:extLst>
            </p:cNvPr>
            <p:cNvSpPr/>
            <p:nvPr/>
          </p:nvSpPr>
          <p:spPr>
            <a:xfrm>
              <a:off x="5665964" y="7244486"/>
              <a:ext cx="2225967" cy="5056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giphy">
            <a:extLst>
              <a:ext uri="{FF2B5EF4-FFF2-40B4-BE49-F238E27FC236}">
                <a16:creationId xmlns:a16="http://schemas.microsoft.com/office/drawing/2014/main" id="{6E8A59DD-79F8-0231-F54F-F8620BF3D0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6120383" y="3074178"/>
            <a:ext cx="1904939" cy="862566"/>
          </a:xfrm>
          <a:prstGeom prst="rect">
            <a:avLst/>
          </a:prstGeom>
        </p:spPr>
      </p:pic>
      <p:pic>
        <p:nvPicPr>
          <p:cNvPr id="19" name="Picture 18" descr="giphy">
            <a:extLst>
              <a:ext uri="{FF2B5EF4-FFF2-40B4-BE49-F238E27FC236}">
                <a16:creationId xmlns:a16="http://schemas.microsoft.com/office/drawing/2014/main" id="{DF8211C8-E9BE-6AF9-A17A-75AC8C2A7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9099" y="3834775"/>
            <a:ext cx="2023139" cy="7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EF377-8D2C-C0AF-A03F-64CDEABD5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E7488A-E749-59B5-F074-9374216B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5D959883-465A-40F7-A418-038815741707}"/>
              </a:ext>
            </a:extLst>
          </p:cNvPr>
          <p:cNvSpPr/>
          <p:nvPr/>
        </p:nvSpPr>
        <p:spPr>
          <a:xfrm rot="-681380">
            <a:off x="477047" y="298425"/>
            <a:ext cx="911867" cy="908551"/>
          </a:xfrm>
          <a:custGeom>
            <a:avLst/>
            <a:gdLst/>
            <a:ahLst/>
            <a:cxnLst/>
            <a:rect l="l" t="t" r="r" b="b"/>
            <a:pathLst>
              <a:path w="911867" h="908551">
                <a:moveTo>
                  <a:pt x="0" y="0"/>
                </a:moveTo>
                <a:lnTo>
                  <a:pt x="911867" y="0"/>
                </a:lnTo>
                <a:lnTo>
                  <a:pt x="911867" y="908551"/>
                </a:lnTo>
                <a:lnTo>
                  <a:pt x="0" y="908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B71E329-DF26-E87D-A511-AEC432047298}"/>
              </a:ext>
            </a:extLst>
          </p:cNvPr>
          <p:cNvSpPr txBox="1"/>
          <p:nvPr/>
        </p:nvSpPr>
        <p:spPr>
          <a:xfrm>
            <a:off x="1652538" y="550706"/>
            <a:ext cx="7643862" cy="775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3"/>
              </a:lnSpc>
            </a:pPr>
            <a:r>
              <a:rPr lang="en-US" sz="6399" dirty="0">
                <a:solidFill>
                  <a:srgbClr val="8F4251"/>
                </a:solidFill>
                <a:latin typeface="Suranna"/>
              </a:rPr>
              <a:t>Listen, point and repeat.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A5E2A3F-99A8-8F3B-909B-9820D78EB42B}"/>
              </a:ext>
            </a:extLst>
          </p:cNvPr>
          <p:cNvSpPr/>
          <p:nvPr/>
        </p:nvSpPr>
        <p:spPr>
          <a:xfrm>
            <a:off x="15621000" y="9410700"/>
            <a:ext cx="4130992" cy="518252"/>
          </a:xfrm>
          <a:custGeom>
            <a:avLst/>
            <a:gdLst/>
            <a:ahLst/>
            <a:cxnLst/>
            <a:rect l="l" t="t" r="r" b="b"/>
            <a:pathLst>
              <a:path w="4130992" h="518252">
                <a:moveTo>
                  <a:pt x="0" y="0"/>
                </a:moveTo>
                <a:lnTo>
                  <a:pt x="4130992" y="0"/>
                </a:lnTo>
                <a:lnTo>
                  <a:pt x="4130992" y="518251"/>
                </a:lnTo>
                <a:lnTo>
                  <a:pt x="0" y="518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DE6415E1-2744-CBD7-EF50-DE46C02DF2B1}"/>
              </a:ext>
            </a:extLst>
          </p:cNvPr>
          <p:cNvSpPr/>
          <p:nvPr/>
        </p:nvSpPr>
        <p:spPr>
          <a:xfrm rot="688678">
            <a:off x="-362461" y="8893146"/>
            <a:ext cx="1903121" cy="1686295"/>
          </a:xfrm>
          <a:custGeom>
            <a:avLst/>
            <a:gdLst/>
            <a:ahLst/>
            <a:cxnLst/>
            <a:rect l="l" t="t" r="r" b="b"/>
            <a:pathLst>
              <a:path w="2066147" h="2193168">
                <a:moveTo>
                  <a:pt x="0" y="0"/>
                </a:moveTo>
                <a:lnTo>
                  <a:pt x="2066147" y="0"/>
                </a:lnTo>
                <a:lnTo>
                  <a:pt x="2066147" y="2193168"/>
                </a:lnTo>
                <a:lnTo>
                  <a:pt x="0" y="21931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44A3ABB-C8B8-8290-2F55-9DEEF3152AD7}"/>
              </a:ext>
            </a:extLst>
          </p:cNvPr>
          <p:cNvSpPr/>
          <p:nvPr/>
        </p:nvSpPr>
        <p:spPr>
          <a:xfrm rot="1125223">
            <a:off x="15067258" y="9117884"/>
            <a:ext cx="1107484" cy="1103882"/>
          </a:xfrm>
          <a:custGeom>
            <a:avLst/>
            <a:gdLst/>
            <a:ahLst/>
            <a:cxnLst/>
            <a:rect l="l" t="t" r="r" b="b"/>
            <a:pathLst>
              <a:path w="1107484" h="1103882">
                <a:moveTo>
                  <a:pt x="0" y="0"/>
                </a:moveTo>
                <a:lnTo>
                  <a:pt x="1107483" y="0"/>
                </a:lnTo>
                <a:lnTo>
                  <a:pt x="1107483" y="1103882"/>
                </a:lnTo>
                <a:lnTo>
                  <a:pt x="0" y="11038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BB61E-4776-4033-85A4-878A62EF36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3200" y="1925061"/>
            <a:ext cx="11352930" cy="730094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7" name="Picture 6" descr="giphy">
            <a:extLst>
              <a:ext uri="{FF2B5EF4-FFF2-40B4-BE49-F238E27FC236}">
                <a16:creationId xmlns:a16="http://schemas.microsoft.com/office/drawing/2014/main" id="{E5B2218B-AD3A-4BDF-F744-84969E599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10363200" y="2472623"/>
            <a:ext cx="1447800" cy="655571"/>
          </a:xfrm>
          <a:prstGeom prst="rect">
            <a:avLst/>
          </a:prstGeom>
        </p:spPr>
      </p:pic>
      <p:pic>
        <p:nvPicPr>
          <p:cNvPr id="8" name="Picture 7" descr="giphy">
            <a:extLst>
              <a:ext uri="{FF2B5EF4-FFF2-40B4-BE49-F238E27FC236}">
                <a16:creationId xmlns:a16="http://schemas.microsoft.com/office/drawing/2014/main" id="{59E61B5A-F676-0F7E-0707-12DDA68EA2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70946">
            <a:off x="8173617" y="8412159"/>
            <a:ext cx="1447800" cy="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52455-9978-5BBC-42F5-E2B67040F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172BEA-BABC-F75F-AEE6-3F175330E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80B6991B-4FCD-3922-C104-D0801F8CF0BB}"/>
              </a:ext>
            </a:extLst>
          </p:cNvPr>
          <p:cNvSpPr/>
          <p:nvPr/>
        </p:nvSpPr>
        <p:spPr>
          <a:xfrm rot="-681380">
            <a:off x="477047" y="298425"/>
            <a:ext cx="911867" cy="908551"/>
          </a:xfrm>
          <a:custGeom>
            <a:avLst/>
            <a:gdLst/>
            <a:ahLst/>
            <a:cxnLst/>
            <a:rect l="l" t="t" r="r" b="b"/>
            <a:pathLst>
              <a:path w="911867" h="908551">
                <a:moveTo>
                  <a:pt x="0" y="0"/>
                </a:moveTo>
                <a:lnTo>
                  <a:pt x="911867" y="0"/>
                </a:lnTo>
                <a:lnTo>
                  <a:pt x="911867" y="908551"/>
                </a:lnTo>
                <a:lnTo>
                  <a:pt x="0" y="9085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677DCB2-279D-CD42-68DE-5ABFC438DE94}"/>
              </a:ext>
            </a:extLst>
          </p:cNvPr>
          <p:cNvSpPr txBox="1"/>
          <p:nvPr/>
        </p:nvSpPr>
        <p:spPr>
          <a:xfrm>
            <a:off x="1652538" y="550706"/>
            <a:ext cx="7643862" cy="775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3"/>
              </a:lnSpc>
            </a:pPr>
            <a:r>
              <a:rPr lang="en-US" sz="6399" dirty="0">
                <a:solidFill>
                  <a:srgbClr val="8F4251"/>
                </a:solidFill>
                <a:latin typeface="Suranna"/>
              </a:rPr>
              <a:t>Listen, point and repeat.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6D998C4-BD34-A456-B8FC-A5DDC78FEFF1}"/>
              </a:ext>
            </a:extLst>
          </p:cNvPr>
          <p:cNvSpPr/>
          <p:nvPr/>
        </p:nvSpPr>
        <p:spPr>
          <a:xfrm>
            <a:off x="15621000" y="9410700"/>
            <a:ext cx="4130992" cy="518252"/>
          </a:xfrm>
          <a:custGeom>
            <a:avLst/>
            <a:gdLst/>
            <a:ahLst/>
            <a:cxnLst/>
            <a:rect l="l" t="t" r="r" b="b"/>
            <a:pathLst>
              <a:path w="4130992" h="518252">
                <a:moveTo>
                  <a:pt x="0" y="0"/>
                </a:moveTo>
                <a:lnTo>
                  <a:pt x="4130992" y="0"/>
                </a:lnTo>
                <a:lnTo>
                  <a:pt x="4130992" y="518251"/>
                </a:lnTo>
                <a:lnTo>
                  <a:pt x="0" y="5182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B6D1F94F-8C22-42EA-FE43-66F6F3360EEE}"/>
              </a:ext>
            </a:extLst>
          </p:cNvPr>
          <p:cNvSpPr/>
          <p:nvPr/>
        </p:nvSpPr>
        <p:spPr>
          <a:xfrm rot="688678">
            <a:off x="-362461" y="8893146"/>
            <a:ext cx="1903121" cy="1686295"/>
          </a:xfrm>
          <a:custGeom>
            <a:avLst/>
            <a:gdLst/>
            <a:ahLst/>
            <a:cxnLst/>
            <a:rect l="l" t="t" r="r" b="b"/>
            <a:pathLst>
              <a:path w="2066147" h="2193168">
                <a:moveTo>
                  <a:pt x="0" y="0"/>
                </a:moveTo>
                <a:lnTo>
                  <a:pt x="2066147" y="0"/>
                </a:lnTo>
                <a:lnTo>
                  <a:pt x="2066147" y="2193168"/>
                </a:lnTo>
                <a:lnTo>
                  <a:pt x="0" y="21931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CBC6825-3CD4-C649-E1EB-024F7BE7D32F}"/>
              </a:ext>
            </a:extLst>
          </p:cNvPr>
          <p:cNvSpPr/>
          <p:nvPr/>
        </p:nvSpPr>
        <p:spPr>
          <a:xfrm rot="1125223">
            <a:off x="15067258" y="9117884"/>
            <a:ext cx="1107484" cy="1103882"/>
          </a:xfrm>
          <a:custGeom>
            <a:avLst/>
            <a:gdLst/>
            <a:ahLst/>
            <a:cxnLst/>
            <a:rect l="l" t="t" r="r" b="b"/>
            <a:pathLst>
              <a:path w="1107484" h="1103882">
                <a:moveTo>
                  <a:pt x="0" y="0"/>
                </a:moveTo>
                <a:lnTo>
                  <a:pt x="1107483" y="0"/>
                </a:lnTo>
                <a:lnTo>
                  <a:pt x="1107483" y="1103882"/>
                </a:lnTo>
                <a:lnTo>
                  <a:pt x="0" y="11038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F7E5E-46C6-41BA-9E9D-8171D16B7A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1727" y="1876562"/>
            <a:ext cx="10420709" cy="7507923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4" name="Picture 3" descr="giphy">
            <a:extLst>
              <a:ext uri="{FF2B5EF4-FFF2-40B4-BE49-F238E27FC236}">
                <a16:creationId xmlns:a16="http://schemas.microsoft.com/office/drawing/2014/main" id="{E361B690-8373-66F6-3E75-0EC19FC9B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542917">
            <a:off x="9161551" y="2389157"/>
            <a:ext cx="1447800" cy="655571"/>
          </a:xfrm>
          <a:prstGeom prst="rect">
            <a:avLst/>
          </a:prstGeom>
        </p:spPr>
      </p:pic>
      <p:pic>
        <p:nvPicPr>
          <p:cNvPr id="3" name="Picture 2" descr="giphy">
            <a:extLst>
              <a:ext uri="{FF2B5EF4-FFF2-40B4-BE49-F238E27FC236}">
                <a16:creationId xmlns:a16="http://schemas.microsoft.com/office/drawing/2014/main" id="{DE3DE061-CCB2-E87C-C81A-553C7301DE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6634" y="8566310"/>
            <a:ext cx="1447800" cy="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DE870-83E4-C3AA-0322-ACDBDEADA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573C70-8037-6A7F-3E79-79300211F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AD056A04-F9EA-7306-3EF6-09956511A564}"/>
              </a:ext>
            </a:extLst>
          </p:cNvPr>
          <p:cNvSpPr/>
          <p:nvPr/>
        </p:nvSpPr>
        <p:spPr>
          <a:xfrm rot="6696288" flipV="1">
            <a:off x="12530297" y="-641373"/>
            <a:ext cx="6254972" cy="4792872"/>
          </a:xfrm>
          <a:custGeom>
            <a:avLst/>
            <a:gdLst/>
            <a:ahLst/>
            <a:cxnLst/>
            <a:rect l="l" t="t" r="r" b="b"/>
            <a:pathLst>
              <a:path w="6254972" h="4792872">
                <a:moveTo>
                  <a:pt x="0" y="4792872"/>
                </a:moveTo>
                <a:lnTo>
                  <a:pt x="6254972" y="4792872"/>
                </a:lnTo>
                <a:lnTo>
                  <a:pt x="6254972" y="0"/>
                </a:lnTo>
                <a:lnTo>
                  <a:pt x="0" y="0"/>
                </a:lnTo>
                <a:lnTo>
                  <a:pt x="0" y="47928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66836AB-DAD0-085E-4F51-D8CC4C98A6A6}"/>
              </a:ext>
            </a:extLst>
          </p:cNvPr>
          <p:cNvSpPr/>
          <p:nvPr/>
        </p:nvSpPr>
        <p:spPr>
          <a:xfrm>
            <a:off x="-381000" y="114300"/>
            <a:ext cx="4289625" cy="3479323"/>
          </a:xfrm>
          <a:custGeom>
            <a:avLst/>
            <a:gdLst/>
            <a:ahLst/>
            <a:cxnLst/>
            <a:rect l="l" t="t" r="r" b="b"/>
            <a:pathLst>
              <a:path w="1993369" h="1896270">
                <a:moveTo>
                  <a:pt x="0" y="0"/>
                </a:moveTo>
                <a:lnTo>
                  <a:pt x="1993368" y="0"/>
                </a:lnTo>
                <a:lnTo>
                  <a:pt x="1993368" y="1896270"/>
                </a:lnTo>
                <a:lnTo>
                  <a:pt x="0" y="1896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FB0C4DD-0CE1-C0DE-6D74-4E6220EDBE1A}"/>
              </a:ext>
            </a:extLst>
          </p:cNvPr>
          <p:cNvSpPr/>
          <p:nvPr/>
        </p:nvSpPr>
        <p:spPr>
          <a:xfrm rot="249044">
            <a:off x="-1962914" y="6361420"/>
            <a:ext cx="6460618" cy="4950448"/>
          </a:xfrm>
          <a:custGeom>
            <a:avLst/>
            <a:gdLst/>
            <a:ahLst/>
            <a:cxnLst/>
            <a:rect l="l" t="t" r="r" b="b"/>
            <a:pathLst>
              <a:path w="6460618" h="4950448">
                <a:moveTo>
                  <a:pt x="0" y="0"/>
                </a:moveTo>
                <a:lnTo>
                  <a:pt x="6460618" y="0"/>
                </a:lnTo>
                <a:lnTo>
                  <a:pt x="6460618" y="4950449"/>
                </a:lnTo>
                <a:lnTo>
                  <a:pt x="0" y="495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1204A2C-246C-A8E9-9026-377DD71B2B1F}"/>
              </a:ext>
            </a:extLst>
          </p:cNvPr>
          <p:cNvSpPr/>
          <p:nvPr/>
        </p:nvSpPr>
        <p:spPr>
          <a:xfrm>
            <a:off x="15555057" y="7601753"/>
            <a:ext cx="1993369" cy="1896270"/>
          </a:xfrm>
          <a:custGeom>
            <a:avLst/>
            <a:gdLst/>
            <a:ahLst/>
            <a:cxnLst/>
            <a:rect l="l" t="t" r="r" b="b"/>
            <a:pathLst>
              <a:path w="1993369" h="1896270">
                <a:moveTo>
                  <a:pt x="0" y="0"/>
                </a:moveTo>
                <a:lnTo>
                  <a:pt x="1993368" y="0"/>
                </a:lnTo>
                <a:lnTo>
                  <a:pt x="1993368" y="1896270"/>
                </a:lnTo>
                <a:lnTo>
                  <a:pt x="0" y="1896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C8589A1-C0DE-ACFB-3153-A7C25039C721}"/>
              </a:ext>
            </a:extLst>
          </p:cNvPr>
          <p:cNvSpPr txBox="1"/>
          <p:nvPr/>
        </p:nvSpPr>
        <p:spPr>
          <a:xfrm>
            <a:off x="1515951" y="1755063"/>
            <a:ext cx="14404461" cy="4414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0"/>
              </a:lnSpc>
            </a:pPr>
            <a:r>
              <a:rPr lang="en-US" sz="13800" dirty="0">
                <a:solidFill>
                  <a:srgbClr val="002060"/>
                </a:solidFill>
                <a:latin typeface="Congenial Black" panose="02000503040000020004" pitchFamily="2" charset="0"/>
              </a:rPr>
              <a:t>03</a:t>
            </a:r>
          </a:p>
          <a:p>
            <a:pPr algn="ctr"/>
            <a:r>
              <a:rPr lang="en-US" sz="8000" dirty="0">
                <a:solidFill>
                  <a:srgbClr val="00B050"/>
                </a:solidFill>
                <a:latin typeface="Congenial" panose="02000503040000020004" pitchFamily="2" charset="0"/>
              </a:rPr>
              <a:t>Activity 2</a:t>
            </a:r>
          </a:p>
          <a:p>
            <a:pPr algn="ctr"/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Congenial Black" panose="02000503040000020004" pitchFamily="2" charset="0"/>
              </a:rPr>
              <a:t>Listen, point and say.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95B758-77F4-375C-2A50-2D5B8F0B9156}"/>
              </a:ext>
            </a:extLst>
          </p:cNvPr>
          <p:cNvGrpSpPr/>
          <p:nvPr/>
        </p:nvGrpSpPr>
        <p:grpSpPr>
          <a:xfrm>
            <a:off x="5092683" y="6486687"/>
            <a:ext cx="8102634" cy="2187188"/>
            <a:chOff x="795563" y="3102991"/>
            <a:chExt cx="16463737" cy="4387127"/>
          </a:xfrm>
        </p:grpSpPr>
        <p:grpSp>
          <p:nvGrpSpPr>
            <p:cNvPr id="35" name="Group 7">
              <a:extLst>
                <a:ext uri="{FF2B5EF4-FFF2-40B4-BE49-F238E27FC236}">
                  <a16:creationId xmlns:a16="http://schemas.microsoft.com/office/drawing/2014/main" id="{D6828973-7A83-8E1E-C00C-1756D93AE0E0}"/>
                </a:ext>
              </a:extLst>
            </p:cNvPr>
            <p:cNvGrpSpPr/>
            <p:nvPr/>
          </p:nvGrpSpPr>
          <p:grpSpPr>
            <a:xfrm>
              <a:off x="3032463" y="3517805"/>
              <a:ext cx="3972313" cy="3972313"/>
              <a:chOff x="0" y="0"/>
              <a:chExt cx="812800" cy="812800"/>
            </a:xfrm>
          </p:grpSpPr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75561DAE-1510-7A56-C151-0248FA12D73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6BD"/>
              </a:solidFill>
            </p:spPr>
          </p:sp>
          <p:sp>
            <p:nvSpPr>
              <p:cNvPr id="59" name="TextBox 9">
                <a:extLst>
                  <a:ext uri="{FF2B5EF4-FFF2-40B4-BE49-F238E27FC236}">
                    <a16:creationId xmlns:a16="http://schemas.microsoft.com/office/drawing/2014/main" id="{54ADB370-9692-2F78-ED17-2C54C435328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D00EE9A-1AB6-7E1F-1B34-06DD507B06A7}"/>
                </a:ext>
              </a:extLst>
            </p:cNvPr>
            <p:cNvGrpSpPr/>
            <p:nvPr/>
          </p:nvGrpSpPr>
          <p:grpSpPr>
            <a:xfrm>
              <a:off x="795563" y="3102991"/>
              <a:ext cx="16463737" cy="4387127"/>
              <a:chOff x="795563" y="3102991"/>
              <a:chExt cx="16463737" cy="4387127"/>
            </a:xfrm>
          </p:grpSpPr>
          <p:grpSp>
            <p:nvGrpSpPr>
              <p:cNvPr id="39" name="Group 4">
                <a:extLst>
                  <a:ext uri="{FF2B5EF4-FFF2-40B4-BE49-F238E27FC236}">
                    <a16:creationId xmlns:a16="http://schemas.microsoft.com/office/drawing/2014/main" id="{BBBE9AFF-8C64-344D-D76E-417798CB1DEF}"/>
                  </a:ext>
                </a:extLst>
              </p:cNvPr>
              <p:cNvGrpSpPr/>
              <p:nvPr/>
            </p:nvGrpSpPr>
            <p:grpSpPr>
              <a:xfrm>
                <a:off x="795563" y="3102991"/>
                <a:ext cx="3972313" cy="3972313"/>
                <a:chOff x="0" y="0"/>
                <a:chExt cx="812800" cy="812800"/>
              </a:xfrm>
            </p:grpSpPr>
            <p:sp>
              <p:nvSpPr>
                <p:cNvPr id="56" name="Freeform 5">
                  <a:extLst>
                    <a:ext uri="{FF2B5EF4-FFF2-40B4-BE49-F238E27FC236}">
                      <a16:creationId xmlns:a16="http://schemas.microsoft.com/office/drawing/2014/main" id="{C3DCD56C-EF01-6DF3-4594-2BD221CC47D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C2C8"/>
                </a:solidFill>
              </p:spPr>
            </p:sp>
            <p:sp>
              <p:nvSpPr>
                <p:cNvPr id="57" name="TextBox 6">
                  <a:extLst>
                    <a:ext uri="{FF2B5EF4-FFF2-40B4-BE49-F238E27FC236}">
                      <a16:creationId xmlns:a16="http://schemas.microsoft.com/office/drawing/2014/main" id="{06C7F16A-E1DC-B2A8-978F-1788B4CEAAD3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40" name="Group 10">
                <a:extLst>
                  <a:ext uri="{FF2B5EF4-FFF2-40B4-BE49-F238E27FC236}">
                    <a16:creationId xmlns:a16="http://schemas.microsoft.com/office/drawing/2014/main" id="{2693AB82-63EB-3F34-2C94-38C8DDCD1FAF}"/>
                  </a:ext>
                </a:extLst>
              </p:cNvPr>
              <p:cNvGrpSpPr/>
              <p:nvPr/>
            </p:nvGrpSpPr>
            <p:grpSpPr>
              <a:xfrm>
                <a:off x="5633779" y="3102991"/>
                <a:ext cx="3972313" cy="3972313"/>
                <a:chOff x="0" y="0"/>
                <a:chExt cx="812800" cy="812800"/>
              </a:xfrm>
            </p:grpSpPr>
            <p:sp>
              <p:nvSpPr>
                <p:cNvPr id="54" name="Freeform 11">
                  <a:extLst>
                    <a:ext uri="{FF2B5EF4-FFF2-40B4-BE49-F238E27FC236}">
                      <a16:creationId xmlns:a16="http://schemas.microsoft.com/office/drawing/2014/main" id="{C6BF211D-AB7F-3212-5041-8BF3DBB4F69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A5AF"/>
                </a:solidFill>
              </p:spPr>
            </p:sp>
            <p:sp>
              <p:nvSpPr>
                <p:cNvPr id="55" name="TextBox 12">
                  <a:extLst>
                    <a:ext uri="{FF2B5EF4-FFF2-40B4-BE49-F238E27FC236}">
                      <a16:creationId xmlns:a16="http://schemas.microsoft.com/office/drawing/2014/main" id="{04FF2207-68B4-B551-66D2-5A70904EA149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41" name="Group 13">
                <a:extLst>
                  <a:ext uri="{FF2B5EF4-FFF2-40B4-BE49-F238E27FC236}">
                    <a16:creationId xmlns:a16="http://schemas.microsoft.com/office/drawing/2014/main" id="{49A4A266-2CB7-85BC-AA32-6AD0935B625E}"/>
                  </a:ext>
                </a:extLst>
              </p:cNvPr>
              <p:cNvGrpSpPr/>
              <p:nvPr/>
            </p:nvGrpSpPr>
            <p:grpSpPr>
              <a:xfrm>
                <a:off x="8162212" y="3517805"/>
                <a:ext cx="3972313" cy="3972313"/>
                <a:chOff x="0" y="0"/>
                <a:chExt cx="812800" cy="812800"/>
              </a:xfrm>
            </p:grpSpPr>
            <p:sp>
              <p:nvSpPr>
                <p:cNvPr id="52" name="Freeform 14">
                  <a:extLst>
                    <a:ext uri="{FF2B5EF4-FFF2-40B4-BE49-F238E27FC236}">
                      <a16:creationId xmlns:a16="http://schemas.microsoft.com/office/drawing/2014/main" id="{A4BD1D20-8A36-9684-A5CB-85E817D1BBF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89FA9"/>
                </a:solidFill>
              </p:spPr>
            </p:sp>
            <p:sp>
              <p:nvSpPr>
                <p:cNvPr id="53" name="TextBox 15">
                  <a:extLst>
                    <a:ext uri="{FF2B5EF4-FFF2-40B4-BE49-F238E27FC236}">
                      <a16:creationId xmlns:a16="http://schemas.microsoft.com/office/drawing/2014/main" id="{89A63029-EA5F-7456-B407-F5FF9689B06F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42" name="Group 16">
                <a:extLst>
                  <a:ext uri="{FF2B5EF4-FFF2-40B4-BE49-F238E27FC236}">
                    <a16:creationId xmlns:a16="http://schemas.microsoft.com/office/drawing/2014/main" id="{FB72FD45-DBBE-9DDE-2B48-C8C9B3DFAE29}"/>
                  </a:ext>
                </a:extLst>
              </p:cNvPr>
              <p:cNvGrpSpPr/>
              <p:nvPr/>
            </p:nvGrpSpPr>
            <p:grpSpPr>
              <a:xfrm>
                <a:off x="10763528" y="3102991"/>
                <a:ext cx="3972313" cy="3972313"/>
                <a:chOff x="0" y="0"/>
                <a:chExt cx="812800" cy="812800"/>
              </a:xfrm>
            </p:grpSpPr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6DB7CB98-8FA8-D4EA-553F-CACC8308402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B939D"/>
                </a:solidFill>
              </p:spPr>
            </p:sp>
            <p:sp>
              <p:nvSpPr>
                <p:cNvPr id="51" name="TextBox 18">
                  <a:extLst>
                    <a:ext uri="{FF2B5EF4-FFF2-40B4-BE49-F238E27FC236}">
                      <a16:creationId xmlns:a16="http://schemas.microsoft.com/office/drawing/2014/main" id="{7843C34F-4349-CFED-1270-717D3A5D753A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43" name="Group 19">
                <a:extLst>
                  <a:ext uri="{FF2B5EF4-FFF2-40B4-BE49-F238E27FC236}">
                    <a16:creationId xmlns:a16="http://schemas.microsoft.com/office/drawing/2014/main" id="{1763E838-0210-08BF-D94C-5C0580D2F03E}"/>
                  </a:ext>
                </a:extLst>
              </p:cNvPr>
              <p:cNvGrpSpPr/>
              <p:nvPr/>
            </p:nvGrpSpPr>
            <p:grpSpPr>
              <a:xfrm>
                <a:off x="13286987" y="3517805"/>
                <a:ext cx="3972313" cy="3972313"/>
                <a:chOff x="0" y="0"/>
                <a:chExt cx="812800" cy="812800"/>
              </a:xfrm>
            </p:grpSpPr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5A2C9BB3-52A4-0072-2C57-281407F41CE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8A93"/>
                </a:solidFill>
              </p:spPr>
            </p:sp>
            <p:sp>
              <p:nvSpPr>
                <p:cNvPr id="49" name="TextBox 21">
                  <a:extLst>
                    <a:ext uri="{FF2B5EF4-FFF2-40B4-BE49-F238E27FC236}">
                      <a16:creationId xmlns:a16="http://schemas.microsoft.com/office/drawing/2014/main" id="{EF5B7DE8-9A8C-007D-B232-79CA096DC06C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2A32ECF5-556E-F921-A32E-B54A9853AA22}"/>
                  </a:ext>
                </a:extLst>
              </p:cNvPr>
              <p:cNvSpPr/>
              <p:nvPr/>
            </p:nvSpPr>
            <p:spPr>
              <a:xfrm>
                <a:off x="1513449" y="4317356"/>
                <a:ext cx="7315200" cy="492113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92113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492114"/>
                    </a:lnTo>
                    <a:lnTo>
                      <a:pt x="0" y="4921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1DB4672D-EB97-9A47-9F36-38BB236FD8A1}"/>
                  </a:ext>
                </a:extLst>
              </p:cNvPr>
              <p:cNvSpPr/>
              <p:nvPr/>
            </p:nvSpPr>
            <p:spPr>
              <a:xfrm>
                <a:off x="11607403" y="4563413"/>
                <a:ext cx="5333813" cy="492113"/>
              </a:xfrm>
              <a:custGeom>
                <a:avLst/>
                <a:gdLst/>
                <a:ahLst/>
                <a:cxnLst/>
                <a:rect l="l" t="t" r="r" b="b"/>
                <a:pathLst>
                  <a:path w="5333813" h="492113">
                    <a:moveTo>
                      <a:pt x="0" y="0"/>
                    </a:moveTo>
                    <a:lnTo>
                      <a:pt x="5333813" y="0"/>
                    </a:lnTo>
                    <a:lnTo>
                      <a:pt x="5333813" y="492114"/>
                    </a:lnTo>
                    <a:lnTo>
                      <a:pt x="0" y="4921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 r="-37147"/>
                </a:stretch>
              </a:blipFill>
            </p:spPr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18582925-8E33-F5D5-B35B-8C0A241645C4}"/>
                  </a:ext>
                </a:extLst>
              </p:cNvPr>
              <p:cNvSpPr/>
              <p:nvPr/>
            </p:nvSpPr>
            <p:spPr>
              <a:xfrm>
                <a:off x="1226018" y="5369852"/>
                <a:ext cx="73152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1430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BE4E636C-9248-C4EA-BB79-98CC314D5569}"/>
                  </a:ext>
                </a:extLst>
              </p:cNvPr>
              <p:cNvSpPr/>
              <p:nvPr/>
            </p:nvSpPr>
            <p:spPr>
              <a:xfrm>
                <a:off x="9027432" y="5369852"/>
                <a:ext cx="73152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1430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7991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drumroll.wav"/>
          </p:stSnd>
        </p:sndAc>
      </p:transition>
    </mc:Choice>
    <mc:Fallback xmlns="">
      <p:transition spd="slow">
        <p:random/>
        <p:sndAc>
          <p:stSnd>
            <p:snd r:embed="rId12" name="drumroll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32C44-666F-E052-D836-7D13EA65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AD0E6D-5D3E-AF85-6211-A77ABD252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3A99926F-D2F8-4F75-6E7A-3C905A2E59EB}"/>
              </a:ext>
            </a:extLst>
          </p:cNvPr>
          <p:cNvSpPr/>
          <p:nvPr/>
        </p:nvSpPr>
        <p:spPr>
          <a:xfrm rot="-681380">
            <a:off x="477047" y="298425"/>
            <a:ext cx="911867" cy="908551"/>
          </a:xfrm>
          <a:custGeom>
            <a:avLst/>
            <a:gdLst/>
            <a:ahLst/>
            <a:cxnLst/>
            <a:rect l="l" t="t" r="r" b="b"/>
            <a:pathLst>
              <a:path w="911867" h="908551">
                <a:moveTo>
                  <a:pt x="0" y="0"/>
                </a:moveTo>
                <a:lnTo>
                  <a:pt x="911867" y="0"/>
                </a:lnTo>
                <a:lnTo>
                  <a:pt x="911867" y="908551"/>
                </a:lnTo>
                <a:lnTo>
                  <a:pt x="0" y="908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9725FA1E-698B-B3F7-17E4-B95E0FAF9174}"/>
              </a:ext>
            </a:extLst>
          </p:cNvPr>
          <p:cNvSpPr txBox="1"/>
          <p:nvPr/>
        </p:nvSpPr>
        <p:spPr>
          <a:xfrm>
            <a:off x="1652538" y="550706"/>
            <a:ext cx="5586462" cy="775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3"/>
              </a:lnSpc>
            </a:pPr>
            <a:r>
              <a:rPr lang="en-US" sz="6399" dirty="0">
                <a:solidFill>
                  <a:srgbClr val="8F4251"/>
                </a:solidFill>
                <a:latin typeface="Suranna"/>
              </a:rPr>
              <a:t>Listen and repeat.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33764D-0FE4-ECAB-9D2C-53C7FB619361}"/>
              </a:ext>
            </a:extLst>
          </p:cNvPr>
          <p:cNvGrpSpPr/>
          <p:nvPr/>
        </p:nvGrpSpPr>
        <p:grpSpPr>
          <a:xfrm>
            <a:off x="10439400" y="399351"/>
            <a:ext cx="7039083" cy="2466870"/>
            <a:chOff x="2492270" y="2491121"/>
            <a:chExt cx="15641913" cy="1625492"/>
          </a:xfrm>
          <a:solidFill>
            <a:srgbClr val="C00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AC54BC39-DFA0-6D15-A179-01177ABCE67B}"/>
                </a:ext>
              </a:extLst>
            </p:cNvPr>
            <p:cNvSpPr/>
            <p:nvPr/>
          </p:nvSpPr>
          <p:spPr>
            <a:xfrm>
              <a:off x="2492270" y="2491121"/>
              <a:ext cx="15641913" cy="1625492"/>
            </a:xfrm>
            <a:prstGeom prst="wedgeEllipseCallout">
              <a:avLst>
                <a:gd name="adj1" fmla="val -9569"/>
                <a:gd name="adj2" fmla="val 8116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8D31D8AE-27ED-B7A2-45B5-84C2C6796DA4}"/>
                </a:ext>
              </a:extLst>
            </p:cNvPr>
            <p:cNvSpPr txBox="1"/>
            <p:nvPr/>
          </p:nvSpPr>
          <p:spPr>
            <a:xfrm>
              <a:off x="3169582" y="3018675"/>
              <a:ext cx="14223551" cy="5703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551"/>
                </a:lnSpc>
              </a:pPr>
              <a:r>
                <a:rPr lang="en-US" sz="6000" dirty="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 have a </a:t>
              </a:r>
              <a:r>
                <a:rPr lang="en-US" sz="6000" b="1" u="sng" dirty="0">
                  <a:solidFill>
                    <a:srgbClr val="FFFF00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toothache</a:t>
              </a:r>
              <a:r>
                <a:rPr lang="en-US" sz="6000" dirty="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.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24E949B-8748-4791-87FF-782E25DC8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4" b="93058" l="9794" r="89948">
                        <a14:foregroundMark x1="35052" y1="29831" x2="52062" y2="29831"/>
                        <a14:foregroundMark x1="53866" y1="24953" x2="68299" y2="26642"/>
                        <a14:foregroundMark x1="54897" y1="25328" x2="64175" y2="28143"/>
                        <a14:foregroundMark x1="53093" y1="26829" x2="65206" y2="29456"/>
                        <a14:foregroundMark x1="37629" y1="85553" x2="28351" y2="93058"/>
                        <a14:foregroundMark x1="28351" y1="93058" x2="28351" y2="93058"/>
                        <a14:foregroundMark x1="52577" y1="90056" x2="64691" y2="92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9165" y="4231775"/>
            <a:ext cx="4546060" cy="62449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C01140-F237-7085-C280-3D4982C891C0}"/>
              </a:ext>
            </a:extLst>
          </p:cNvPr>
          <p:cNvGrpSpPr/>
          <p:nvPr/>
        </p:nvGrpSpPr>
        <p:grpSpPr>
          <a:xfrm>
            <a:off x="979439" y="1914339"/>
            <a:ext cx="8635205" cy="1694315"/>
            <a:chOff x="2528731" y="2652698"/>
            <a:chExt cx="9336263" cy="1221125"/>
          </a:xfrm>
          <a:solidFill>
            <a:srgbClr val="0070C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78933093-3F97-ABD6-AF84-8361AF52B2B9}"/>
                </a:ext>
              </a:extLst>
            </p:cNvPr>
            <p:cNvSpPr/>
            <p:nvPr/>
          </p:nvSpPr>
          <p:spPr>
            <a:xfrm>
              <a:off x="2568595" y="2652698"/>
              <a:ext cx="9296399" cy="1221125"/>
            </a:xfrm>
            <a:prstGeom prst="wedgeEllipseCallout">
              <a:avLst>
                <a:gd name="adj1" fmla="val 15887"/>
                <a:gd name="adj2" fmla="val 112098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36">
              <a:extLst>
                <a:ext uri="{FF2B5EF4-FFF2-40B4-BE49-F238E27FC236}">
                  <a16:creationId xmlns:a16="http://schemas.microsoft.com/office/drawing/2014/main" id="{F808993A-7BF7-4061-BBFB-FEBF270617E5}"/>
                </a:ext>
              </a:extLst>
            </p:cNvPr>
            <p:cNvSpPr txBox="1"/>
            <p:nvPr/>
          </p:nvSpPr>
          <p:spPr>
            <a:xfrm>
              <a:off x="2528731" y="2997338"/>
              <a:ext cx="9296399" cy="623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551"/>
                </a:lnSpc>
              </a:pPr>
              <a:r>
                <a:rPr lang="en-US" sz="6000" dirty="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What’s the matter?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EA7C4C8-E62A-4A51-B39E-B6E5839E1C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2800" y="3987886"/>
            <a:ext cx="5718790" cy="3818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77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366</Words>
  <Application>Microsoft Office PowerPoint</Application>
  <PresentationFormat>Custom</PresentationFormat>
  <Paragraphs>36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Dreaming Outloud Pro</vt:lpstr>
      <vt:lpstr>Congenial Black</vt:lpstr>
      <vt:lpstr>Suranna</vt:lpstr>
      <vt:lpstr>Arial</vt:lpstr>
      <vt:lpstr>Congenial</vt:lpstr>
      <vt:lpstr>Calibri</vt:lpstr>
      <vt:lpstr>Times New Roman</vt:lpstr>
      <vt:lpstr>Gliker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TRANGNHD</dc:creator>
  <cp:lastModifiedBy>Admin</cp:lastModifiedBy>
  <cp:revision>26</cp:revision>
  <dcterms:created xsi:type="dcterms:W3CDTF">2006-08-16T00:00:00Z</dcterms:created>
  <dcterms:modified xsi:type="dcterms:W3CDTF">2025-03-12T11:22:11Z</dcterms:modified>
  <dc:identifier>DAF0T6VNcfU</dc:identifier>
</cp:coreProperties>
</file>