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7" r:id="rId2"/>
    <p:sldId id="435" r:id="rId3"/>
    <p:sldId id="469" r:id="rId4"/>
    <p:sldId id="436" r:id="rId5"/>
    <p:sldId id="465" r:id="rId6"/>
    <p:sldId id="437" r:id="rId7"/>
    <p:sldId id="473" r:id="rId8"/>
    <p:sldId id="474" r:id="rId9"/>
    <p:sldId id="475" r:id="rId10"/>
    <p:sldId id="438" r:id="rId11"/>
    <p:sldId id="440" r:id="rId12"/>
  </p:sldIdLst>
  <p:sldSz cx="18288000" cy="10287000"/>
  <p:notesSz cx="6858000" cy="9144000"/>
  <p:embeddedFontLst>
    <p:embeddedFont>
      <p:font typeface="Congenial" panose="020B0604020202020204" charset="0"/>
      <p:regular r:id="rId14"/>
      <p:bold r:id="rId15"/>
      <p:italic r:id="rId16"/>
      <p:boldItalic r:id="rId17"/>
    </p:embeddedFont>
    <p:embeddedFont>
      <p:font typeface="Suranna" panose="020B0604020202020204" charset="0"/>
      <p:regular r:id="rId18"/>
    </p:embeddedFont>
    <p:embeddedFont>
      <p:font typeface="Modern Love" panose="020B0604020202020204" charset="0"/>
      <p:regular r:id="rId19"/>
    </p:embeddedFont>
    <p:embeddedFont>
      <p:font typeface="Gliker" panose="020B0604020202020204" charset="0"/>
      <p:regular r:id="rId20"/>
    </p:embeddedFont>
    <p:embeddedFont>
      <p:font typeface="Arial Rounded MT Bold" panose="020B0604020202020204" charset="0"/>
      <p:regular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8" autoAdjust="0"/>
    <p:restoredTop sz="81332" autoAdjust="0"/>
  </p:normalViewPr>
  <p:slideViewPr>
    <p:cSldViewPr>
      <p:cViewPr varScale="1">
        <p:scale>
          <a:sx n="38" d="100"/>
          <a:sy n="38" d="100"/>
        </p:scale>
        <p:origin x="110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3F6BC-B8B0-470F-B99D-A829B9A55B79}"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2EE11-182A-4D87-8C46-71394B870E09}" type="slidenum">
              <a:rPr lang="en-US" smtClean="0"/>
              <a:t>‹#›</a:t>
            </a:fld>
            <a:endParaRPr lang="en-US"/>
          </a:p>
        </p:txBody>
      </p:sp>
    </p:spTree>
    <p:extLst>
      <p:ext uri="{BB962C8B-B14F-4D97-AF65-F5344CB8AC3E}">
        <p14:creationId xmlns:p14="http://schemas.microsoft.com/office/powerpoint/2010/main" val="247277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look at Activity 4. Ask them </a:t>
            </a:r>
            <a:r>
              <a:rPr lang="en-US" sz="1800" i="1" dirty="0">
                <a:solidFill>
                  <a:srgbClr val="000000"/>
                </a:solidFill>
                <a:effectLst/>
                <a:latin typeface="Times New Roman" panose="02020603050405020304" pitchFamily="18" charset="0"/>
                <a:ea typeface="Times New Roman" panose="02020603050405020304" pitchFamily="18" charset="0"/>
              </a:rPr>
              <a:t>How many pictures are there?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i="1" dirty="0">
                <a:solidFill>
                  <a:srgbClr val="000000"/>
                </a:solidFill>
                <a:effectLst/>
                <a:latin typeface="Times New Roman" panose="02020603050405020304" pitchFamily="18" charset="0"/>
                <a:ea typeface="Times New Roman" panose="02020603050405020304" pitchFamily="18" charset="0"/>
              </a:rPr>
              <a:t>What health problems can you see in each picture? </a:t>
            </a:r>
            <a:r>
              <a:rPr lang="en-US" sz="1800" dirty="0">
                <a:solidFill>
                  <a:srgbClr val="000000"/>
                </a:solidFill>
                <a:effectLst/>
                <a:latin typeface="Times New Roman" panose="02020603050405020304" pitchFamily="18" charset="0"/>
                <a:ea typeface="Times New Roman" panose="02020603050405020304" pitchFamily="18" charset="0"/>
              </a:rPr>
              <a:t>Explain that they will write numbers 1 - 4 in the box of the picture in the order they hear.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5</a:t>
            </a:fld>
            <a:endParaRPr lang="en-US"/>
          </a:p>
        </p:txBody>
      </p:sp>
    </p:spTree>
    <p:extLst>
      <p:ext uri="{BB962C8B-B14F-4D97-AF65-F5344CB8AC3E}">
        <p14:creationId xmlns:p14="http://schemas.microsoft.com/office/powerpoint/2010/main" val="2231017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read the sentences in Question 1. Ask them what is missing in the sentence. Ask them to complete the gap by finding the information from the picture. Give the correct answer.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7</a:t>
            </a:fld>
            <a:endParaRPr lang="en-US"/>
          </a:p>
        </p:txBody>
      </p:sp>
    </p:spTree>
    <p:extLst>
      <p:ext uri="{BB962C8B-B14F-4D97-AF65-F5344CB8AC3E}">
        <p14:creationId xmlns:p14="http://schemas.microsoft.com/office/powerpoint/2010/main" val="1239814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Ask pupils to do the other questions in the same way individually, then in pairs for their peer-checks. Go around and give support if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8</a:t>
            </a:fld>
            <a:endParaRPr lang="en-US"/>
          </a:p>
        </p:txBody>
      </p:sp>
    </p:spTree>
    <p:extLst>
      <p:ext uri="{BB962C8B-B14F-4D97-AF65-F5344CB8AC3E}">
        <p14:creationId xmlns:p14="http://schemas.microsoft.com/office/powerpoint/2010/main" val="3434891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Ask two pupils and two pairs to read the sentences aloud. Give feedback and corrections if necessary.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9</a:t>
            </a:fld>
            <a:endParaRPr lang="en-US"/>
          </a:p>
        </p:txBody>
      </p:sp>
    </p:spTree>
    <p:extLst>
      <p:ext uri="{BB962C8B-B14F-4D97-AF65-F5344CB8AC3E}">
        <p14:creationId xmlns:p14="http://schemas.microsoft.com/office/powerpoint/2010/main" val="238908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10</a:t>
            </a:fld>
            <a:endParaRPr lang="en-US"/>
          </a:p>
        </p:txBody>
      </p:sp>
    </p:spTree>
    <p:extLst>
      <p:ext uri="{BB962C8B-B14F-4D97-AF65-F5344CB8AC3E}">
        <p14:creationId xmlns:p14="http://schemas.microsoft.com/office/powerpoint/2010/main" val="412009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read the lyrics to </a:t>
            </a:r>
            <a:r>
              <a:rPr lang="en-US" sz="1800" dirty="0" err="1">
                <a:solidFill>
                  <a:srgbClr val="000000"/>
                </a:solidFill>
                <a:effectLst/>
                <a:latin typeface="Times New Roman" panose="02020603050405020304" pitchFamily="18" charset="0"/>
                <a:ea typeface="Times New Roman" panose="02020603050405020304" pitchFamily="18" charset="0"/>
              </a:rPr>
              <a:t>familiarise</a:t>
            </a:r>
            <a:r>
              <a:rPr lang="en-US" sz="1800" dirty="0">
                <a:solidFill>
                  <a:srgbClr val="000000"/>
                </a:solidFill>
                <a:effectLst/>
                <a:latin typeface="Times New Roman" panose="02020603050405020304" pitchFamily="18" charset="0"/>
                <a:ea typeface="Times New Roman" panose="02020603050405020304" pitchFamily="18" charset="0"/>
              </a:rPr>
              <a:t> themselves with the language. Check comprehension and give feedback.</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11</a:t>
            </a:fld>
            <a:endParaRPr lang="en-US"/>
          </a:p>
        </p:txBody>
      </p:sp>
    </p:spTree>
    <p:extLst>
      <p:ext uri="{BB962C8B-B14F-4D97-AF65-F5344CB8AC3E}">
        <p14:creationId xmlns:p14="http://schemas.microsoft.com/office/powerpoint/2010/main" val="2237536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4.wdp"/><Relationship Id="rId18" Type="http://schemas.openxmlformats.org/officeDocument/2006/relationships/image" Target="../media/image9.png"/><Relationship Id="rId3" Type="http://schemas.openxmlformats.org/officeDocument/2006/relationships/image" Target="../media/image12.svg"/><Relationship Id="rId7" Type="http://schemas.microsoft.com/office/2007/relationships/hdphoto" Target="../media/hdphoto1.wdp"/><Relationship Id="rId12" Type="http://schemas.openxmlformats.org/officeDocument/2006/relationships/image" Target="../media/image6.png"/><Relationship Id="rId17" Type="http://schemas.openxmlformats.org/officeDocument/2006/relationships/image" Target="../media/image21.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microsoft.com/office/2007/relationships/hdphoto" Target="../media/hdphoto3.wdp"/><Relationship Id="rId5" Type="http://schemas.openxmlformats.org/officeDocument/2006/relationships/image" Target="../media/image14.svg"/><Relationship Id="rId15" Type="http://schemas.microsoft.com/office/2007/relationships/hdphoto" Target="../media/hdphoto5.wdp"/><Relationship Id="rId10" Type="http://schemas.openxmlformats.org/officeDocument/2006/relationships/image" Target="../media/image5.png"/><Relationship Id="rId19" Type="http://schemas.openxmlformats.org/officeDocument/2006/relationships/image" Target="../media/image23.svg"/><Relationship Id="rId4" Type="http://schemas.openxmlformats.org/officeDocument/2006/relationships/image" Target="../media/image2.png"/><Relationship Id="rId9" Type="http://schemas.microsoft.com/office/2007/relationships/hdphoto" Target="../media/hdphoto2.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10.png"/><Relationship Id="rId7" Type="http://schemas.openxmlformats.org/officeDocument/2006/relationships/image" Target="../media/image34.png"/><Relationship Id="rId12" Type="http://schemas.openxmlformats.org/officeDocument/2006/relationships/image" Target="../media/image60.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2.png"/><Relationship Id="rId5" Type="http://schemas.openxmlformats.org/officeDocument/2006/relationships/image" Target="../media/image58.svg"/><Relationship Id="rId10" Type="http://schemas.openxmlformats.org/officeDocument/2006/relationships/image" Target="../media/image12.svg"/><Relationship Id="rId4" Type="http://schemas.openxmlformats.org/officeDocument/2006/relationships/image" Target="../media/image21.pn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26.sv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7.svg"/><Relationship Id="rId3" Type="http://schemas.openxmlformats.org/officeDocument/2006/relationships/image" Target="../media/image14.png"/><Relationship Id="rId7" Type="http://schemas.openxmlformats.org/officeDocument/2006/relationships/image" Target="../media/image31.sv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29.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33.svg"/><Relationship Id="rId14"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26.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2.sv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2.svg"/><Relationship Id="rId5" Type="http://schemas.openxmlformats.org/officeDocument/2006/relationships/image" Target="../media/image58.sv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60.sv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26.sv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60.svg"/><Relationship Id="rId3" Type="http://schemas.openxmlformats.org/officeDocument/2006/relationships/image" Target="../media/image10.png"/><Relationship Id="rId7" Type="http://schemas.openxmlformats.org/officeDocument/2006/relationships/image" Target="../media/image58.sv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12.svg"/><Relationship Id="rId10" Type="http://schemas.openxmlformats.org/officeDocument/2006/relationships/image" Target="../media/image1.png"/><Relationship Id="rId4" Type="http://schemas.openxmlformats.org/officeDocument/2006/relationships/image" Target="../media/image21.png"/><Relationship Id="rId9" Type="http://schemas.openxmlformats.org/officeDocument/2006/relationships/image" Target="../media/image77.sv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60.svg"/><Relationship Id="rId3" Type="http://schemas.openxmlformats.org/officeDocument/2006/relationships/image" Target="../media/image10.png"/><Relationship Id="rId7" Type="http://schemas.openxmlformats.org/officeDocument/2006/relationships/image" Target="../media/image58.svg"/><Relationship Id="rId12" Type="http://schemas.openxmlformats.org/officeDocument/2006/relationships/image" Target="../media/image22.png"/><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7.xml"/><Relationship Id="rId11" Type="http://schemas.openxmlformats.org/officeDocument/2006/relationships/image" Target="../media/image12.svg"/><Relationship Id="rId15" Type="http://schemas.openxmlformats.org/officeDocument/2006/relationships/image" Target="../media/image29.png"/><Relationship Id="rId10" Type="http://schemas.openxmlformats.org/officeDocument/2006/relationships/image" Target="../media/image1.png"/><Relationship Id="rId4" Type="http://schemas.openxmlformats.org/officeDocument/2006/relationships/image" Target="../media/image21.png"/><Relationship Id="rId9" Type="http://schemas.openxmlformats.org/officeDocument/2006/relationships/image" Target="../media/image77.sv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60.svg"/><Relationship Id="rId3" Type="http://schemas.openxmlformats.org/officeDocument/2006/relationships/image" Target="../media/image10.png"/><Relationship Id="rId7" Type="http://schemas.openxmlformats.org/officeDocument/2006/relationships/image" Target="../media/image58.sv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openxmlformats.org/officeDocument/2006/relationships/image" Target="../media/image12.svg"/><Relationship Id="rId10" Type="http://schemas.openxmlformats.org/officeDocument/2006/relationships/image" Target="../media/image1.png"/><Relationship Id="rId4" Type="http://schemas.openxmlformats.org/officeDocument/2006/relationships/image" Target="../media/image21.png"/><Relationship Id="rId9" Type="http://schemas.openxmlformats.org/officeDocument/2006/relationships/image" Target="../media/image77.sv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grpSp>
        <p:nvGrpSpPr>
          <p:cNvPr id="2" name="Group 2"/>
          <p:cNvGrpSpPr/>
          <p:nvPr/>
        </p:nvGrpSpPr>
        <p:grpSpPr>
          <a:xfrm>
            <a:off x="15621000" y="6736467"/>
            <a:ext cx="3972313" cy="397231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3258800" y="8275543"/>
            <a:ext cx="13372395" cy="1677628"/>
          </a:xfrm>
          <a:custGeom>
            <a:avLst/>
            <a:gdLst/>
            <a:ahLst/>
            <a:cxnLst/>
            <a:rect l="l" t="t" r="r" b="b"/>
            <a:pathLst>
              <a:path w="13372395" h="1677628">
                <a:moveTo>
                  <a:pt x="0" y="0"/>
                </a:moveTo>
                <a:lnTo>
                  <a:pt x="13372395" y="0"/>
                </a:lnTo>
                <a:lnTo>
                  <a:pt x="13372395" y="1677628"/>
                </a:lnTo>
                <a:lnTo>
                  <a:pt x="0" y="16776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3521010" y="340014"/>
            <a:ext cx="1033190" cy="982863"/>
          </a:xfrm>
          <a:custGeom>
            <a:avLst/>
            <a:gdLst/>
            <a:ahLst/>
            <a:cxnLst/>
            <a:rect l="l" t="t" r="r" b="b"/>
            <a:pathLst>
              <a:path w="1033190" h="982863">
                <a:moveTo>
                  <a:pt x="0" y="0"/>
                </a:moveTo>
                <a:lnTo>
                  <a:pt x="1033190" y="0"/>
                </a:lnTo>
                <a:lnTo>
                  <a:pt x="1033190" y="982863"/>
                </a:lnTo>
                <a:lnTo>
                  <a:pt x="0" y="9828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3733800" y="400078"/>
            <a:ext cx="1033190" cy="982863"/>
          </a:xfrm>
          <a:custGeom>
            <a:avLst/>
            <a:gdLst/>
            <a:ahLst/>
            <a:cxnLst/>
            <a:rect l="l" t="t" r="r" b="b"/>
            <a:pathLst>
              <a:path w="1033190" h="982863">
                <a:moveTo>
                  <a:pt x="0" y="0"/>
                </a:moveTo>
                <a:lnTo>
                  <a:pt x="1033191" y="0"/>
                </a:lnTo>
                <a:lnTo>
                  <a:pt x="1033191" y="982863"/>
                </a:lnTo>
                <a:lnTo>
                  <a:pt x="0" y="9828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25">
            <a:extLst>
              <a:ext uri="{FF2B5EF4-FFF2-40B4-BE49-F238E27FC236}">
                <a16:creationId xmlns:a16="http://schemas.microsoft.com/office/drawing/2014/main" id="{2486CFD6-ED93-21AD-FCA9-F834A5C7EE11}"/>
              </a:ext>
            </a:extLst>
          </p:cNvPr>
          <p:cNvSpPr txBox="1"/>
          <p:nvPr/>
        </p:nvSpPr>
        <p:spPr>
          <a:xfrm>
            <a:off x="4134569" y="571500"/>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Table of Contents</a:t>
            </a:r>
          </a:p>
        </p:txBody>
      </p:sp>
      <p:grpSp>
        <p:nvGrpSpPr>
          <p:cNvPr id="28" name="Group 27">
            <a:extLst>
              <a:ext uri="{FF2B5EF4-FFF2-40B4-BE49-F238E27FC236}">
                <a16:creationId xmlns:a16="http://schemas.microsoft.com/office/drawing/2014/main" id="{2AAB0067-960A-5828-4D15-7217425A0BE8}"/>
              </a:ext>
            </a:extLst>
          </p:cNvPr>
          <p:cNvGrpSpPr/>
          <p:nvPr/>
        </p:nvGrpSpPr>
        <p:grpSpPr>
          <a:xfrm>
            <a:off x="592890" y="1865968"/>
            <a:ext cx="14422313" cy="1223418"/>
            <a:chOff x="533400" y="1941399"/>
            <a:chExt cx="14422313" cy="1223418"/>
          </a:xfrm>
        </p:grpSpPr>
        <p:sp>
          <p:nvSpPr>
            <p:cNvPr id="8" name="TextBox 8"/>
            <p:cNvSpPr txBox="1"/>
            <p:nvPr/>
          </p:nvSpPr>
          <p:spPr>
            <a:xfrm>
              <a:off x="2133600" y="2374344"/>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Warm-up and Review</a:t>
              </a:r>
            </a:p>
          </p:txBody>
        </p:sp>
        <p:pic>
          <p:nvPicPr>
            <p:cNvPr id="11" name="Picture 10">
              <a:extLst>
                <a:ext uri="{FF2B5EF4-FFF2-40B4-BE49-F238E27FC236}">
                  <a16:creationId xmlns:a16="http://schemas.microsoft.com/office/drawing/2014/main" id="{D85CB798-42A7-122F-A000-00B2ABE0887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826" b="89565" l="9524" r="89683">
                          <a14:foregroundMark x1="55556" y1="7826" x2="76984" y2="21739"/>
                        </a14:backgroundRemoval>
                      </a14:imgEffect>
                    </a14:imgLayer>
                  </a14:imgProps>
                </a:ext>
              </a:extLst>
            </a:blip>
            <a:stretch>
              <a:fillRect/>
            </a:stretch>
          </p:blipFill>
          <p:spPr>
            <a:xfrm>
              <a:off x="533400" y="1941399"/>
              <a:ext cx="1295400" cy="1182310"/>
            </a:xfrm>
            <a:prstGeom prst="rect">
              <a:avLst/>
            </a:prstGeom>
          </p:spPr>
        </p:pic>
      </p:grpSp>
      <p:grpSp>
        <p:nvGrpSpPr>
          <p:cNvPr id="29" name="Group 28">
            <a:extLst>
              <a:ext uri="{FF2B5EF4-FFF2-40B4-BE49-F238E27FC236}">
                <a16:creationId xmlns:a16="http://schemas.microsoft.com/office/drawing/2014/main" id="{B9A0FB6D-2015-C707-D63A-EB6C5E11C20D}"/>
              </a:ext>
            </a:extLst>
          </p:cNvPr>
          <p:cNvGrpSpPr/>
          <p:nvPr/>
        </p:nvGrpSpPr>
        <p:grpSpPr>
          <a:xfrm>
            <a:off x="1443993" y="3275354"/>
            <a:ext cx="14320305" cy="1169804"/>
            <a:chOff x="1155904" y="3515546"/>
            <a:chExt cx="14320305" cy="1169804"/>
          </a:xfrm>
        </p:grpSpPr>
        <p:pic>
          <p:nvPicPr>
            <p:cNvPr id="13" name="Picture 12">
              <a:extLst>
                <a:ext uri="{FF2B5EF4-FFF2-40B4-BE49-F238E27FC236}">
                  <a16:creationId xmlns:a16="http://schemas.microsoft.com/office/drawing/2014/main" id="{0FF667E9-51CD-3C2B-E5B4-D77B096FB4B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965" b="99115" l="6154" r="90000">
                          <a14:foregroundMark x1="69231" y1="12389" x2="76923" y2="30088"/>
                          <a14:foregroundMark x1="80000" y1="30088" x2="88462" y2="62832"/>
                          <a14:foregroundMark x1="30769" y1="15929" x2="56154" y2="7965"/>
                          <a14:foregroundMark x1="35385" y1="86726" x2="75385" y2="88496"/>
                          <a14:foregroundMark x1="14185" y1="32743" x2="32308" y2="15929"/>
                          <a14:foregroundMark x1="14615" y1="30088" x2="43846" y2="7965"/>
                          <a14:foregroundMark x1="7948" y1="46018" x2="10000" y2="67257"/>
                          <a14:foregroundMark x1="7692" y1="43363" x2="7948" y2="46018"/>
                          <a14:foregroundMark x1="7436" y1="40708" x2="7692" y2="43363"/>
                          <a14:foregroundMark x1="35385" y1="91150" x2="61538" y2="92920"/>
                          <a14:foregroundMark x1="43846" y1="95575" x2="50769" y2="95575"/>
                          <a14:foregroundMark x1="40000" y1="98230" x2="58462" y2="99115"/>
                          <a14:backgroundMark x1="7692" y1="32743" x2="7692" y2="40708"/>
                          <a14:backgroundMark x1="5385" y1="43363" x2="5385" y2="43363"/>
                          <a14:backgroundMark x1="6154" y1="46018" x2="6154" y2="46018"/>
                        </a14:backgroundRemoval>
                      </a14:imgEffect>
                    </a14:imgLayer>
                  </a14:imgProps>
                </a:ext>
              </a:extLst>
            </a:blip>
            <a:stretch>
              <a:fillRect/>
            </a:stretch>
          </p:blipFill>
          <p:spPr>
            <a:xfrm>
              <a:off x="1155904" y="3515546"/>
              <a:ext cx="1345792" cy="1169804"/>
            </a:xfrm>
            <a:prstGeom prst="rect">
              <a:avLst/>
            </a:prstGeom>
          </p:spPr>
        </p:pic>
        <p:sp>
          <p:nvSpPr>
            <p:cNvPr id="22" name="TextBox 8">
              <a:extLst>
                <a:ext uri="{FF2B5EF4-FFF2-40B4-BE49-F238E27FC236}">
                  <a16:creationId xmlns:a16="http://schemas.microsoft.com/office/drawing/2014/main" id="{FC6A734D-5961-CAA4-93A4-7541CD9AEEBC}"/>
                </a:ext>
              </a:extLst>
            </p:cNvPr>
            <p:cNvSpPr txBox="1"/>
            <p:nvPr/>
          </p:nvSpPr>
          <p:spPr>
            <a:xfrm>
              <a:off x="2654096" y="3849221"/>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4: Listen and number.</a:t>
              </a:r>
            </a:p>
          </p:txBody>
        </p:sp>
      </p:grpSp>
      <p:grpSp>
        <p:nvGrpSpPr>
          <p:cNvPr id="30" name="Group 29">
            <a:extLst>
              <a:ext uri="{FF2B5EF4-FFF2-40B4-BE49-F238E27FC236}">
                <a16:creationId xmlns:a16="http://schemas.microsoft.com/office/drawing/2014/main" id="{945510E6-A218-E799-45D6-C7609C5CF046}"/>
              </a:ext>
            </a:extLst>
          </p:cNvPr>
          <p:cNvGrpSpPr/>
          <p:nvPr/>
        </p:nvGrpSpPr>
        <p:grpSpPr>
          <a:xfrm>
            <a:off x="2116889" y="4614384"/>
            <a:ext cx="14370061" cy="1292809"/>
            <a:chOff x="1981200" y="4955246"/>
            <a:chExt cx="14370061" cy="1292809"/>
          </a:xfrm>
        </p:grpSpPr>
        <p:pic>
          <p:nvPicPr>
            <p:cNvPr id="15" name="Picture 14">
              <a:extLst>
                <a:ext uri="{FF2B5EF4-FFF2-40B4-BE49-F238E27FC236}">
                  <a16:creationId xmlns:a16="http://schemas.microsoft.com/office/drawing/2014/main" id="{836559DC-4F29-6BDA-1B7A-4ACCF5E4C98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197" b="95902" l="9449" r="93701">
                          <a14:foregroundMark x1="76378" y1="24590" x2="92913" y2="53279"/>
                          <a14:foregroundMark x1="92913" y1="53279" x2="92126" y2="54098"/>
                          <a14:foregroundMark x1="38583" y1="90984" x2="63780" y2="91803"/>
                          <a14:foregroundMark x1="92126" y1="50820" x2="92126" y2="55224"/>
                          <a14:foregroundMark x1="53543" y1="10656" x2="68504" y2="15574"/>
                          <a14:foregroundMark x1="38583" y1="94262" x2="56693" y2="96721"/>
                          <a14:foregroundMark x1="56693" y1="96721" x2="69945" y2="92664"/>
                          <a14:foregroundMark x1="11024" y1="52459" x2="11024" y2="58197"/>
                          <a14:foregroundMark x1="92913" y1="52459" x2="93194" y2="55086"/>
                          <a14:backgroundMark x1="68504" y1="95902" x2="71654" y2="95082"/>
                          <a14:backgroundMark x1="68504" y1="95902" x2="70866" y2="94262"/>
                          <a14:backgroundMark x1="94488" y1="54918" x2="95276" y2="61475"/>
                        </a14:backgroundRemoval>
                      </a14:imgEffect>
                    </a14:imgLayer>
                  </a14:imgProps>
                </a:ext>
              </a:extLst>
            </a:blip>
            <a:stretch>
              <a:fillRect/>
            </a:stretch>
          </p:blipFill>
          <p:spPr>
            <a:xfrm>
              <a:off x="1981200" y="4955246"/>
              <a:ext cx="1345792" cy="1292809"/>
            </a:xfrm>
            <a:prstGeom prst="rect">
              <a:avLst/>
            </a:prstGeom>
          </p:spPr>
        </p:pic>
        <p:sp>
          <p:nvSpPr>
            <p:cNvPr id="23" name="TextBox 8">
              <a:extLst>
                <a:ext uri="{FF2B5EF4-FFF2-40B4-BE49-F238E27FC236}">
                  <a16:creationId xmlns:a16="http://schemas.microsoft.com/office/drawing/2014/main" id="{ACD97AC4-D7E7-6DAC-B06D-C4B0AB12CD65}"/>
                </a:ext>
              </a:extLst>
            </p:cNvPr>
            <p:cNvSpPr txBox="1"/>
            <p:nvPr/>
          </p:nvSpPr>
          <p:spPr>
            <a:xfrm>
              <a:off x="3529148" y="5435906"/>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5: Read and complete.</a:t>
              </a:r>
            </a:p>
          </p:txBody>
        </p:sp>
      </p:grpSp>
      <p:grpSp>
        <p:nvGrpSpPr>
          <p:cNvPr id="31" name="Group 30">
            <a:extLst>
              <a:ext uri="{FF2B5EF4-FFF2-40B4-BE49-F238E27FC236}">
                <a16:creationId xmlns:a16="http://schemas.microsoft.com/office/drawing/2014/main" id="{1A6645C1-2B98-FBC0-7BB4-C360409D97A5}"/>
              </a:ext>
            </a:extLst>
          </p:cNvPr>
          <p:cNvGrpSpPr/>
          <p:nvPr/>
        </p:nvGrpSpPr>
        <p:grpSpPr>
          <a:xfrm>
            <a:off x="3003504" y="6178622"/>
            <a:ext cx="14360413" cy="1198893"/>
            <a:chOff x="2937456" y="6598784"/>
            <a:chExt cx="14360413" cy="1198893"/>
          </a:xfrm>
        </p:grpSpPr>
        <p:pic>
          <p:nvPicPr>
            <p:cNvPr id="17" name="Picture 16">
              <a:extLst>
                <a:ext uri="{FF2B5EF4-FFF2-40B4-BE49-F238E27FC236}">
                  <a16:creationId xmlns:a16="http://schemas.microsoft.com/office/drawing/2014/main" id="{A16679FC-0B11-F7D5-568B-9B8F2536669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257" b="99083" l="4717" r="97170">
                          <a14:foregroundMark x1="39623" y1="12844" x2="69811" y2="16514"/>
                          <a14:foregroundMark x1="40566" y1="9174" x2="69811" y2="14679"/>
                          <a14:foregroundMark x1="69811" y1="14679" x2="70755" y2="15596"/>
                          <a14:foregroundMark x1="77358" y1="21101" x2="94340" y2="43119"/>
                          <a14:foregroundMark x1="94340" y1="43119" x2="94340" y2="51376"/>
                          <a14:foregroundMark x1="20752" y1="15397" x2="18961" y2="15700"/>
                          <a14:foregroundMark x1="35849" y1="12844" x2="24263" y2="14803"/>
                          <a14:foregroundMark x1="5950" y1="20058" x2="5718" y2="20158"/>
                          <a14:foregroundMark x1="14453" y1="39339" x2="9434" y2="46789"/>
                          <a14:foregroundMark x1="15497" y1="37790" x2="14688" y2="38990"/>
                          <a14:foregroundMark x1="20404" y1="30505" x2="15517" y2="37759"/>
                          <a14:foregroundMark x1="27243" y1="20354" x2="26926" y2="20825"/>
                          <a14:foregroundMark x1="9434" y1="46789" x2="5660" y2="58716"/>
                          <a14:foregroundMark x1="9434" y1="58716" x2="36226" y2="91060"/>
                          <a14:foregroundMark x1="51231" y1="90826" x2="52142" y2="90826"/>
                          <a14:foregroundMark x1="40004" y1="90826" x2="40311" y2="90826"/>
                          <a14:foregroundMark x1="71727" y1="88237" x2="77358" y2="84404"/>
                          <a14:foregroundMark x1="98113" y1="55046" x2="92453" y2="69725"/>
                          <a14:foregroundMark x1="42542" y1="96064" x2="56457" y2="97417"/>
                          <a14:foregroundMark x1="36200" y1="95447" x2="36415" y2="95468"/>
                          <a14:foregroundMark x1="35751" y1="95993" x2="36792" y2="96330"/>
                          <a14:foregroundMark x1="52830" y1="99083" x2="55660" y2="99083"/>
                          <a14:foregroundMark x1="36792" y1="95413" x2="41509" y2="95413"/>
                          <a14:foregroundMark x1="39623" y1="97248" x2="44340" y2="97248"/>
                          <a14:backgroundMark x1="18868" y1="15596" x2="10377" y2="19266"/>
                          <a14:backgroundMark x1="9434" y1="19266" x2="9434" y2="18349"/>
                          <a14:backgroundMark x1="21698" y1="12844" x2="19811" y2="14679"/>
                          <a14:backgroundMark x1="6604" y1="22018" x2="3774" y2="20183"/>
                          <a14:backgroundMark x1="8491" y1="19266" x2="8491" y2="17431"/>
                          <a14:backgroundMark x1="7547" y1="15596" x2="6604" y2="20183"/>
                          <a14:backgroundMark x1="72642" y1="96330" x2="70755" y2="99083"/>
                          <a14:backgroundMark x1="77358" y1="95413" x2="63208" y2="99083"/>
                          <a14:backgroundMark x1="66038" y1="99083" x2="57547" y2="99083"/>
                          <a14:backgroundMark x1="31132" y1="97248" x2="33962" y2="98165"/>
                        </a14:backgroundRemoval>
                      </a14:imgEffect>
                    </a14:imgLayer>
                  </a14:imgProps>
                </a:ext>
              </a:extLst>
            </a:blip>
            <a:stretch>
              <a:fillRect/>
            </a:stretch>
          </p:blipFill>
          <p:spPr>
            <a:xfrm>
              <a:off x="2937456" y="6598784"/>
              <a:ext cx="1165896" cy="1198893"/>
            </a:xfrm>
            <a:prstGeom prst="rect">
              <a:avLst/>
            </a:prstGeom>
          </p:spPr>
        </p:pic>
        <p:sp>
          <p:nvSpPr>
            <p:cNvPr id="24" name="TextBox 8">
              <a:extLst>
                <a:ext uri="{FF2B5EF4-FFF2-40B4-BE49-F238E27FC236}">
                  <a16:creationId xmlns:a16="http://schemas.microsoft.com/office/drawing/2014/main" id="{E405A1CB-08A8-3063-28BD-2D2D6E6904B6}"/>
                </a:ext>
              </a:extLst>
            </p:cNvPr>
            <p:cNvSpPr txBox="1"/>
            <p:nvPr/>
          </p:nvSpPr>
          <p:spPr>
            <a:xfrm>
              <a:off x="4475756" y="6974982"/>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6: Let’s sing.</a:t>
              </a:r>
            </a:p>
          </p:txBody>
        </p:sp>
      </p:grpSp>
      <p:grpSp>
        <p:nvGrpSpPr>
          <p:cNvPr id="32" name="Group 31">
            <a:extLst>
              <a:ext uri="{FF2B5EF4-FFF2-40B4-BE49-F238E27FC236}">
                <a16:creationId xmlns:a16="http://schemas.microsoft.com/office/drawing/2014/main" id="{5F8346CE-EC44-D4A3-AC9A-6EB2BF486F5A}"/>
              </a:ext>
            </a:extLst>
          </p:cNvPr>
          <p:cNvGrpSpPr/>
          <p:nvPr/>
        </p:nvGrpSpPr>
        <p:grpSpPr>
          <a:xfrm>
            <a:off x="3777325" y="7557492"/>
            <a:ext cx="14440433" cy="1322387"/>
            <a:chOff x="3639480" y="8081500"/>
            <a:chExt cx="14440433" cy="1322387"/>
          </a:xfrm>
        </p:grpSpPr>
        <p:pic>
          <p:nvPicPr>
            <p:cNvPr id="19" name="Picture 18">
              <a:extLst>
                <a:ext uri="{FF2B5EF4-FFF2-40B4-BE49-F238E27FC236}">
                  <a16:creationId xmlns:a16="http://schemas.microsoft.com/office/drawing/2014/main" id="{7E2A5D17-FE9F-6F1C-8A8D-234F94C014F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35" b="92920" l="8696" r="96522">
                          <a14:foregroundMark x1="44348" y1="13274" x2="67826" y2="13274"/>
                          <a14:foregroundMark x1="67826" y1="13274" x2="69565" y2="14159"/>
                          <a14:foregroundMark x1="57391" y1="10619" x2="73913" y2="15044"/>
                          <a14:foregroundMark x1="93913" y1="40708" x2="94748" y2="47788"/>
                          <a14:foregroundMark x1="90979" y1="67809" x2="90617" y2="69207"/>
                          <a14:foregroundMark x1="87434" y1="72370" x2="76522" y2="84956"/>
                          <a14:foregroundMark x1="88696" y1="73451" x2="75652" y2="86726"/>
                          <a14:foregroundMark x1="42609" y1="92035" x2="62609" y2="92920"/>
                          <a14:backgroundMark x1="99130" y1="47788" x2="99130" y2="53097"/>
                          <a14:backgroundMark x1="98261" y1="53982" x2="99130" y2="67257"/>
                          <a14:backgroundMark x1="96522" y1="52212" x2="96522" y2="56637"/>
                          <a14:backgroundMark x1="93043" y1="70796" x2="90435" y2="74336"/>
                        </a14:backgroundRemoval>
                      </a14:imgEffect>
                    </a14:imgLayer>
                  </a14:imgProps>
                </a:ext>
              </a:extLst>
            </a:blip>
            <a:stretch>
              <a:fillRect/>
            </a:stretch>
          </p:blipFill>
          <p:spPr>
            <a:xfrm>
              <a:off x="3639480" y="8081500"/>
              <a:ext cx="1345792" cy="1322387"/>
            </a:xfrm>
            <a:prstGeom prst="rect">
              <a:avLst/>
            </a:prstGeom>
          </p:spPr>
        </p:pic>
        <p:sp>
          <p:nvSpPr>
            <p:cNvPr id="25" name="TextBox 8">
              <a:extLst>
                <a:ext uri="{FF2B5EF4-FFF2-40B4-BE49-F238E27FC236}">
                  <a16:creationId xmlns:a16="http://schemas.microsoft.com/office/drawing/2014/main" id="{86AA3663-109C-80F4-8763-FEF6B4791B88}"/>
                </a:ext>
              </a:extLst>
            </p:cNvPr>
            <p:cNvSpPr txBox="1"/>
            <p:nvPr/>
          </p:nvSpPr>
          <p:spPr>
            <a:xfrm>
              <a:off x="5257800" y="8594729"/>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Fun corner and Wrap-up</a:t>
              </a:r>
            </a:p>
          </p:txBody>
        </p:sp>
      </p:grpSp>
      <p:sp>
        <p:nvSpPr>
          <p:cNvPr id="26" name="Freeform 7">
            <a:extLst>
              <a:ext uri="{FF2B5EF4-FFF2-40B4-BE49-F238E27FC236}">
                <a16:creationId xmlns:a16="http://schemas.microsoft.com/office/drawing/2014/main" id="{220E592C-6A9A-EB9E-CED0-B3B2C978A97C}"/>
              </a:ext>
            </a:extLst>
          </p:cNvPr>
          <p:cNvSpPr/>
          <p:nvPr/>
        </p:nvSpPr>
        <p:spPr>
          <a:xfrm>
            <a:off x="-1076764" y="6736467"/>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7" name="Freeform 2">
            <a:extLst>
              <a:ext uri="{FF2B5EF4-FFF2-40B4-BE49-F238E27FC236}">
                <a16:creationId xmlns:a16="http://schemas.microsoft.com/office/drawing/2014/main" id="{4BC1B817-D9B9-C721-71AC-56379A6AD5DA}"/>
              </a:ext>
            </a:extLst>
          </p:cNvPr>
          <p:cNvSpPr/>
          <p:nvPr/>
        </p:nvSpPr>
        <p:spPr>
          <a:xfrm rot="742364">
            <a:off x="15744196" y="-446612"/>
            <a:ext cx="3194472" cy="2847663"/>
          </a:xfrm>
          <a:custGeom>
            <a:avLst/>
            <a:gdLst/>
            <a:ahLst/>
            <a:cxnLst/>
            <a:rect l="l" t="t" r="r" b="b"/>
            <a:pathLst>
              <a:path w="2554265" h="2378660">
                <a:moveTo>
                  <a:pt x="0" y="0"/>
                </a:moveTo>
                <a:lnTo>
                  <a:pt x="2554266" y="0"/>
                </a:lnTo>
                <a:lnTo>
                  <a:pt x="2554266" y="2378660"/>
                </a:lnTo>
                <a:lnTo>
                  <a:pt x="0" y="237866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9F8C5-DB07-27F1-3FF8-6A8230A174A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1022670-6A16-F87A-B259-3B06A31B048E}"/>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FA3307A7-C97B-B93E-E34D-189C223E3B26}"/>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a:extLst>
              <a:ext uri="{FF2B5EF4-FFF2-40B4-BE49-F238E27FC236}">
                <a16:creationId xmlns:a16="http://schemas.microsoft.com/office/drawing/2014/main" id="{CA2A60C4-D76E-03EE-017D-69867D7B69D7}"/>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a:extLst>
              <a:ext uri="{FF2B5EF4-FFF2-40B4-BE49-F238E27FC236}">
                <a16:creationId xmlns:a16="http://schemas.microsoft.com/office/drawing/2014/main" id="{6E472C75-85A2-32DB-BCDA-EED747C9AB99}"/>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extLst>
              <a:ext uri="{FF2B5EF4-FFF2-40B4-BE49-F238E27FC236}">
                <a16:creationId xmlns:a16="http://schemas.microsoft.com/office/drawing/2014/main" id="{030B9DE3-ADD3-0762-6A07-4BFB932FDAA7}"/>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12">
            <a:extLst>
              <a:ext uri="{FF2B5EF4-FFF2-40B4-BE49-F238E27FC236}">
                <a16:creationId xmlns:a16="http://schemas.microsoft.com/office/drawing/2014/main" id="{B828C048-BF4D-0FE2-2161-4E82D1F64A1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04</a:t>
            </a:r>
          </a:p>
          <a:p>
            <a:pPr algn="ctr"/>
            <a:r>
              <a:rPr lang="en-US" sz="8000" dirty="0">
                <a:solidFill>
                  <a:srgbClr val="00B050"/>
                </a:solidFill>
                <a:latin typeface="Congenial" panose="02000503040000020004" pitchFamily="2" charset="0"/>
              </a:rPr>
              <a:t>Activity 6</a:t>
            </a:r>
          </a:p>
          <a:p>
            <a:pPr algn="ctr"/>
            <a:r>
              <a:rPr lang="en-US" sz="9600" dirty="0">
                <a:solidFill>
                  <a:schemeClr val="accent6">
                    <a:lumMod val="50000"/>
                  </a:schemeClr>
                </a:solidFill>
                <a:latin typeface="Congenial Black" panose="02000503040000020004" pitchFamily="2" charset="0"/>
              </a:rPr>
              <a:t>Let’s sing.</a:t>
            </a:r>
          </a:p>
        </p:txBody>
      </p:sp>
      <p:grpSp>
        <p:nvGrpSpPr>
          <p:cNvPr id="34" name="Group 33">
            <a:extLst>
              <a:ext uri="{FF2B5EF4-FFF2-40B4-BE49-F238E27FC236}">
                <a16:creationId xmlns:a16="http://schemas.microsoft.com/office/drawing/2014/main" id="{32183E8F-667A-520B-CC4E-DAB150741ECB}"/>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0B367795-F5F3-E96C-727F-95946758558D}"/>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37F34F42-5384-673F-3DB4-A663A1CC1F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58FA71C-A70C-1CCC-9E45-8D53C17F12A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7024A658-62E3-E891-C5F4-2B6266C09DBC}"/>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3D45C216-C9E2-A07F-6EFF-D24018932A10}"/>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F58C0EBC-6FB8-9889-12C4-DC19FA95B7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7196201-E4ED-7C62-1BD7-D3A5C52CF8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6180B030-E591-D514-4E7B-A5F0F903EE41}"/>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D14E503-F91A-867B-FBDE-E56B922C6A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1A9B3446-15E8-58CF-DD96-49B25FFFB75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0D0DF69B-F17F-3397-B5D2-0F4E20F02AE7}"/>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DB0BFD-6E01-C092-9A07-CCF397821E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A6DFF8D3-F078-F3BB-22EB-C2ED4C6B381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928E00A2-A48E-E8CA-26DD-30F969FBD677}"/>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9A53E55C-4D9E-3747-D9CC-67EABA7A76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67939CD-3004-360A-2943-32218B0DD92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263B4AC7-EB2D-FE3D-C8CE-9B49D3470F19}"/>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A707D92C-827A-80B3-AF7D-723C1950A5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66918CF-F0AC-6CDB-5F6F-803F99F044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12FC1D6F-7DDB-0037-452B-91029FD51ECB}"/>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5" name="Freeform 23">
                <a:extLst>
                  <a:ext uri="{FF2B5EF4-FFF2-40B4-BE49-F238E27FC236}">
                    <a16:creationId xmlns:a16="http://schemas.microsoft.com/office/drawing/2014/main" id="{C80B3F40-42B1-2CDD-EF6C-B88DE47FF186}"/>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r="-37147"/>
                </a:stretch>
              </a:blipFill>
            </p:spPr>
          </p:sp>
          <p:sp>
            <p:nvSpPr>
              <p:cNvPr id="46" name="Freeform 24">
                <a:extLst>
                  <a:ext uri="{FF2B5EF4-FFF2-40B4-BE49-F238E27FC236}">
                    <a16:creationId xmlns:a16="http://schemas.microsoft.com/office/drawing/2014/main" id="{B32C46B6-CE4C-494A-7056-406B2577F4FD}"/>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25">
                <a:extLst>
                  <a:ext uri="{FF2B5EF4-FFF2-40B4-BE49-F238E27FC236}">
                    <a16:creationId xmlns:a16="http://schemas.microsoft.com/office/drawing/2014/main" id="{B23E9DCD-3AE5-92B2-8B9C-AACC41CDA141}"/>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spTree>
    <p:extLst>
      <p:ext uri="{BB962C8B-B14F-4D97-AF65-F5344CB8AC3E}">
        <p14:creationId xmlns:p14="http://schemas.microsoft.com/office/powerpoint/2010/main" val="428067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00200" y="740000"/>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give gestures.</a:t>
            </a:r>
          </a:p>
        </p:txBody>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6"/>
          <a:stretch>
            <a:fillRect/>
          </a:stretch>
        </p:blipFill>
        <p:spPr>
          <a:xfrm>
            <a:off x="4191000" y="1645534"/>
            <a:ext cx="8712425" cy="1219232"/>
          </a:xfrm>
          <a:prstGeom prst="rect">
            <a:avLst/>
          </a:prstGeom>
        </p:spPr>
      </p:pic>
      <p:grpSp>
        <p:nvGrpSpPr>
          <p:cNvPr id="7" name="Group 6">
            <a:extLst>
              <a:ext uri="{FF2B5EF4-FFF2-40B4-BE49-F238E27FC236}">
                <a16:creationId xmlns:a16="http://schemas.microsoft.com/office/drawing/2014/main" id="{D1B7BC55-E853-1D17-57DE-931916E18C7D}"/>
              </a:ext>
            </a:extLst>
          </p:cNvPr>
          <p:cNvGrpSpPr/>
          <p:nvPr/>
        </p:nvGrpSpPr>
        <p:grpSpPr>
          <a:xfrm>
            <a:off x="421922" y="3306308"/>
            <a:ext cx="17452273" cy="6270661"/>
            <a:chOff x="421922" y="3306308"/>
            <a:chExt cx="17452273" cy="6270661"/>
          </a:xfrm>
        </p:grpSpPr>
        <p:pic>
          <p:nvPicPr>
            <p:cNvPr id="5" name="Picture 4">
              <a:extLst>
                <a:ext uri="{FF2B5EF4-FFF2-40B4-BE49-F238E27FC236}">
                  <a16:creationId xmlns:a16="http://schemas.microsoft.com/office/drawing/2014/main" id="{A2AF10FC-9407-362A-2B41-0CAA881B3A5A}"/>
                </a:ext>
              </a:extLst>
            </p:cNvPr>
            <p:cNvPicPr>
              <a:picLocks noChangeAspect="1"/>
            </p:cNvPicPr>
            <p:nvPr/>
          </p:nvPicPr>
          <p:blipFill>
            <a:blip r:embed="rId7"/>
            <a:stretch>
              <a:fillRect/>
            </a:stretch>
          </p:blipFill>
          <p:spPr>
            <a:xfrm>
              <a:off x="421922" y="3306308"/>
              <a:ext cx="17452273" cy="6270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a:extLst>
                <a:ext uri="{FF2B5EF4-FFF2-40B4-BE49-F238E27FC236}">
                  <a16:creationId xmlns:a16="http://schemas.microsoft.com/office/drawing/2014/main" id="{30802CB4-08A3-ABBE-64F7-95C821BF394A}"/>
                </a:ext>
              </a:extLst>
            </p:cNvPr>
            <p:cNvSpPr/>
            <p:nvPr/>
          </p:nvSpPr>
          <p:spPr>
            <a:xfrm>
              <a:off x="13868400" y="8801100"/>
              <a:ext cx="3505200"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giphy">
            <a:extLst>
              <a:ext uri="{FF2B5EF4-FFF2-40B4-BE49-F238E27FC236}">
                <a16:creationId xmlns:a16="http://schemas.microsoft.com/office/drawing/2014/main" id="{9DC120D9-BDC9-E08F-C44C-56EA5C64EF76}"/>
              </a:ext>
            </a:extLst>
          </p:cNvPr>
          <p:cNvPicPr>
            <a:picLocks noChangeAspect="1"/>
          </p:cNvPicPr>
          <p:nvPr/>
        </p:nvPicPr>
        <p:blipFill>
          <a:blip r:embed="rId8"/>
          <a:stretch>
            <a:fillRect/>
          </a:stretch>
        </p:blipFill>
        <p:spPr>
          <a:xfrm>
            <a:off x="-384966" y="3619500"/>
            <a:ext cx="1075587" cy="420160"/>
          </a:xfrm>
          <a:prstGeom prst="rect">
            <a:avLst/>
          </a:prstGeom>
        </p:spPr>
      </p:pic>
      <p:pic>
        <p:nvPicPr>
          <p:cNvPr id="9" name="Picture 8" descr="giphy">
            <a:extLst>
              <a:ext uri="{FF2B5EF4-FFF2-40B4-BE49-F238E27FC236}">
                <a16:creationId xmlns:a16="http://schemas.microsoft.com/office/drawing/2014/main" id="{7941A910-3893-577F-82B4-D9BB662CCD6B}"/>
              </a:ext>
            </a:extLst>
          </p:cNvPr>
          <p:cNvPicPr>
            <a:picLocks noChangeAspect="1"/>
          </p:cNvPicPr>
          <p:nvPr/>
        </p:nvPicPr>
        <p:blipFill>
          <a:blip r:embed="rId8"/>
          <a:stretch>
            <a:fillRect/>
          </a:stretch>
        </p:blipFill>
        <p:spPr>
          <a:xfrm>
            <a:off x="-384967" y="4352852"/>
            <a:ext cx="1075587" cy="420160"/>
          </a:xfrm>
          <a:prstGeom prst="rect">
            <a:avLst/>
          </a:prstGeom>
        </p:spPr>
      </p:pic>
      <p:pic>
        <p:nvPicPr>
          <p:cNvPr id="10" name="Picture 9" descr="giphy">
            <a:extLst>
              <a:ext uri="{FF2B5EF4-FFF2-40B4-BE49-F238E27FC236}">
                <a16:creationId xmlns:a16="http://schemas.microsoft.com/office/drawing/2014/main" id="{C964A1F7-B135-4EF2-2E64-F76BA4C0DE37}"/>
              </a:ext>
            </a:extLst>
          </p:cNvPr>
          <p:cNvPicPr>
            <a:picLocks noChangeAspect="1"/>
          </p:cNvPicPr>
          <p:nvPr/>
        </p:nvPicPr>
        <p:blipFill>
          <a:blip r:embed="rId8"/>
          <a:stretch>
            <a:fillRect/>
          </a:stretch>
        </p:blipFill>
        <p:spPr>
          <a:xfrm>
            <a:off x="-434759" y="5150748"/>
            <a:ext cx="1075587" cy="420160"/>
          </a:xfrm>
          <a:prstGeom prst="rect">
            <a:avLst/>
          </a:prstGeom>
        </p:spPr>
      </p:pic>
      <p:pic>
        <p:nvPicPr>
          <p:cNvPr id="11" name="Picture 10" descr="giphy">
            <a:extLst>
              <a:ext uri="{FF2B5EF4-FFF2-40B4-BE49-F238E27FC236}">
                <a16:creationId xmlns:a16="http://schemas.microsoft.com/office/drawing/2014/main" id="{908C127C-D93D-84B6-9F3D-75F1B70AFE6C}"/>
              </a:ext>
            </a:extLst>
          </p:cNvPr>
          <p:cNvPicPr>
            <a:picLocks noChangeAspect="1"/>
          </p:cNvPicPr>
          <p:nvPr/>
        </p:nvPicPr>
        <p:blipFill>
          <a:blip r:embed="rId8"/>
          <a:stretch>
            <a:fillRect/>
          </a:stretch>
        </p:blipFill>
        <p:spPr>
          <a:xfrm>
            <a:off x="-434760" y="5958980"/>
            <a:ext cx="1075587" cy="420160"/>
          </a:xfrm>
          <a:prstGeom prst="rect">
            <a:avLst/>
          </a:prstGeom>
        </p:spPr>
      </p:pic>
      <p:pic>
        <p:nvPicPr>
          <p:cNvPr id="16" name="Picture 15" descr="giphy">
            <a:extLst>
              <a:ext uri="{FF2B5EF4-FFF2-40B4-BE49-F238E27FC236}">
                <a16:creationId xmlns:a16="http://schemas.microsoft.com/office/drawing/2014/main" id="{30B77AB7-DFC9-849D-7C1E-AF77CF289D1D}"/>
              </a:ext>
            </a:extLst>
          </p:cNvPr>
          <p:cNvPicPr>
            <a:picLocks noChangeAspect="1"/>
          </p:cNvPicPr>
          <p:nvPr/>
        </p:nvPicPr>
        <p:blipFill>
          <a:blip r:embed="rId8"/>
          <a:stretch>
            <a:fillRect/>
          </a:stretch>
        </p:blipFill>
        <p:spPr>
          <a:xfrm>
            <a:off x="-436171" y="6820682"/>
            <a:ext cx="1075587" cy="420160"/>
          </a:xfrm>
          <a:prstGeom prst="rect">
            <a:avLst/>
          </a:prstGeom>
        </p:spPr>
      </p:pic>
      <p:pic>
        <p:nvPicPr>
          <p:cNvPr id="18" name="Picture 17" descr="giphy">
            <a:extLst>
              <a:ext uri="{FF2B5EF4-FFF2-40B4-BE49-F238E27FC236}">
                <a16:creationId xmlns:a16="http://schemas.microsoft.com/office/drawing/2014/main" id="{470C3D36-DA02-022B-D6CB-923D931B2EB7}"/>
              </a:ext>
            </a:extLst>
          </p:cNvPr>
          <p:cNvPicPr>
            <a:picLocks noChangeAspect="1"/>
          </p:cNvPicPr>
          <p:nvPr/>
        </p:nvPicPr>
        <p:blipFill>
          <a:blip r:embed="rId8"/>
          <a:stretch>
            <a:fillRect/>
          </a:stretch>
        </p:blipFill>
        <p:spPr>
          <a:xfrm>
            <a:off x="8089629" y="3619500"/>
            <a:ext cx="1075587" cy="420160"/>
          </a:xfrm>
          <a:prstGeom prst="rect">
            <a:avLst/>
          </a:prstGeom>
        </p:spPr>
      </p:pic>
      <p:pic>
        <p:nvPicPr>
          <p:cNvPr id="19" name="Picture 18" descr="giphy">
            <a:extLst>
              <a:ext uri="{FF2B5EF4-FFF2-40B4-BE49-F238E27FC236}">
                <a16:creationId xmlns:a16="http://schemas.microsoft.com/office/drawing/2014/main" id="{85DCDD30-CA99-7C0A-5846-45F863DE16D3}"/>
              </a:ext>
            </a:extLst>
          </p:cNvPr>
          <p:cNvPicPr>
            <a:picLocks noChangeAspect="1"/>
          </p:cNvPicPr>
          <p:nvPr/>
        </p:nvPicPr>
        <p:blipFill>
          <a:blip r:embed="rId8"/>
          <a:stretch>
            <a:fillRect/>
          </a:stretch>
        </p:blipFill>
        <p:spPr>
          <a:xfrm>
            <a:off x="8028219" y="4401298"/>
            <a:ext cx="1075587" cy="420160"/>
          </a:xfrm>
          <a:prstGeom prst="rect">
            <a:avLst/>
          </a:prstGeom>
        </p:spPr>
      </p:pic>
      <p:pic>
        <p:nvPicPr>
          <p:cNvPr id="20" name="Picture 19" descr="giphy">
            <a:extLst>
              <a:ext uri="{FF2B5EF4-FFF2-40B4-BE49-F238E27FC236}">
                <a16:creationId xmlns:a16="http://schemas.microsoft.com/office/drawing/2014/main" id="{8E786FB3-BBBC-0729-F9B0-4A9CD6FD5A34}"/>
              </a:ext>
            </a:extLst>
          </p:cNvPr>
          <p:cNvPicPr>
            <a:picLocks noChangeAspect="1"/>
          </p:cNvPicPr>
          <p:nvPr/>
        </p:nvPicPr>
        <p:blipFill>
          <a:blip r:embed="rId8"/>
          <a:stretch>
            <a:fillRect/>
          </a:stretch>
        </p:blipFill>
        <p:spPr>
          <a:xfrm>
            <a:off x="8063497" y="5213260"/>
            <a:ext cx="1075587" cy="420160"/>
          </a:xfrm>
          <a:prstGeom prst="rect">
            <a:avLst/>
          </a:prstGeom>
        </p:spPr>
      </p:pic>
      <p:pic>
        <p:nvPicPr>
          <p:cNvPr id="22" name="Picture 21" descr="giphy">
            <a:extLst>
              <a:ext uri="{FF2B5EF4-FFF2-40B4-BE49-F238E27FC236}">
                <a16:creationId xmlns:a16="http://schemas.microsoft.com/office/drawing/2014/main" id="{0A3C2967-3F2D-BFEE-DDF8-E26A836FB6AA}"/>
              </a:ext>
            </a:extLst>
          </p:cNvPr>
          <p:cNvPicPr>
            <a:picLocks noChangeAspect="1"/>
          </p:cNvPicPr>
          <p:nvPr/>
        </p:nvPicPr>
        <p:blipFill>
          <a:blip r:embed="rId8"/>
          <a:stretch>
            <a:fillRect/>
          </a:stretch>
        </p:blipFill>
        <p:spPr>
          <a:xfrm>
            <a:off x="8089629" y="6058108"/>
            <a:ext cx="1075587" cy="420160"/>
          </a:xfrm>
          <a:prstGeom prst="rect">
            <a:avLst/>
          </a:prstGeom>
        </p:spPr>
      </p:pic>
      <p:pic>
        <p:nvPicPr>
          <p:cNvPr id="23" name="Picture 22" descr="giphy">
            <a:extLst>
              <a:ext uri="{FF2B5EF4-FFF2-40B4-BE49-F238E27FC236}">
                <a16:creationId xmlns:a16="http://schemas.microsoft.com/office/drawing/2014/main" id="{E35E3367-5507-AEBB-593D-5235246540BF}"/>
              </a:ext>
            </a:extLst>
          </p:cNvPr>
          <p:cNvPicPr>
            <a:picLocks noChangeAspect="1"/>
          </p:cNvPicPr>
          <p:nvPr/>
        </p:nvPicPr>
        <p:blipFill>
          <a:blip r:embed="rId8"/>
          <a:stretch>
            <a:fillRect/>
          </a:stretch>
        </p:blipFill>
        <p:spPr>
          <a:xfrm>
            <a:off x="8181218" y="6779053"/>
            <a:ext cx="1075587" cy="420160"/>
          </a:xfrm>
          <a:prstGeom prst="rect">
            <a:avLst/>
          </a:prstGeom>
        </p:spPr>
      </p:pic>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extLst>
      <p:ext uri="{BB962C8B-B14F-4D97-AF65-F5344CB8AC3E}">
        <p14:creationId xmlns:p14="http://schemas.microsoft.com/office/powerpoint/2010/main" val="187068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9"/>
                                        </p:tgtEl>
                                        <p:attrNameLst>
                                          <p:attrName>ppt_x</p:attrName>
                                        </p:attrNameLst>
                                      </p:cBhvr>
                                      <p:tavLst>
                                        <p:tav tm="0">
                                          <p:val>
                                            <p:strVal val="ppt_x"/>
                                          </p:val>
                                        </p:tav>
                                        <p:tav tm="100000">
                                          <p:val>
                                            <p:strVal val="ppt_x"/>
                                          </p:val>
                                        </p:tav>
                                      </p:tavLst>
                                    </p:anim>
                                    <p:anim calcmode="lin" valueType="num">
                                      <p:cBhvr additive="base">
                                        <p:cTn id="23" dur="500"/>
                                        <p:tgtEl>
                                          <p:spTgt spid="9"/>
                                        </p:tgtEl>
                                        <p:attrNameLst>
                                          <p:attrName>ppt_y</p:attrName>
                                        </p:attrNameLst>
                                      </p:cBhvr>
                                      <p:tavLst>
                                        <p:tav tm="0">
                                          <p:val>
                                            <p:strVal val="ppt_y"/>
                                          </p:val>
                                        </p:tav>
                                        <p:tav tm="100000">
                                          <p:val>
                                            <p:strVal val="1+ppt_h/2"/>
                                          </p:val>
                                        </p:tav>
                                      </p:tavLst>
                                    </p:anim>
                                    <p:set>
                                      <p:cBhvr>
                                        <p:cTn id="24" dur="1" fill="hold">
                                          <p:stCondLst>
                                            <p:cond delay="499"/>
                                          </p:stCondLst>
                                        </p:cTn>
                                        <p:tgtEl>
                                          <p:spTgt spid="9"/>
                                        </p:tgtEl>
                                        <p:attrNameLst>
                                          <p:attrName>style.visibility</p:attrName>
                                        </p:attrNameLst>
                                      </p:cBhvr>
                                      <p:to>
                                        <p:strVal val="hidden"/>
                                      </p:to>
                                    </p:set>
                                  </p:childTnLst>
                                </p:cTn>
                              </p:par>
                              <p:par>
                                <p:cTn id="25" presetID="2" presetClass="entr" presetSubtype="8"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1+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ntr" presetSubtype="8"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1"/>
                                        </p:tgtEl>
                                        <p:attrNameLst>
                                          <p:attrName>ppt_x</p:attrName>
                                        </p:attrNameLst>
                                      </p:cBhvr>
                                      <p:tavLst>
                                        <p:tav tm="0">
                                          <p:val>
                                            <p:strVal val="ppt_x"/>
                                          </p:val>
                                        </p:tav>
                                        <p:tav tm="100000">
                                          <p:val>
                                            <p:strVal val="ppt_x"/>
                                          </p:val>
                                        </p:tav>
                                      </p:tavLst>
                                    </p:anim>
                                    <p:anim calcmode="lin" valueType="num">
                                      <p:cBhvr additive="base">
                                        <p:cTn id="43" dur="500"/>
                                        <p:tgtEl>
                                          <p:spTgt spid="11"/>
                                        </p:tgtEl>
                                        <p:attrNameLst>
                                          <p:attrName>ppt_y</p:attrName>
                                        </p:attrNameLst>
                                      </p:cBhvr>
                                      <p:tavLst>
                                        <p:tav tm="0">
                                          <p:val>
                                            <p:strVal val="ppt_y"/>
                                          </p:val>
                                        </p:tav>
                                        <p:tav tm="100000">
                                          <p:val>
                                            <p:strVal val="1+ppt_h/2"/>
                                          </p:val>
                                        </p:tav>
                                      </p:tavLst>
                                    </p:anim>
                                    <p:set>
                                      <p:cBhvr>
                                        <p:cTn id="44" dur="1" fill="hold">
                                          <p:stCondLst>
                                            <p:cond delay="499"/>
                                          </p:stCondLst>
                                        </p:cTn>
                                        <p:tgtEl>
                                          <p:spTgt spid="11"/>
                                        </p:tgtEl>
                                        <p:attrNameLst>
                                          <p:attrName>style.visibility</p:attrName>
                                        </p:attrNameLst>
                                      </p:cBhvr>
                                      <p:to>
                                        <p:strVal val="hidden"/>
                                      </p:to>
                                    </p:set>
                                  </p:childTnLst>
                                </p:cTn>
                              </p:par>
                              <p:par>
                                <p:cTn id="45" presetID="2" presetClass="entr" presetSubtype="8"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0-#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16"/>
                                        </p:tgtEl>
                                        <p:attrNameLst>
                                          <p:attrName>ppt_x</p:attrName>
                                        </p:attrNameLst>
                                      </p:cBhvr>
                                      <p:tavLst>
                                        <p:tav tm="0">
                                          <p:val>
                                            <p:strVal val="ppt_x"/>
                                          </p:val>
                                        </p:tav>
                                        <p:tav tm="100000">
                                          <p:val>
                                            <p:strVal val="ppt_x"/>
                                          </p:val>
                                        </p:tav>
                                      </p:tavLst>
                                    </p:anim>
                                    <p:anim calcmode="lin" valueType="num">
                                      <p:cBhvr additive="base">
                                        <p:cTn id="53" dur="500"/>
                                        <p:tgtEl>
                                          <p:spTgt spid="16"/>
                                        </p:tgtEl>
                                        <p:attrNameLst>
                                          <p:attrName>ppt_y</p:attrName>
                                        </p:attrNameLst>
                                      </p:cBhvr>
                                      <p:tavLst>
                                        <p:tav tm="0">
                                          <p:val>
                                            <p:strVal val="ppt_y"/>
                                          </p:val>
                                        </p:tav>
                                        <p:tav tm="100000">
                                          <p:val>
                                            <p:strVal val="1+ppt_h/2"/>
                                          </p:val>
                                        </p:tav>
                                      </p:tavLst>
                                    </p:anim>
                                    <p:set>
                                      <p:cBhvr>
                                        <p:cTn id="54" dur="1" fill="hold">
                                          <p:stCondLst>
                                            <p:cond delay="499"/>
                                          </p:stCondLst>
                                        </p:cTn>
                                        <p:tgtEl>
                                          <p:spTgt spid="16"/>
                                        </p:tgtEl>
                                        <p:attrNameLst>
                                          <p:attrName>style.visibility</p:attrName>
                                        </p:attrNameLst>
                                      </p:cBhvr>
                                      <p:to>
                                        <p:strVal val="hidden"/>
                                      </p:to>
                                    </p:set>
                                  </p:childTnLst>
                                </p:cTn>
                              </p:par>
                              <p:par>
                                <p:cTn id="55" presetID="2" presetClass="entr" presetSubtype="8"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0-#ppt_w/2"/>
                                          </p:val>
                                        </p:tav>
                                        <p:tav tm="100000">
                                          <p:val>
                                            <p:strVal val="#ppt_x"/>
                                          </p:val>
                                        </p:tav>
                                      </p:tavLst>
                                    </p:anim>
                                    <p:anim calcmode="lin" valueType="num">
                                      <p:cBhvr additive="base">
                                        <p:cTn id="5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18"/>
                                        </p:tgtEl>
                                        <p:attrNameLst>
                                          <p:attrName>ppt_x</p:attrName>
                                        </p:attrNameLst>
                                      </p:cBhvr>
                                      <p:tavLst>
                                        <p:tav tm="0">
                                          <p:val>
                                            <p:strVal val="ppt_x"/>
                                          </p:val>
                                        </p:tav>
                                        <p:tav tm="100000">
                                          <p:val>
                                            <p:strVal val="ppt_x"/>
                                          </p:val>
                                        </p:tav>
                                      </p:tavLst>
                                    </p:anim>
                                    <p:anim calcmode="lin" valueType="num">
                                      <p:cBhvr additive="base">
                                        <p:cTn id="63" dur="500"/>
                                        <p:tgtEl>
                                          <p:spTgt spid="18"/>
                                        </p:tgtEl>
                                        <p:attrNameLst>
                                          <p:attrName>ppt_y</p:attrName>
                                        </p:attrNameLst>
                                      </p:cBhvr>
                                      <p:tavLst>
                                        <p:tav tm="0">
                                          <p:val>
                                            <p:strVal val="ppt_y"/>
                                          </p:val>
                                        </p:tav>
                                        <p:tav tm="100000">
                                          <p:val>
                                            <p:strVal val="1+ppt_h/2"/>
                                          </p:val>
                                        </p:tav>
                                      </p:tavLst>
                                    </p:anim>
                                    <p:set>
                                      <p:cBhvr>
                                        <p:cTn id="64" dur="1" fill="hold">
                                          <p:stCondLst>
                                            <p:cond delay="499"/>
                                          </p:stCondLst>
                                        </p:cTn>
                                        <p:tgtEl>
                                          <p:spTgt spid="18"/>
                                        </p:tgtEl>
                                        <p:attrNameLst>
                                          <p:attrName>style.visibility</p:attrName>
                                        </p:attrNameLst>
                                      </p:cBhvr>
                                      <p:to>
                                        <p:strVal val="hidden"/>
                                      </p:to>
                                    </p:set>
                                  </p:childTnLst>
                                </p:cTn>
                              </p:par>
                              <p:par>
                                <p:cTn id="65" presetID="2" presetClass="entr" presetSubtype="8"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0-#ppt_w/2"/>
                                          </p:val>
                                        </p:tav>
                                        <p:tav tm="100000">
                                          <p:val>
                                            <p:strVal val="#ppt_x"/>
                                          </p:val>
                                        </p:tav>
                                      </p:tavLst>
                                    </p:anim>
                                    <p:anim calcmode="lin" valueType="num">
                                      <p:cBhvr additive="base">
                                        <p:cTn id="6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19"/>
                                        </p:tgtEl>
                                        <p:attrNameLst>
                                          <p:attrName>ppt_x</p:attrName>
                                        </p:attrNameLst>
                                      </p:cBhvr>
                                      <p:tavLst>
                                        <p:tav tm="0">
                                          <p:val>
                                            <p:strVal val="ppt_x"/>
                                          </p:val>
                                        </p:tav>
                                        <p:tav tm="100000">
                                          <p:val>
                                            <p:strVal val="ppt_x"/>
                                          </p:val>
                                        </p:tav>
                                      </p:tavLst>
                                    </p:anim>
                                    <p:anim calcmode="lin" valueType="num">
                                      <p:cBhvr additive="base">
                                        <p:cTn id="73" dur="500"/>
                                        <p:tgtEl>
                                          <p:spTgt spid="19"/>
                                        </p:tgtEl>
                                        <p:attrNameLst>
                                          <p:attrName>ppt_y</p:attrName>
                                        </p:attrNameLst>
                                      </p:cBhvr>
                                      <p:tavLst>
                                        <p:tav tm="0">
                                          <p:val>
                                            <p:strVal val="ppt_y"/>
                                          </p:val>
                                        </p:tav>
                                        <p:tav tm="100000">
                                          <p:val>
                                            <p:strVal val="1+ppt_h/2"/>
                                          </p:val>
                                        </p:tav>
                                      </p:tavLst>
                                    </p:anim>
                                    <p:set>
                                      <p:cBhvr>
                                        <p:cTn id="74" dur="1" fill="hold">
                                          <p:stCondLst>
                                            <p:cond delay="499"/>
                                          </p:stCondLst>
                                        </p:cTn>
                                        <p:tgtEl>
                                          <p:spTgt spid="19"/>
                                        </p:tgtEl>
                                        <p:attrNameLst>
                                          <p:attrName>style.visibility</p:attrName>
                                        </p:attrNameLst>
                                      </p:cBhvr>
                                      <p:to>
                                        <p:strVal val="hidden"/>
                                      </p:to>
                                    </p:set>
                                  </p:childTnLst>
                                </p:cTn>
                              </p:par>
                              <p:par>
                                <p:cTn id="75" presetID="2" presetClass="entr" presetSubtype="8"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0-#ppt_w/2"/>
                                          </p:val>
                                        </p:tav>
                                        <p:tav tm="100000">
                                          <p:val>
                                            <p:strVal val="#ppt_x"/>
                                          </p:val>
                                        </p:tav>
                                      </p:tavLst>
                                    </p:anim>
                                    <p:anim calcmode="lin" valueType="num">
                                      <p:cBhvr additive="base">
                                        <p:cTn id="7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nodeType="clickEffect">
                                  <p:stCondLst>
                                    <p:cond delay="0"/>
                                  </p:stCondLst>
                                  <p:childTnLst>
                                    <p:anim calcmode="lin" valueType="num">
                                      <p:cBhvr additive="base">
                                        <p:cTn id="82" dur="500"/>
                                        <p:tgtEl>
                                          <p:spTgt spid="20"/>
                                        </p:tgtEl>
                                        <p:attrNameLst>
                                          <p:attrName>ppt_x</p:attrName>
                                        </p:attrNameLst>
                                      </p:cBhvr>
                                      <p:tavLst>
                                        <p:tav tm="0">
                                          <p:val>
                                            <p:strVal val="ppt_x"/>
                                          </p:val>
                                        </p:tav>
                                        <p:tav tm="100000">
                                          <p:val>
                                            <p:strVal val="ppt_x"/>
                                          </p:val>
                                        </p:tav>
                                      </p:tavLst>
                                    </p:anim>
                                    <p:anim calcmode="lin" valueType="num">
                                      <p:cBhvr additive="base">
                                        <p:cTn id="83" dur="500"/>
                                        <p:tgtEl>
                                          <p:spTgt spid="20"/>
                                        </p:tgtEl>
                                        <p:attrNameLst>
                                          <p:attrName>ppt_y</p:attrName>
                                        </p:attrNameLst>
                                      </p:cBhvr>
                                      <p:tavLst>
                                        <p:tav tm="0">
                                          <p:val>
                                            <p:strVal val="ppt_y"/>
                                          </p:val>
                                        </p:tav>
                                        <p:tav tm="100000">
                                          <p:val>
                                            <p:strVal val="1+ppt_h/2"/>
                                          </p:val>
                                        </p:tav>
                                      </p:tavLst>
                                    </p:anim>
                                    <p:set>
                                      <p:cBhvr>
                                        <p:cTn id="84" dur="1" fill="hold">
                                          <p:stCondLst>
                                            <p:cond delay="499"/>
                                          </p:stCondLst>
                                        </p:cTn>
                                        <p:tgtEl>
                                          <p:spTgt spid="20"/>
                                        </p:tgtEl>
                                        <p:attrNameLst>
                                          <p:attrName>style.visibility</p:attrName>
                                        </p:attrNameLst>
                                      </p:cBhvr>
                                      <p:to>
                                        <p:strVal val="hidden"/>
                                      </p:to>
                                    </p:set>
                                  </p:childTnLst>
                                </p:cTn>
                              </p:par>
                              <p:par>
                                <p:cTn id="85" presetID="2" presetClass="entr" presetSubtype="8" fill="hold" nodeType="with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0-#ppt_w/2"/>
                                          </p:val>
                                        </p:tav>
                                        <p:tav tm="100000">
                                          <p:val>
                                            <p:strVal val="#ppt_x"/>
                                          </p:val>
                                        </p:tav>
                                      </p:tavLst>
                                    </p:anim>
                                    <p:anim calcmode="lin" valueType="num">
                                      <p:cBhvr additive="base">
                                        <p:cTn id="8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nodeType="clickEffect">
                                  <p:stCondLst>
                                    <p:cond delay="0"/>
                                  </p:stCondLst>
                                  <p:childTnLst>
                                    <p:anim calcmode="lin" valueType="num">
                                      <p:cBhvr additive="base">
                                        <p:cTn id="92" dur="500"/>
                                        <p:tgtEl>
                                          <p:spTgt spid="22"/>
                                        </p:tgtEl>
                                        <p:attrNameLst>
                                          <p:attrName>ppt_x</p:attrName>
                                        </p:attrNameLst>
                                      </p:cBhvr>
                                      <p:tavLst>
                                        <p:tav tm="0">
                                          <p:val>
                                            <p:strVal val="ppt_x"/>
                                          </p:val>
                                        </p:tav>
                                        <p:tav tm="100000">
                                          <p:val>
                                            <p:strVal val="ppt_x"/>
                                          </p:val>
                                        </p:tav>
                                      </p:tavLst>
                                    </p:anim>
                                    <p:anim calcmode="lin" valueType="num">
                                      <p:cBhvr additive="base">
                                        <p:cTn id="93" dur="500"/>
                                        <p:tgtEl>
                                          <p:spTgt spid="22"/>
                                        </p:tgtEl>
                                        <p:attrNameLst>
                                          <p:attrName>ppt_y</p:attrName>
                                        </p:attrNameLst>
                                      </p:cBhvr>
                                      <p:tavLst>
                                        <p:tav tm="0">
                                          <p:val>
                                            <p:strVal val="ppt_y"/>
                                          </p:val>
                                        </p:tav>
                                        <p:tav tm="100000">
                                          <p:val>
                                            <p:strVal val="1+ppt_h/2"/>
                                          </p:val>
                                        </p:tav>
                                      </p:tavLst>
                                    </p:anim>
                                    <p:set>
                                      <p:cBhvr>
                                        <p:cTn id="94" dur="1" fill="hold">
                                          <p:stCondLst>
                                            <p:cond delay="499"/>
                                          </p:stCondLst>
                                        </p:cTn>
                                        <p:tgtEl>
                                          <p:spTgt spid="22"/>
                                        </p:tgtEl>
                                        <p:attrNameLst>
                                          <p:attrName>style.visibility</p:attrName>
                                        </p:attrNameLst>
                                      </p:cBhvr>
                                      <p:to>
                                        <p:strVal val="hidden"/>
                                      </p:to>
                                    </p:set>
                                  </p:childTnLst>
                                </p:cTn>
                              </p:par>
                              <p:par>
                                <p:cTn id="95" presetID="2" presetClass="entr" presetSubtype="8" fill="hold" nodeType="with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additive="base">
                                        <p:cTn id="97" dur="500" fill="hold"/>
                                        <p:tgtEl>
                                          <p:spTgt spid="23"/>
                                        </p:tgtEl>
                                        <p:attrNameLst>
                                          <p:attrName>ppt_x</p:attrName>
                                        </p:attrNameLst>
                                      </p:cBhvr>
                                      <p:tavLst>
                                        <p:tav tm="0">
                                          <p:val>
                                            <p:strVal val="0-#ppt_w/2"/>
                                          </p:val>
                                        </p:tav>
                                        <p:tav tm="100000">
                                          <p:val>
                                            <p:strVal val="#ppt_x"/>
                                          </p:val>
                                        </p:tav>
                                      </p:tavLst>
                                    </p:anim>
                                    <p:anim calcmode="lin" valueType="num">
                                      <p:cBhvr additive="base">
                                        <p:cTn id="9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xit" presetSubtype="4" fill="hold" nodeType="clickEffect">
                                  <p:stCondLst>
                                    <p:cond delay="0"/>
                                  </p:stCondLst>
                                  <p:childTnLst>
                                    <p:anim calcmode="lin" valueType="num">
                                      <p:cBhvr additive="base">
                                        <p:cTn id="102" dur="500"/>
                                        <p:tgtEl>
                                          <p:spTgt spid="23"/>
                                        </p:tgtEl>
                                        <p:attrNameLst>
                                          <p:attrName>ppt_x</p:attrName>
                                        </p:attrNameLst>
                                      </p:cBhvr>
                                      <p:tavLst>
                                        <p:tav tm="0">
                                          <p:val>
                                            <p:strVal val="ppt_x"/>
                                          </p:val>
                                        </p:tav>
                                        <p:tav tm="100000">
                                          <p:val>
                                            <p:strVal val="ppt_x"/>
                                          </p:val>
                                        </p:tav>
                                      </p:tavLst>
                                    </p:anim>
                                    <p:anim calcmode="lin" valueType="num">
                                      <p:cBhvr additive="base">
                                        <p:cTn id="103" dur="500"/>
                                        <p:tgtEl>
                                          <p:spTgt spid="23"/>
                                        </p:tgtEl>
                                        <p:attrNameLst>
                                          <p:attrName>ppt_y</p:attrName>
                                        </p:attrNameLst>
                                      </p:cBhvr>
                                      <p:tavLst>
                                        <p:tav tm="0">
                                          <p:val>
                                            <p:strVal val="ppt_y"/>
                                          </p:val>
                                        </p:tav>
                                        <p:tav tm="100000">
                                          <p:val>
                                            <p:strVal val="1+ppt_h/2"/>
                                          </p:val>
                                        </p:tav>
                                      </p:tavLst>
                                    </p:anim>
                                    <p:set>
                                      <p:cBhvr>
                                        <p:cTn id="10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C2B04-A0E2-2D2F-CA61-CB43FA9D11A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656A0B-56C0-B277-69A0-55A93E17D8A1}"/>
              </a:ext>
            </a:extLst>
          </p:cNvPr>
          <p:cNvPicPr>
            <a:picLocks noChangeAspect="1"/>
          </p:cNvPicPr>
          <p:nvPr/>
        </p:nvPicPr>
        <p:blipFill>
          <a:blip r:embed="rId2"/>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3CB4500F-564B-B549-FB6F-4F4137C7C40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a:extLst>
              <a:ext uri="{FF2B5EF4-FFF2-40B4-BE49-F238E27FC236}">
                <a16:creationId xmlns:a16="http://schemas.microsoft.com/office/drawing/2014/main" id="{15E4AAF2-3F47-789B-787B-1AAB019FA94C}"/>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a:extLst>
              <a:ext uri="{FF2B5EF4-FFF2-40B4-BE49-F238E27FC236}">
                <a16:creationId xmlns:a16="http://schemas.microsoft.com/office/drawing/2014/main" id="{16FBB281-74BF-CA73-05DA-04B770E9711B}"/>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a:extLst>
              <a:ext uri="{FF2B5EF4-FFF2-40B4-BE49-F238E27FC236}">
                <a16:creationId xmlns:a16="http://schemas.microsoft.com/office/drawing/2014/main" id="{67ED3C13-BCC6-E3F4-1B7F-F547F84D67D0}"/>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12">
            <a:extLst>
              <a:ext uri="{FF2B5EF4-FFF2-40B4-BE49-F238E27FC236}">
                <a16:creationId xmlns:a16="http://schemas.microsoft.com/office/drawing/2014/main" id="{BA3465B1-B773-7E55-9B54-63D1091B1578}"/>
              </a:ext>
            </a:extLst>
          </p:cNvPr>
          <p:cNvSpPr txBox="1"/>
          <p:nvPr/>
        </p:nvSpPr>
        <p:spPr>
          <a:xfrm>
            <a:off x="2842357" y="2829563"/>
            <a:ext cx="12439358" cy="3351110"/>
          </a:xfrm>
          <a:prstGeom prst="rect">
            <a:avLst/>
          </a:prstGeom>
        </p:spPr>
        <p:txBody>
          <a:bodyPr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01</a:t>
            </a:r>
          </a:p>
          <a:p>
            <a:pPr algn="ctr">
              <a:lnSpc>
                <a:spcPts val="13330"/>
              </a:lnSpc>
            </a:pPr>
            <a:r>
              <a:rPr lang="en-US" sz="9521" dirty="0">
                <a:solidFill>
                  <a:schemeClr val="accent6">
                    <a:lumMod val="50000"/>
                  </a:schemeClr>
                </a:solidFill>
                <a:latin typeface="Congenial Black" panose="02000503040000020004" pitchFamily="2" charset="0"/>
              </a:rPr>
              <a:t>Warm-up and Review</a:t>
            </a:r>
          </a:p>
        </p:txBody>
      </p:sp>
      <p:grpSp>
        <p:nvGrpSpPr>
          <p:cNvPr id="34" name="Group 33">
            <a:extLst>
              <a:ext uri="{FF2B5EF4-FFF2-40B4-BE49-F238E27FC236}">
                <a16:creationId xmlns:a16="http://schemas.microsoft.com/office/drawing/2014/main" id="{09E7C490-5F5A-504C-A707-0BC1797AE43F}"/>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A4D48D3E-CAEF-51E2-B6AD-AE401931DB5E}"/>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640A544-A27F-779B-D562-B0530C42B1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AF38E3DE-9D7B-AD15-602A-2094F2B98F2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D94EDA7-2F6A-2D5B-B683-8EEBC6FAF8B5}"/>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23F8FC0D-B503-D3C0-65EC-85CF7387A8C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B21972F8-CEE9-D56A-B3C6-2478B7B228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678DBFD-05BD-756F-D303-8757B633DBC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CF9E95B3-14E5-05B9-7594-4A7BF0A07DDB}"/>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08523512-9282-3C8A-DFED-6BE3D40BE5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BF0CACC8-880D-536E-991E-8F420734B20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B48375E6-1E34-638C-804A-AE91134892A8}"/>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1B27F00A-BFD3-FFEF-148D-C269C0AD74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E8CB5DC-288C-D83B-2488-C35521D3E4D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D28BB7F2-C184-1AED-1B1A-4B03497A5660}"/>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D21F2B2-5191-56BC-EF2D-0C16B5628D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1373EAC-3F8E-6D02-708D-739F8EDF4A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372AEFCD-8399-C4B8-0752-9CA7B6E6CB93}"/>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37089C58-9B44-222F-9160-AB6B37B2E9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CAA9CCE4-4B06-1A5A-3EBD-119EA5147FB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4FE02F64-A2A2-04AA-FF1D-B1B916F5FBA0}"/>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5" name="Freeform 23">
                <a:extLst>
                  <a:ext uri="{FF2B5EF4-FFF2-40B4-BE49-F238E27FC236}">
                    <a16:creationId xmlns:a16="http://schemas.microsoft.com/office/drawing/2014/main" id="{88B2E417-5018-952B-497E-868A80EBD3DB}"/>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xmlns="" r:embed="rId8"/>
                    </a:ext>
                  </a:extLst>
                </a:blip>
                <a:stretch>
                  <a:fillRect r="-37147"/>
                </a:stretch>
              </a:blipFill>
            </p:spPr>
          </p:sp>
          <p:sp>
            <p:nvSpPr>
              <p:cNvPr id="46" name="Freeform 24">
                <a:extLst>
                  <a:ext uri="{FF2B5EF4-FFF2-40B4-BE49-F238E27FC236}">
                    <a16:creationId xmlns:a16="http://schemas.microsoft.com/office/drawing/2014/main" id="{7F342266-3B8B-347A-CF84-4EF3A5B76ED8}"/>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7" name="Freeform 25">
                <a:extLst>
                  <a:ext uri="{FF2B5EF4-FFF2-40B4-BE49-F238E27FC236}">
                    <a16:creationId xmlns:a16="http://schemas.microsoft.com/office/drawing/2014/main" id="{AF5452DA-99C6-B4CA-15E6-0CC37E401EC5}"/>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grpSp>
    </p:spTree>
    <p:extLst>
      <p:ext uri="{BB962C8B-B14F-4D97-AF65-F5344CB8AC3E}">
        <p14:creationId xmlns:p14="http://schemas.microsoft.com/office/powerpoint/2010/main" val="195801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25C8F3C-9408-C5C5-C0E8-C7B06B332DDD}"/>
              </a:ext>
            </a:extLst>
          </p:cNvPr>
          <p:cNvPicPr>
            <a:picLocks noChangeAspect="1"/>
          </p:cNvPicPr>
          <p:nvPr/>
        </p:nvPicPr>
        <p:blipFill>
          <a:blip r:embed="rId3"/>
          <a:stretch>
            <a:fillRect/>
          </a:stretch>
        </p:blipFill>
        <p:spPr>
          <a:xfrm>
            <a:off x="-12104" y="19487"/>
            <a:ext cx="18300104" cy="10356722"/>
          </a:xfrm>
          <a:prstGeom prst="rect">
            <a:avLst/>
          </a:prstGeom>
        </p:spPr>
      </p:pic>
      <p:sp>
        <p:nvSpPr>
          <p:cNvPr id="3" name="Freeform 3"/>
          <p:cNvSpPr/>
          <p:nvPr/>
        </p:nvSpPr>
        <p:spPr>
          <a:xfrm>
            <a:off x="1024796" y="3505775"/>
            <a:ext cx="854321" cy="854321"/>
          </a:xfrm>
          <a:custGeom>
            <a:avLst/>
            <a:gdLst/>
            <a:ahLst/>
            <a:cxnLst/>
            <a:rect l="l" t="t" r="r" b="b"/>
            <a:pathLst>
              <a:path w="854321" h="854321">
                <a:moveTo>
                  <a:pt x="0" y="0"/>
                </a:moveTo>
                <a:lnTo>
                  <a:pt x="854321" y="0"/>
                </a:lnTo>
                <a:lnTo>
                  <a:pt x="854321" y="854320"/>
                </a:lnTo>
                <a:lnTo>
                  <a:pt x="0" y="8543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6249106" y="2748480"/>
            <a:ext cx="11010194" cy="4200902"/>
            <a:chOff x="0" y="0"/>
            <a:chExt cx="21847362" cy="8335786"/>
          </a:xfrm>
        </p:grpSpPr>
        <p:sp>
          <p:nvSpPr>
            <p:cNvPr id="5" name="Freeform 5"/>
            <p:cNvSpPr/>
            <p:nvPr/>
          </p:nvSpPr>
          <p:spPr>
            <a:xfrm>
              <a:off x="0" y="-4262"/>
              <a:ext cx="21855108" cy="8342272"/>
            </a:xfrm>
            <a:custGeom>
              <a:avLst/>
              <a:gdLst/>
              <a:ahLst/>
              <a:cxnLst/>
              <a:rect l="l" t="t" r="r" b="b"/>
              <a:pathLst>
                <a:path w="21855108" h="8342272">
                  <a:moveTo>
                    <a:pt x="20916209" y="8331085"/>
                  </a:moveTo>
                  <a:cubicBezTo>
                    <a:pt x="20916209" y="8331085"/>
                    <a:pt x="20496456" y="8342272"/>
                    <a:pt x="20033870" y="8339651"/>
                  </a:cubicBezTo>
                  <a:cubicBezTo>
                    <a:pt x="6543828" y="8337488"/>
                    <a:pt x="1057073" y="8329663"/>
                    <a:pt x="1057073" y="8329663"/>
                  </a:cubicBezTo>
                  <a:cubicBezTo>
                    <a:pt x="812931" y="8320830"/>
                    <a:pt x="565145" y="8303848"/>
                    <a:pt x="398404" y="8245671"/>
                  </a:cubicBezTo>
                  <a:cubicBezTo>
                    <a:pt x="120505" y="8148709"/>
                    <a:pt x="0" y="7971180"/>
                    <a:pt x="0" y="2631077"/>
                  </a:cubicBezTo>
                  <a:cubicBezTo>
                    <a:pt x="8536" y="440430"/>
                    <a:pt x="34263" y="311302"/>
                    <a:pt x="140291" y="225758"/>
                  </a:cubicBezTo>
                  <a:cubicBezTo>
                    <a:pt x="342602" y="62530"/>
                    <a:pt x="736658" y="7673"/>
                    <a:pt x="1155311" y="7673"/>
                  </a:cubicBezTo>
                  <a:cubicBezTo>
                    <a:pt x="1155311" y="7673"/>
                    <a:pt x="1551711" y="15681"/>
                    <a:pt x="15948972" y="7673"/>
                  </a:cubicBezTo>
                  <a:cubicBezTo>
                    <a:pt x="20277528" y="0"/>
                    <a:pt x="20741456" y="7673"/>
                    <a:pt x="20741456" y="7673"/>
                  </a:cubicBezTo>
                  <a:cubicBezTo>
                    <a:pt x="21109764" y="15152"/>
                    <a:pt x="21473077" y="84484"/>
                    <a:pt x="21670817" y="207066"/>
                  </a:cubicBezTo>
                  <a:cubicBezTo>
                    <a:pt x="21821834" y="300683"/>
                    <a:pt x="21855108" y="425358"/>
                    <a:pt x="21845967" y="2631077"/>
                  </a:cubicBezTo>
                  <a:cubicBezTo>
                    <a:pt x="21845967" y="8089146"/>
                    <a:pt x="21562971" y="8303244"/>
                    <a:pt x="20916209" y="8331085"/>
                  </a:cubicBezTo>
                  <a:close/>
                </a:path>
              </a:pathLst>
            </a:custGeom>
            <a:solidFill>
              <a:srgbClr val="FDFBE2"/>
            </a:solidFill>
          </p:spPr>
        </p:sp>
      </p:grpSp>
      <p:sp>
        <p:nvSpPr>
          <p:cNvPr id="6" name="TextBox 6"/>
          <p:cNvSpPr txBox="1"/>
          <p:nvPr/>
        </p:nvSpPr>
        <p:spPr>
          <a:xfrm>
            <a:off x="6945219" y="3058215"/>
            <a:ext cx="10077184" cy="3334246"/>
          </a:xfrm>
          <a:prstGeom prst="rect">
            <a:avLst/>
          </a:prstGeom>
        </p:spPr>
        <p:txBody>
          <a:bodyPr wrap="square" lIns="0" tIns="0" rIns="0" bIns="0" rtlCol="0" anchor="t">
            <a:spAutoFit/>
          </a:bodyPr>
          <a:lstStyle/>
          <a:p>
            <a:pPr algn="ctr">
              <a:lnSpc>
                <a:spcPts val="12999"/>
              </a:lnSpc>
            </a:pPr>
            <a:r>
              <a:rPr lang="en-US" sz="9999" dirty="0">
                <a:solidFill>
                  <a:srgbClr val="E86060"/>
                </a:solidFill>
                <a:latin typeface="Modern Love" panose="04090805081005020601" pitchFamily="82" charset="0"/>
              </a:rPr>
              <a:t>Let’s play Matching Game!</a:t>
            </a:r>
          </a:p>
        </p:txBody>
      </p:sp>
      <p:sp>
        <p:nvSpPr>
          <p:cNvPr id="7" name="Freeform 7"/>
          <p:cNvSpPr/>
          <p:nvPr/>
        </p:nvSpPr>
        <p:spPr>
          <a:xfrm>
            <a:off x="11116047" y="1852182"/>
            <a:ext cx="726404" cy="726404"/>
          </a:xfrm>
          <a:custGeom>
            <a:avLst/>
            <a:gdLst/>
            <a:ahLst/>
            <a:cxnLst/>
            <a:rect l="l" t="t" r="r" b="b"/>
            <a:pathLst>
              <a:path w="726404" h="726404">
                <a:moveTo>
                  <a:pt x="0" y="0"/>
                </a:moveTo>
                <a:lnTo>
                  <a:pt x="726404" y="0"/>
                </a:lnTo>
                <a:lnTo>
                  <a:pt x="726404" y="726404"/>
                </a:lnTo>
                <a:lnTo>
                  <a:pt x="0" y="7264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8074578" y="1301561"/>
            <a:ext cx="993470" cy="993470"/>
          </a:xfrm>
          <a:custGeom>
            <a:avLst/>
            <a:gdLst/>
            <a:ahLst/>
            <a:cxnLst/>
            <a:rect l="l" t="t" r="r" b="b"/>
            <a:pathLst>
              <a:path w="993470" h="993470">
                <a:moveTo>
                  <a:pt x="0" y="0"/>
                </a:moveTo>
                <a:lnTo>
                  <a:pt x="993470" y="0"/>
                </a:lnTo>
                <a:lnTo>
                  <a:pt x="993470" y="993470"/>
                </a:lnTo>
                <a:lnTo>
                  <a:pt x="0" y="9934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15515434" y="305075"/>
            <a:ext cx="993470" cy="993470"/>
          </a:xfrm>
          <a:custGeom>
            <a:avLst/>
            <a:gdLst/>
            <a:ahLst/>
            <a:cxnLst/>
            <a:rect l="l" t="t" r="r" b="b"/>
            <a:pathLst>
              <a:path w="993470" h="993470">
                <a:moveTo>
                  <a:pt x="0" y="0"/>
                </a:moveTo>
                <a:lnTo>
                  <a:pt x="993470" y="0"/>
                </a:lnTo>
                <a:lnTo>
                  <a:pt x="993470" y="993470"/>
                </a:lnTo>
                <a:lnTo>
                  <a:pt x="0" y="9934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6762565" y="915255"/>
            <a:ext cx="993470" cy="993470"/>
          </a:xfrm>
          <a:custGeom>
            <a:avLst/>
            <a:gdLst/>
            <a:ahLst/>
            <a:cxnLst/>
            <a:rect l="l" t="t" r="r" b="b"/>
            <a:pathLst>
              <a:path w="993470" h="993470">
                <a:moveTo>
                  <a:pt x="0" y="0"/>
                </a:moveTo>
                <a:lnTo>
                  <a:pt x="993470" y="0"/>
                </a:lnTo>
                <a:lnTo>
                  <a:pt x="993470" y="993470"/>
                </a:lnTo>
                <a:lnTo>
                  <a:pt x="0" y="9934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367889" y="531965"/>
            <a:ext cx="2730825" cy="1539192"/>
          </a:xfrm>
          <a:custGeom>
            <a:avLst/>
            <a:gdLst/>
            <a:ahLst/>
            <a:cxnLst/>
            <a:rect l="l" t="t" r="r" b="b"/>
            <a:pathLst>
              <a:path w="2730825" h="1539192">
                <a:moveTo>
                  <a:pt x="0" y="0"/>
                </a:moveTo>
                <a:lnTo>
                  <a:pt x="2730825" y="0"/>
                </a:lnTo>
                <a:lnTo>
                  <a:pt x="2730825" y="1539192"/>
                </a:lnTo>
                <a:lnTo>
                  <a:pt x="0" y="15391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749428" y="2471207"/>
            <a:ext cx="983874" cy="554547"/>
          </a:xfrm>
          <a:custGeom>
            <a:avLst/>
            <a:gdLst/>
            <a:ahLst/>
            <a:cxnLst/>
            <a:rect l="l" t="t" r="r" b="b"/>
            <a:pathLst>
              <a:path w="983874" h="554547">
                <a:moveTo>
                  <a:pt x="0" y="0"/>
                </a:moveTo>
                <a:lnTo>
                  <a:pt x="983874" y="0"/>
                </a:lnTo>
                <a:lnTo>
                  <a:pt x="983874" y="554547"/>
                </a:lnTo>
                <a:lnTo>
                  <a:pt x="0" y="5545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3209790" y="2893959"/>
            <a:ext cx="854321" cy="854321"/>
          </a:xfrm>
          <a:custGeom>
            <a:avLst/>
            <a:gdLst/>
            <a:ahLst/>
            <a:cxnLst/>
            <a:rect l="l" t="t" r="r" b="b"/>
            <a:pathLst>
              <a:path w="854321" h="854321">
                <a:moveTo>
                  <a:pt x="0" y="0"/>
                </a:moveTo>
                <a:lnTo>
                  <a:pt x="854321" y="0"/>
                </a:lnTo>
                <a:lnTo>
                  <a:pt x="854321" y="854320"/>
                </a:lnTo>
                <a:lnTo>
                  <a:pt x="0" y="8543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3756087" y="1301465"/>
            <a:ext cx="854321" cy="854321"/>
          </a:xfrm>
          <a:custGeom>
            <a:avLst/>
            <a:gdLst/>
            <a:ahLst/>
            <a:cxnLst/>
            <a:rect l="l" t="t" r="r" b="b"/>
            <a:pathLst>
              <a:path w="854321" h="854321">
                <a:moveTo>
                  <a:pt x="0" y="0"/>
                </a:moveTo>
                <a:lnTo>
                  <a:pt x="854320" y="0"/>
                </a:lnTo>
                <a:lnTo>
                  <a:pt x="854320" y="854320"/>
                </a:lnTo>
                <a:lnTo>
                  <a:pt x="0" y="8543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a:off x="5166529" y="305075"/>
            <a:ext cx="2165155" cy="1220360"/>
          </a:xfrm>
          <a:custGeom>
            <a:avLst/>
            <a:gdLst/>
            <a:ahLst/>
            <a:cxnLst/>
            <a:rect l="l" t="t" r="r" b="b"/>
            <a:pathLst>
              <a:path w="2165155" h="1220360">
                <a:moveTo>
                  <a:pt x="0" y="0"/>
                </a:moveTo>
                <a:lnTo>
                  <a:pt x="2165155" y="0"/>
                </a:lnTo>
                <a:lnTo>
                  <a:pt x="2165155" y="1220360"/>
                </a:lnTo>
                <a:lnTo>
                  <a:pt x="0" y="12203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9739133" y="857443"/>
            <a:ext cx="983874" cy="554547"/>
          </a:xfrm>
          <a:custGeom>
            <a:avLst/>
            <a:gdLst/>
            <a:ahLst/>
            <a:cxnLst/>
            <a:rect l="l" t="t" r="r" b="b"/>
            <a:pathLst>
              <a:path w="983874" h="554547">
                <a:moveTo>
                  <a:pt x="0" y="0"/>
                </a:moveTo>
                <a:lnTo>
                  <a:pt x="983873" y="0"/>
                </a:lnTo>
                <a:lnTo>
                  <a:pt x="983873" y="554547"/>
                </a:lnTo>
                <a:lnTo>
                  <a:pt x="0" y="5545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12689570" y="531965"/>
            <a:ext cx="2730825" cy="1539192"/>
          </a:xfrm>
          <a:custGeom>
            <a:avLst/>
            <a:gdLst/>
            <a:ahLst/>
            <a:cxnLst/>
            <a:rect l="l" t="t" r="r" b="b"/>
            <a:pathLst>
              <a:path w="2730825" h="1539192">
                <a:moveTo>
                  <a:pt x="0" y="0"/>
                </a:moveTo>
                <a:lnTo>
                  <a:pt x="2730824" y="0"/>
                </a:lnTo>
                <a:lnTo>
                  <a:pt x="2730824" y="1539192"/>
                </a:lnTo>
                <a:lnTo>
                  <a:pt x="0" y="15391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0">
            <a:extLst>
              <a:ext uri="{FF2B5EF4-FFF2-40B4-BE49-F238E27FC236}">
                <a16:creationId xmlns:a16="http://schemas.microsoft.com/office/drawing/2014/main" id="{12DB639C-4BA8-C638-01F5-BE2D145F6B90}"/>
              </a:ext>
            </a:extLst>
          </p:cNvPr>
          <p:cNvSpPr/>
          <p:nvPr/>
        </p:nvSpPr>
        <p:spPr>
          <a:xfrm>
            <a:off x="187630" y="4360096"/>
            <a:ext cx="6682434" cy="6098890"/>
          </a:xfrm>
          <a:custGeom>
            <a:avLst/>
            <a:gdLst/>
            <a:ahLst/>
            <a:cxnLst/>
            <a:rect l="l" t="t" r="r" b="b"/>
            <a:pathLst>
              <a:path w="7479773" h="7012288">
                <a:moveTo>
                  <a:pt x="0" y="0"/>
                </a:moveTo>
                <a:lnTo>
                  <a:pt x="7479773" y="0"/>
                </a:lnTo>
                <a:lnTo>
                  <a:pt x="7479773" y="7012287"/>
                </a:lnTo>
                <a:lnTo>
                  <a:pt x="0" y="70122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2">
            <a:extLst>
              <a:ext uri="{FF2B5EF4-FFF2-40B4-BE49-F238E27FC236}">
                <a16:creationId xmlns:a16="http://schemas.microsoft.com/office/drawing/2014/main" id="{EC00FAC7-B98C-7C5D-D7B3-E7793FA0C4F7}"/>
              </a:ext>
            </a:extLst>
          </p:cNvPr>
          <p:cNvSpPr/>
          <p:nvPr/>
        </p:nvSpPr>
        <p:spPr>
          <a:xfrm>
            <a:off x="6788919" y="7467178"/>
            <a:ext cx="2940382" cy="2991808"/>
          </a:xfrm>
          <a:custGeom>
            <a:avLst/>
            <a:gdLst/>
            <a:ahLst/>
            <a:cxnLst/>
            <a:rect l="l" t="t" r="r" b="b"/>
            <a:pathLst>
              <a:path w="4840763" h="4840763">
                <a:moveTo>
                  <a:pt x="0" y="0"/>
                </a:moveTo>
                <a:lnTo>
                  <a:pt x="4840763" y="0"/>
                </a:lnTo>
                <a:lnTo>
                  <a:pt x="4840763" y="4840763"/>
                </a:lnTo>
                <a:lnTo>
                  <a:pt x="0" y="4840763"/>
                </a:lnTo>
                <a:lnTo>
                  <a:pt x="0" y="0"/>
                </a:lnTo>
                <a:close/>
              </a:path>
            </a:pathLst>
          </a:custGeom>
          <a:blipFill>
            <a:blip r:embed="rId10"/>
            <a:stretch>
              <a:fillRect/>
            </a:stretch>
          </a:blipFill>
        </p:spPr>
      </p:sp>
      <p:sp>
        <p:nvSpPr>
          <p:cNvPr id="21" name="Freeform 7">
            <a:extLst>
              <a:ext uri="{FF2B5EF4-FFF2-40B4-BE49-F238E27FC236}">
                <a16:creationId xmlns:a16="http://schemas.microsoft.com/office/drawing/2014/main" id="{B70E917D-6E51-DF0F-99A8-4517DA32BCFD}"/>
              </a:ext>
            </a:extLst>
          </p:cNvPr>
          <p:cNvSpPr/>
          <p:nvPr/>
        </p:nvSpPr>
        <p:spPr>
          <a:xfrm>
            <a:off x="10153320" y="7118249"/>
            <a:ext cx="3205670" cy="4705570"/>
          </a:xfrm>
          <a:custGeom>
            <a:avLst/>
            <a:gdLst/>
            <a:ahLst/>
            <a:cxnLst/>
            <a:rect l="l" t="t" r="r" b="b"/>
            <a:pathLst>
              <a:path w="3205670" h="4705570">
                <a:moveTo>
                  <a:pt x="0" y="0"/>
                </a:moveTo>
                <a:lnTo>
                  <a:pt x="3205670" y="0"/>
                </a:lnTo>
                <a:lnTo>
                  <a:pt x="3205670" y="4705570"/>
                </a:lnTo>
                <a:lnTo>
                  <a:pt x="0" y="4705570"/>
                </a:lnTo>
                <a:lnTo>
                  <a:pt x="0" y="0"/>
                </a:lnTo>
                <a:close/>
              </a:path>
            </a:pathLst>
          </a:custGeom>
          <a:blipFill>
            <a:blip r:embed="rId11"/>
            <a:stretch>
              <a:fillRect/>
            </a:stretch>
          </a:blipFill>
        </p:spPr>
      </p:sp>
      <p:sp>
        <p:nvSpPr>
          <p:cNvPr id="22" name="Freeform 6">
            <a:extLst>
              <a:ext uri="{FF2B5EF4-FFF2-40B4-BE49-F238E27FC236}">
                <a16:creationId xmlns:a16="http://schemas.microsoft.com/office/drawing/2014/main" id="{B4C8503F-320F-EEC2-E1C8-95FB0F7857A8}"/>
              </a:ext>
            </a:extLst>
          </p:cNvPr>
          <p:cNvSpPr/>
          <p:nvPr/>
        </p:nvSpPr>
        <p:spPr>
          <a:xfrm>
            <a:off x="14054982" y="7448096"/>
            <a:ext cx="2940382" cy="295454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p:sndAc>
          <p:stSnd>
            <p:snd r:embed="rId2" name="audio-logo-little-rascal-185093.wav"/>
          </p:stSnd>
        </p:sndAc>
      </p:transition>
    </mc:Choice>
    <mc:Fallback xmlns="">
      <p:transition spd="slow">
        <p:sndAc>
          <p:stSnd>
            <p:snd r:embed="rId14" name="audio-logo-little-rascal-185093.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5EB5E-6045-681B-CB53-7F41B7E2E01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2E7FABB-F0EF-687D-2E7A-197B4F886648}"/>
              </a:ext>
            </a:extLst>
          </p:cNvPr>
          <p:cNvPicPr>
            <a:picLocks noChangeAspect="1"/>
          </p:cNvPicPr>
          <p:nvPr/>
        </p:nvPicPr>
        <p:blipFill>
          <a:blip r:embed="rId2"/>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87A092CD-6475-ADEA-CD79-6D66D2138F1B}"/>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a:extLst>
              <a:ext uri="{FF2B5EF4-FFF2-40B4-BE49-F238E27FC236}">
                <a16:creationId xmlns:a16="http://schemas.microsoft.com/office/drawing/2014/main" id="{67B77D02-5179-EECE-B4BC-2B70D65EBA01}"/>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a:extLst>
              <a:ext uri="{FF2B5EF4-FFF2-40B4-BE49-F238E27FC236}">
                <a16:creationId xmlns:a16="http://schemas.microsoft.com/office/drawing/2014/main" id="{72663C73-0CB3-6E65-28F6-CE8A59B2C128}"/>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a:extLst>
              <a:ext uri="{FF2B5EF4-FFF2-40B4-BE49-F238E27FC236}">
                <a16:creationId xmlns:a16="http://schemas.microsoft.com/office/drawing/2014/main" id="{1691CB76-F6AE-4EB9-065A-B7279CAD222B}"/>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12">
            <a:extLst>
              <a:ext uri="{FF2B5EF4-FFF2-40B4-BE49-F238E27FC236}">
                <a16:creationId xmlns:a16="http://schemas.microsoft.com/office/drawing/2014/main" id="{5D01E010-1CD9-0F2A-8350-9D063721C8F6}"/>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02</a:t>
            </a:r>
          </a:p>
          <a:p>
            <a:pPr algn="ctr"/>
            <a:r>
              <a:rPr lang="en-US" sz="8000" dirty="0">
                <a:solidFill>
                  <a:srgbClr val="00B050"/>
                </a:solidFill>
                <a:latin typeface="Congenial" panose="02000503040000020004" pitchFamily="2" charset="0"/>
              </a:rPr>
              <a:t>Activity 4</a:t>
            </a:r>
          </a:p>
          <a:p>
            <a:pPr algn="ctr"/>
            <a:r>
              <a:rPr lang="en-US" sz="9600" dirty="0">
                <a:solidFill>
                  <a:schemeClr val="accent6">
                    <a:lumMod val="50000"/>
                  </a:schemeClr>
                </a:solidFill>
                <a:latin typeface="Congenial Black" panose="02000503040000020004" pitchFamily="2" charset="0"/>
              </a:rPr>
              <a:t>Listen and number.</a:t>
            </a:r>
          </a:p>
        </p:txBody>
      </p:sp>
      <p:grpSp>
        <p:nvGrpSpPr>
          <p:cNvPr id="34" name="Group 33">
            <a:extLst>
              <a:ext uri="{FF2B5EF4-FFF2-40B4-BE49-F238E27FC236}">
                <a16:creationId xmlns:a16="http://schemas.microsoft.com/office/drawing/2014/main" id="{ADD604F2-9042-5537-4103-3703DE435914}"/>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9C6C0E8E-EB23-6824-9C55-2E22CE0BFED8}"/>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946405E-EFDC-6D7A-5F4C-607C3CEEB1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BC646E19-2D52-A892-F0DC-963C8F4B88C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847DBD51-6120-C01C-EADB-B404FDA62B68}"/>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C2F72AE7-92BD-BC21-8DC0-ADF595B3B7F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8A184D4C-A672-6CFB-B9C0-CFEFFD1491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FE4907D0-25EF-D464-7FCF-6D2A3E8DCC8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FEB54FF2-0AD2-CB40-3B0A-64419A60C42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E83A5DCE-970A-E584-3BE7-F513E2565F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A2483C18-88EE-995E-6908-1A151B60D3B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67B311A3-A52D-B577-51C5-013FAC2F1606}"/>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714F0256-EE81-7676-9D58-C39C773AEE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5D38DEB-69D1-3AF5-9867-4FE17D5D66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381EAA09-CA01-4FCB-2260-FE127D3297C2}"/>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89D27F12-EA3C-DB9D-50E0-3B56812633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23A50D0E-26DE-5E12-F791-E807282D1F0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BE52C98-9C9D-6BC2-403C-D8145194695A}"/>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9F7E9F58-C569-46B4-FE3D-85AE4A614F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C01CDD8-CD9F-F605-71BB-C173AF988C9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FFFB572-39B9-6C52-C16E-25D458CFAF8F}"/>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5" name="Freeform 23">
                <a:extLst>
                  <a:ext uri="{FF2B5EF4-FFF2-40B4-BE49-F238E27FC236}">
                    <a16:creationId xmlns:a16="http://schemas.microsoft.com/office/drawing/2014/main" id="{29DFFBB3-381A-1972-914B-C06E4DDD19E9}"/>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xmlns="" r:embed="rId8"/>
                    </a:ext>
                  </a:extLst>
                </a:blip>
                <a:stretch>
                  <a:fillRect r="-37147"/>
                </a:stretch>
              </a:blipFill>
            </p:spPr>
          </p:sp>
          <p:sp>
            <p:nvSpPr>
              <p:cNvPr id="46" name="Freeform 24">
                <a:extLst>
                  <a:ext uri="{FF2B5EF4-FFF2-40B4-BE49-F238E27FC236}">
                    <a16:creationId xmlns:a16="http://schemas.microsoft.com/office/drawing/2014/main" id="{A09517F5-6C21-BF29-E46E-26BADF804C6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7" name="Freeform 25">
                <a:extLst>
                  <a:ext uri="{FF2B5EF4-FFF2-40B4-BE49-F238E27FC236}">
                    <a16:creationId xmlns:a16="http://schemas.microsoft.com/office/drawing/2014/main" id="{F25F769D-FD43-B32A-1571-151314EBD162}"/>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grpSp>
    </p:spTree>
    <p:extLst>
      <p:ext uri="{BB962C8B-B14F-4D97-AF65-F5344CB8AC3E}">
        <p14:creationId xmlns:p14="http://schemas.microsoft.com/office/powerpoint/2010/main" val="1707540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390362" y="582210"/>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00200" y="878008"/>
            <a:ext cx="58184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answer.</a:t>
            </a:r>
          </a:p>
        </p:txBody>
      </p:sp>
      <p:sp>
        <p:nvSpPr>
          <p:cNvPr id="21" name="Freeform 21">
            <a:extLst>
              <a:ext uri="{FF2B5EF4-FFF2-40B4-BE49-F238E27FC236}">
                <a16:creationId xmlns:a16="http://schemas.microsoft.com/office/drawing/2014/main" id="{6B5D11DB-A989-2A4D-5FBB-BE70B4B128B4}"/>
              </a:ext>
            </a:extLst>
          </p:cNvPr>
          <p:cNvSpPr/>
          <p:nvPr/>
        </p:nvSpPr>
        <p:spPr>
          <a:xfrm>
            <a:off x="-682742" y="8119219"/>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3022191" y="7934030"/>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013010" y="8143300"/>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2"/>
            <a:stretch>
              <a:fillRect/>
            </a:stretch>
          </a:blipFill>
        </p:spPr>
      </p:sp>
      <p:pic>
        <p:nvPicPr>
          <p:cNvPr id="2" name="Picture 1">
            <a:extLst>
              <a:ext uri="{FF2B5EF4-FFF2-40B4-BE49-F238E27FC236}">
                <a16:creationId xmlns:a16="http://schemas.microsoft.com/office/drawing/2014/main" id="{7EEA5BEB-20B1-4515-97BF-3EF6DD5B15FB}"/>
              </a:ext>
            </a:extLst>
          </p:cNvPr>
          <p:cNvPicPr>
            <a:picLocks noChangeAspect="1"/>
          </p:cNvPicPr>
          <p:nvPr/>
        </p:nvPicPr>
        <p:blipFill>
          <a:blip r:embed="rId13"/>
          <a:stretch>
            <a:fillRect/>
          </a:stretch>
        </p:blipFill>
        <p:spPr>
          <a:xfrm>
            <a:off x="533400" y="2444275"/>
            <a:ext cx="17452265" cy="3839906"/>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Tree>
    <p:extLst>
      <p:ext uri="{BB962C8B-B14F-4D97-AF65-F5344CB8AC3E}">
        <p14:creationId xmlns:p14="http://schemas.microsoft.com/office/powerpoint/2010/main" val="3294333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E870-83E4-C3AA-0322-ACDBDEADAA3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6573C70-8037-6A7F-3E79-79300211F702}"/>
              </a:ext>
            </a:extLst>
          </p:cNvPr>
          <p:cNvPicPr>
            <a:picLocks noChangeAspect="1"/>
          </p:cNvPicPr>
          <p:nvPr/>
        </p:nvPicPr>
        <p:blipFill>
          <a:blip r:embed="rId2"/>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AD056A04-F9EA-7306-3EF6-09956511A56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a:extLst>
              <a:ext uri="{FF2B5EF4-FFF2-40B4-BE49-F238E27FC236}">
                <a16:creationId xmlns:a16="http://schemas.microsoft.com/office/drawing/2014/main" id="{766836AB-DAD0-085E-4F51-D8CC4C98A6A6}"/>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a:extLst>
              <a:ext uri="{FF2B5EF4-FFF2-40B4-BE49-F238E27FC236}">
                <a16:creationId xmlns:a16="http://schemas.microsoft.com/office/drawing/2014/main" id="{BFB0C4DD-0CE1-C0DE-6D74-4E6220EDBE1A}"/>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a:extLst>
              <a:ext uri="{FF2B5EF4-FFF2-40B4-BE49-F238E27FC236}">
                <a16:creationId xmlns:a16="http://schemas.microsoft.com/office/drawing/2014/main" id="{E1204A2C-246C-A8E9-9026-377DD71B2B1F}"/>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12">
            <a:extLst>
              <a:ext uri="{FF2B5EF4-FFF2-40B4-BE49-F238E27FC236}">
                <a16:creationId xmlns:a16="http://schemas.microsoft.com/office/drawing/2014/main" id="{9C8589A1-C0DE-ACFB-3153-A7C25039C72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03</a:t>
            </a:r>
          </a:p>
          <a:p>
            <a:pPr algn="ctr"/>
            <a:r>
              <a:rPr lang="en-US" sz="8000" dirty="0">
                <a:solidFill>
                  <a:srgbClr val="00B050"/>
                </a:solidFill>
                <a:latin typeface="Congenial" panose="02000503040000020004" pitchFamily="2" charset="0"/>
              </a:rPr>
              <a:t>Activity 5</a:t>
            </a:r>
          </a:p>
          <a:p>
            <a:pPr algn="ctr"/>
            <a:r>
              <a:rPr lang="en-US" sz="9600" dirty="0">
                <a:solidFill>
                  <a:schemeClr val="accent6">
                    <a:lumMod val="50000"/>
                  </a:schemeClr>
                </a:solidFill>
                <a:latin typeface="Congenial Black" panose="02000503040000020004" pitchFamily="2" charset="0"/>
              </a:rPr>
              <a:t>Read and complete.</a:t>
            </a:r>
          </a:p>
        </p:txBody>
      </p:sp>
      <p:grpSp>
        <p:nvGrpSpPr>
          <p:cNvPr id="34" name="Group 33">
            <a:extLst>
              <a:ext uri="{FF2B5EF4-FFF2-40B4-BE49-F238E27FC236}">
                <a16:creationId xmlns:a16="http://schemas.microsoft.com/office/drawing/2014/main" id="{AB95B758-77F4-375C-2A50-2D5B8F0B9156}"/>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D6828973-7A83-8E1E-C00C-1756D93AE0E0}"/>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75561DAE-1510-7A56-C151-0248FA12D7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54ADB370-9692-2F78-ED17-2C54C435328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5D00EE9A-1AB6-7E1F-1B34-06DD507B06A7}"/>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BBBE9AFF-8C64-344D-D76E-417798CB1DEF}"/>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C3DCD56C-EF01-6DF3-4594-2BD221CC47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06C7F16A-E1DC-B2A8-978F-1788B4CEAAD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2693AB82-63EB-3F34-2C94-38C8DDCD1FA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6BF211D-AB7F-3212-5041-8BF3DBB4F6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04FF2207-68B4-B551-66D2-5A70904EA1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49A4A266-2CB7-85BC-AA32-6AD0935B625E}"/>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BD1D20-8A36-9684-A5CB-85E817D1BBF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89A63029-EA5F-7456-B407-F5FF9689B0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FB72FD45-DBBE-9DDE-2B48-C8C9B3DFAE29}"/>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6DB7CB98-8FA8-D4EA-553F-CACC830840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7843C34F-4349-CFED-1270-717D3A5D753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763E838-0210-08BF-D94C-5C0580D2F03E}"/>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5A2C9BB3-52A4-0072-2C57-281407F41C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EF5B7DE8-9A8C-007D-B232-79CA096DC06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2A32ECF5-556E-F921-A32E-B54A9853AA22}"/>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5" name="Freeform 23">
                <a:extLst>
                  <a:ext uri="{FF2B5EF4-FFF2-40B4-BE49-F238E27FC236}">
                    <a16:creationId xmlns:a16="http://schemas.microsoft.com/office/drawing/2014/main" id="{1DB4672D-EB97-9A47-9F36-38BB236FD8A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xmlns="" r:embed="rId8"/>
                    </a:ext>
                  </a:extLst>
                </a:blip>
                <a:stretch>
                  <a:fillRect r="-37147"/>
                </a:stretch>
              </a:blipFill>
            </p:spPr>
          </p:sp>
          <p:sp>
            <p:nvSpPr>
              <p:cNvPr id="46" name="Freeform 24">
                <a:extLst>
                  <a:ext uri="{FF2B5EF4-FFF2-40B4-BE49-F238E27FC236}">
                    <a16:creationId xmlns:a16="http://schemas.microsoft.com/office/drawing/2014/main" id="{18582925-8E33-F5D5-B35B-8C0A241645C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7" name="Freeform 25">
                <a:extLst>
                  <a:ext uri="{FF2B5EF4-FFF2-40B4-BE49-F238E27FC236}">
                    <a16:creationId xmlns:a16="http://schemas.microsoft.com/office/drawing/2014/main" id="{BE4E636C-9248-C4EA-BB79-98CC314D5569}"/>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grpSp>
    </p:spTree>
    <p:extLst>
      <p:ext uri="{BB962C8B-B14F-4D97-AF65-F5344CB8AC3E}">
        <p14:creationId xmlns:p14="http://schemas.microsoft.com/office/powerpoint/2010/main" val="3799149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headache">
            <a:extLst>
              <a:ext uri="{FF2B5EF4-FFF2-40B4-BE49-F238E27FC236}">
                <a16:creationId xmlns:a16="http://schemas.microsoft.com/office/drawing/2014/main" id="{840FB6C4-F9F2-6AE3-3727-16B7C086DE5F}"/>
              </a:ext>
            </a:extLst>
          </p:cNvPr>
          <p:cNvSpPr txBox="1"/>
          <p:nvPr/>
        </p:nvSpPr>
        <p:spPr>
          <a:xfrm>
            <a:off x="10109030" y="3672446"/>
            <a:ext cx="7765043" cy="2332818"/>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b="1" dirty="0">
                <a:solidFill>
                  <a:srgbClr val="C00000"/>
                </a:solidFill>
                <a:latin typeface="Arial Rounded MT Bold" panose="020F0704030504030204" pitchFamily="34" charset="0"/>
              </a:rPr>
              <a:t>1. </a:t>
            </a:r>
            <a:r>
              <a:rPr lang="en-US" sz="5400" dirty="0">
                <a:solidFill>
                  <a:srgbClr val="002060"/>
                </a:solidFill>
                <a:latin typeface="Arial Rounded MT Bold" panose="020F0704030504030204" pitchFamily="34" charset="0"/>
              </a:rPr>
              <a:t>I feel tired. I have a _________________ .</a:t>
            </a:r>
          </a:p>
        </p:txBody>
      </p:sp>
      <p:sp>
        <p:nvSpPr>
          <p:cNvPr id="3" name="headache">
            <a:extLst>
              <a:ext uri="{FF2B5EF4-FFF2-40B4-BE49-F238E27FC236}">
                <a16:creationId xmlns:a16="http://schemas.microsoft.com/office/drawing/2014/main" id="{59824DCD-5077-7B33-88D8-FB0405F017A5}"/>
              </a:ext>
            </a:extLst>
          </p:cNvPr>
          <p:cNvSpPr txBox="1"/>
          <p:nvPr/>
        </p:nvSpPr>
        <p:spPr>
          <a:xfrm>
            <a:off x="10141957" y="5143500"/>
            <a:ext cx="3505200" cy="923330"/>
          </a:xfrm>
          <a:prstGeom prst="rect">
            <a:avLst/>
          </a:prstGeom>
          <a:ln>
            <a:noFill/>
          </a:ln>
        </p:spPr>
        <p:txBody>
          <a:bodyPr wrap="square" lIns="0" tIns="0" rIns="0" bIns="0" rtlCol="0" anchor="t">
            <a:spAutoFit/>
          </a:bodyPr>
          <a:lstStyle/>
          <a:p>
            <a:pPr lvl="0">
              <a:spcBef>
                <a:spcPct val="0"/>
              </a:spcBef>
            </a:pPr>
            <a:r>
              <a:rPr lang="en-US" sz="6000" dirty="0">
                <a:solidFill>
                  <a:srgbClr val="C00000"/>
                </a:solidFill>
                <a:latin typeface="Modern Love" panose="04090805081005020601" pitchFamily="82" charset="0"/>
              </a:rPr>
              <a:t>headache</a:t>
            </a:r>
          </a:p>
        </p:txBody>
      </p:sp>
      <p:pic>
        <p:nvPicPr>
          <p:cNvPr id="15" name="Picture 14">
            <a:extLst>
              <a:ext uri="{FF2B5EF4-FFF2-40B4-BE49-F238E27FC236}">
                <a16:creationId xmlns:a16="http://schemas.microsoft.com/office/drawing/2014/main" id="{AF6B5F23-1598-41E7-ACF6-17BAD64A92BA}"/>
              </a:ext>
            </a:extLst>
          </p:cNvPr>
          <p:cNvPicPr>
            <a:picLocks noChangeAspect="1"/>
          </p:cNvPicPr>
          <p:nvPr/>
        </p:nvPicPr>
        <p:blipFill>
          <a:blip r:embed="rId14"/>
          <a:stretch>
            <a:fillRect/>
          </a:stretch>
        </p:blipFill>
        <p:spPr>
          <a:xfrm>
            <a:off x="1345876" y="2440929"/>
            <a:ext cx="7186964" cy="4795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1367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3"/>
          <a:stretch>
            <a:fillRect/>
          </a:stretch>
        </p:blipFill>
        <p:spPr>
          <a:xfrm>
            <a:off x="0" y="-44132"/>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16" name="Picture 15" descr="Cartoon of a child and child&#10;&#10;Description automatically generated">
            <a:extLst>
              <a:ext uri="{FF2B5EF4-FFF2-40B4-BE49-F238E27FC236}">
                <a16:creationId xmlns:a16="http://schemas.microsoft.com/office/drawing/2014/main" id="{E4A01A16-0E25-C67C-139A-3CE406BD78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876229" y="1746523"/>
            <a:ext cx="4949691" cy="3289356"/>
          </a:xfrm>
          <a:prstGeom prst="rect">
            <a:avLst/>
          </a:prstGeom>
          <a:effectLst>
            <a:glow rad="317500">
              <a:schemeClr val="accent3">
                <a:satMod val="175000"/>
                <a:alpha val="40000"/>
              </a:schemeClr>
            </a:glow>
          </a:effectLst>
        </p:spPr>
      </p:pic>
      <p:pic>
        <p:nvPicPr>
          <p:cNvPr id="3" name="Picture 2">
            <a:extLst>
              <a:ext uri="{FF2B5EF4-FFF2-40B4-BE49-F238E27FC236}">
                <a16:creationId xmlns:a16="http://schemas.microsoft.com/office/drawing/2014/main" id="{3985FEDD-CBBD-4E9A-98FE-DF367968069E}"/>
              </a:ext>
            </a:extLst>
          </p:cNvPr>
          <p:cNvPicPr>
            <a:picLocks noChangeAspect="1"/>
          </p:cNvPicPr>
          <p:nvPr/>
        </p:nvPicPr>
        <p:blipFill>
          <a:blip r:embed="rId15"/>
          <a:stretch>
            <a:fillRect/>
          </a:stretch>
        </p:blipFill>
        <p:spPr>
          <a:xfrm>
            <a:off x="462081" y="1898407"/>
            <a:ext cx="6205645" cy="3921563"/>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pic>
        <p:nvPicPr>
          <p:cNvPr id="4" name="Picture 3">
            <a:extLst>
              <a:ext uri="{FF2B5EF4-FFF2-40B4-BE49-F238E27FC236}">
                <a16:creationId xmlns:a16="http://schemas.microsoft.com/office/drawing/2014/main" id="{9CBB2123-553D-4EDA-8DB9-E92705E2FBA2}"/>
              </a:ext>
            </a:extLst>
          </p:cNvPr>
          <p:cNvPicPr>
            <a:picLocks noChangeAspect="1"/>
          </p:cNvPicPr>
          <p:nvPr/>
        </p:nvPicPr>
        <p:blipFill>
          <a:blip r:embed="rId16"/>
          <a:stretch>
            <a:fillRect/>
          </a:stretch>
        </p:blipFill>
        <p:spPr>
          <a:xfrm>
            <a:off x="7197663" y="2781300"/>
            <a:ext cx="4784886" cy="4154445"/>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pic>
        <p:nvPicPr>
          <p:cNvPr id="5" name="Picture 4">
            <a:extLst>
              <a:ext uri="{FF2B5EF4-FFF2-40B4-BE49-F238E27FC236}">
                <a16:creationId xmlns:a16="http://schemas.microsoft.com/office/drawing/2014/main" id="{193EA49F-3D76-410C-AFD3-119FFD7D3993}"/>
              </a:ext>
            </a:extLst>
          </p:cNvPr>
          <p:cNvPicPr>
            <a:picLocks noChangeAspect="1"/>
          </p:cNvPicPr>
          <p:nvPr/>
        </p:nvPicPr>
        <p:blipFill>
          <a:blip r:embed="rId17"/>
          <a:stretch>
            <a:fillRect/>
          </a:stretch>
        </p:blipFill>
        <p:spPr>
          <a:xfrm>
            <a:off x="12460354" y="4821714"/>
            <a:ext cx="5359673" cy="4703388"/>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Tree>
    <p:extLst>
      <p:ext uri="{BB962C8B-B14F-4D97-AF65-F5344CB8AC3E}">
        <p14:creationId xmlns:p14="http://schemas.microsoft.com/office/powerpoint/2010/main" val="121388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headache">
            <a:extLst>
              <a:ext uri="{FF2B5EF4-FFF2-40B4-BE49-F238E27FC236}">
                <a16:creationId xmlns:a16="http://schemas.microsoft.com/office/drawing/2014/main" id="{840FB6C4-F9F2-6AE3-3727-16B7C086DE5F}"/>
              </a:ext>
            </a:extLst>
          </p:cNvPr>
          <p:cNvSpPr txBox="1"/>
          <p:nvPr/>
        </p:nvSpPr>
        <p:spPr>
          <a:xfrm>
            <a:off x="9785643" y="3009900"/>
            <a:ext cx="7765043" cy="3733201"/>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b="1" dirty="0">
                <a:solidFill>
                  <a:srgbClr val="C00000"/>
                </a:solidFill>
                <a:latin typeface="Arial Rounded MT Bold" panose="020F0704030504030204" pitchFamily="34" charset="0"/>
              </a:rPr>
              <a:t>2. </a:t>
            </a:r>
            <a:r>
              <a:rPr lang="en-US" sz="5400" dirty="0">
                <a:solidFill>
                  <a:srgbClr val="002060"/>
                </a:solidFill>
                <a:latin typeface="Arial Rounded MT Bold" panose="020F0704030504030204" pitchFamily="34" charset="0"/>
              </a:rPr>
              <a:t>I’m not very well. </a:t>
            </a:r>
          </a:p>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_____________ . I can’t eat anything. </a:t>
            </a:r>
          </a:p>
        </p:txBody>
      </p:sp>
      <p:sp>
        <p:nvSpPr>
          <p:cNvPr id="3" name="headache">
            <a:extLst>
              <a:ext uri="{FF2B5EF4-FFF2-40B4-BE49-F238E27FC236}">
                <a16:creationId xmlns:a16="http://schemas.microsoft.com/office/drawing/2014/main" id="{59824DCD-5077-7B33-88D8-FB0405F017A5}"/>
              </a:ext>
            </a:extLst>
          </p:cNvPr>
          <p:cNvSpPr txBox="1"/>
          <p:nvPr/>
        </p:nvSpPr>
        <p:spPr>
          <a:xfrm>
            <a:off x="12661543" y="4569315"/>
            <a:ext cx="3505200" cy="923330"/>
          </a:xfrm>
          <a:prstGeom prst="rect">
            <a:avLst/>
          </a:prstGeom>
          <a:ln>
            <a:noFill/>
          </a:ln>
        </p:spPr>
        <p:txBody>
          <a:bodyPr wrap="square" lIns="0" tIns="0" rIns="0" bIns="0" rtlCol="0" anchor="t">
            <a:spAutoFit/>
          </a:bodyPr>
          <a:lstStyle/>
          <a:p>
            <a:pPr lvl="0">
              <a:spcBef>
                <a:spcPct val="0"/>
              </a:spcBef>
            </a:pPr>
            <a:r>
              <a:rPr lang="en-US" sz="6000" dirty="0">
                <a:solidFill>
                  <a:srgbClr val="C00000"/>
                </a:solidFill>
                <a:latin typeface="Modern Love" panose="04090805081005020601" pitchFamily="82" charset="0"/>
              </a:rPr>
              <a:t>toothache</a:t>
            </a:r>
          </a:p>
        </p:txBody>
      </p:sp>
      <p:pic>
        <p:nvPicPr>
          <p:cNvPr id="15" name="Picture 14">
            <a:extLst>
              <a:ext uri="{FF2B5EF4-FFF2-40B4-BE49-F238E27FC236}">
                <a16:creationId xmlns:a16="http://schemas.microsoft.com/office/drawing/2014/main" id="{EA28B6C7-01EA-4F22-A500-A9B8C5756680}"/>
              </a:ext>
            </a:extLst>
          </p:cNvPr>
          <p:cNvPicPr>
            <a:picLocks noChangeAspect="1"/>
          </p:cNvPicPr>
          <p:nvPr/>
        </p:nvPicPr>
        <p:blipFill>
          <a:blip r:embed="rId14"/>
          <a:stretch>
            <a:fillRect/>
          </a:stretch>
        </p:blipFill>
        <p:spPr>
          <a:xfrm>
            <a:off x="1828800" y="3072048"/>
            <a:ext cx="6214357" cy="41429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3653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280</Words>
  <Application>Microsoft Office PowerPoint</Application>
  <PresentationFormat>Custom</PresentationFormat>
  <Paragraphs>39</Paragraphs>
  <Slides>11</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Congenial</vt:lpstr>
      <vt:lpstr>Suranna</vt:lpstr>
      <vt:lpstr>Arial</vt:lpstr>
      <vt:lpstr>Modern Love</vt:lpstr>
      <vt:lpstr>Gliker</vt:lpstr>
      <vt:lpstr>Arial Rounded MT Bold</vt:lpstr>
      <vt:lpstr>Calibri</vt:lpstr>
      <vt:lpstr>Times New Roman</vt:lpstr>
      <vt:lpstr>Congenial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Admin</cp:lastModifiedBy>
  <cp:revision>17</cp:revision>
  <dcterms:created xsi:type="dcterms:W3CDTF">2006-08-16T00:00:00Z</dcterms:created>
  <dcterms:modified xsi:type="dcterms:W3CDTF">2025-03-12T11:32:05Z</dcterms:modified>
  <dc:identifier>DAF0T6VNcfU</dc:identifier>
</cp:coreProperties>
</file>