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activeX/activeX1.xml" ContentType="application/vnd.ms-office.activeX+xml"/>
  <Override PartName="/ppt/activeX/activeX2.xml" ContentType="application/vnd.ms-office.activeX+xml"/>
  <Override PartName="/ppt/notesSlides/notesSlide1.xml" ContentType="application/vnd.openxmlformats-officedocument.presentationml.notesSlide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10" r:id="rId2"/>
    <p:sldId id="257" r:id="rId3"/>
    <p:sldId id="449" r:id="rId4"/>
    <p:sldId id="431" r:id="rId5"/>
    <p:sldId id="442" r:id="rId6"/>
    <p:sldId id="44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220F"/>
    <a:srgbClr val="F4A02E"/>
    <a:srgbClr val="0000CC"/>
    <a:srgbClr val="FFFF66"/>
    <a:srgbClr val="0033CC"/>
    <a:srgbClr val="FFFF00"/>
    <a:srgbClr val="00FF99"/>
    <a:srgbClr val="FFFFFF"/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4" autoAdjust="0"/>
    <p:restoredTop sz="86659" autoAdjust="0"/>
  </p:normalViewPr>
  <p:slideViewPr>
    <p:cSldViewPr snapToGrid="0">
      <p:cViewPr varScale="1">
        <p:scale>
          <a:sx n="60" d="100"/>
          <a:sy n="60" d="100"/>
        </p:scale>
        <p:origin x="10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12139-F68C-49BC-A563-C055EAFB51D9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DA761-9DC0-47F8-9055-380C8A56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the class into 2 teams.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team chooses one jar mug of juice to go to the question. Have pupils look, read and choose the right option.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score mug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get back to the menu for pupils to choose another question.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continue their turns until there is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mug left.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63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4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04A1E-ECD6-4493-9838-A59998E5C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7DC42-AF43-4377-920E-F88E4FE42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B6B5A-0AC3-4A55-A0C1-C0C03625F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A9DA4-659A-444F-AA5B-20015D5BD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8E232-4827-4E5F-AD15-439E5FA2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2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05C4-F6A0-4B7D-9F04-1E2DFD170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A3008-3543-4209-8A75-5A6E5DD0F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93FCD-7880-4605-9CDA-09D5CBF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20856-2393-45B2-8E7E-6FAC84E8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EB154-C14E-4DD1-9190-E8BFE71F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8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4E60C-66BE-442F-A146-6DCDD27AD8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9BE3E-31FA-46A9-9A32-052581BD8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344D5-B8A7-47F4-9F48-76782A131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67BD8-643B-4291-BC5F-84D909450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9645C-A05A-498B-8273-313281E0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0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A98E1-0A43-4E5C-AA8B-A9FAB5D46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3FFEE-B608-4582-BD58-A91865591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1F201-91A3-4D98-85BA-344078580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D7FCF-AB8A-40DA-9FEB-A1AD42BF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DFEBF-3300-4E0A-8351-EFEFC277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3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D3053-C92F-427A-8B13-0B83C7E88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5E702-8CA4-4F76-874E-96867236C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C654E-AAA0-4943-984A-E1AFEED1E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0C0B2-363B-4789-B654-D63E872B3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F4379-E5EB-445A-B0EB-815C77EE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8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6C26D-C897-4802-A8E4-FF6273108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07952-9625-41A2-8686-642996CA1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C1EEF-A6E6-4D3F-96B4-BA3654DDE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22176-E3A6-4DEE-9B7B-AA3B27D0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5A3A8-990A-43A4-8A7A-E83A98DE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71FC0-FD68-4822-9349-7ED3B96C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6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3A7B8-D411-4799-BC47-B7ED30E6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A7D53-76E2-4CDD-B64D-3AC8DDDCB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26CA3-9436-4482-A8BC-E4B26412A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745B53-3897-4368-B02A-48BB09E6C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64099-542D-4224-BA26-E94745395D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59529D-8D1F-4C91-B869-FAA2D77B9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C0CF99-A3B0-4014-99CC-46AF619C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9CABCC-4D84-47F2-9CF9-2EB0B0E2E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3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DBA7-F566-4D5B-BD1D-D091A03C9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ED315-716D-4DF6-A612-ED54FF3C5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6500D-83DF-448E-A5C4-73DC157D7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E3385-750C-48FA-B589-081F88F0C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72B19D-5379-40B4-9428-7E6A7FEB6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8FC63C-2646-42A3-8933-0B252B334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9C92C-8775-4375-8D68-14106B9F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3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6D759-81BC-4483-9A5C-EB273DD1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A9A3F-C082-4DDC-B1DF-32E9EF889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2EFD1-F078-48EE-892A-B0A0F6E58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B445D-3C6E-4628-BCA1-A28433B23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5BDBD-B4DC-474F-94A5-54393EAC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CC648-F0A4-4EF3-A6DE-75CC825A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1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1BA1B-531A-41CD-8704-7AD29AB5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62C6A4-D990-48D0-9D48-25936A3BB6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DAFED-8FFE-480B-BEA1-6FFDCFDAB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C6004A-858D-4EA1-9E82-E37C044C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55515-D97B-48E4-95B6-B820DB669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352AC-9D2B-4EB2-B3D6-BA858CE39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7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F7D21B-0821-46EC-A4C0-9100FF9F5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C68DB-A6EB-424D-B575-F7C5E9D6B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0C130-A828-42C6-89FB-437006F08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F1D7-ED57-45EF-B1CA-4BD9810B426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C2663-8F02-415B-9428-610F362BF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BE147-7DDB-4F32-8D98-1C31667CD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6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29" Type="http://schemas.openxmlformats.org/officeDocument/2006/relationships/slide" Target="slide4.xml"/><Relationship Id="rId1" Type="http://schemas.openxmlformats.org/officeDocument/2006/relationships/slideLayout" Target="../slideLayouts/slideLayout7.xml"/><Relationship Id="rId28" Type="http://schemas.openxmlformats.org/officeDocument/2006/relationships/slide" Target="slide3.xml"/><Relationship Id="rId31" Type="http://schemas.openxmlformats.org/officeDocument/2006/relationships/slide" Target="slide6.xml"/><Relationship Id="rId27" Type="http://schemas.openxmlformats.org/officeDocument/2006/relationships/image" Target="../media/image25.png"/><Relationship Id="rId30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1.png"/><Relationship Id="rId18" Type="http://schemas.openxmlformats.org/officeDocument/2006/relationships/image" Target="../media/image6.wmf"/><Relationship Id="rId3" Type="http://schemas.openxmlformats.org/officeDocument/2006/relationships/control" Target="../activeX/activeX2.xml"/><Relationship Id="rId7" Type="http://schemas.openxmlformats.org/officeDocument/2006/relationships/image" Target="../media/image20.emf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control" Target="../activeX/activeX1.xml"/><Relationship Id="rId16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6" Type="http://schemas.openxmlformats.org/officeDocument/2006/relationships/customXml" Target="../ink/ink2.xml"/><Relationship Id="rId11" Type="http://schemas.openxmlformats.org/officeDocument/2006/relationships/image" Target="../media/image9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3.png"/><Relationship Id="rId10" Type="http://schemas.openxmlformats.org/officeDocument/2006/relationships/slide" Target="slide6.xml"/><Relationship Id="rId19" Type="http://schemas.openxmlformats.org/officeDocument/2006/relationships/image" Target="../media/image7.wm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16.jpeg"/><Relationship Id="rId27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ustomXml" Target="../ink/ink4.xml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16.jpeg"/><Relationship Id="rId27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ustomXml" Target="../ink/ink5.xml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16.jpe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5">
              <a:lumMod val="40000"/>
              <a:lumOff val="60000"/>
            </a:schemeClr>
          </a:fgClr>
          <a:bgClr>
            <a:schemeClr val="accent5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9B475-6E22-45D4-B4AC-B92E996813FF}"/>
              </a:ext>
            </a:extLst>
          </p:cNvPr>
          <p:cNvSpPr txBox="1"/>
          <p:nvPr/>
        </p:nvSpPr>
        <p:spPr>
          <a:xfrm>
            <a:off x="142043" y="341108"/>
            <a:ext cx="1193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15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9D8D76-CEB0-474C-9BAD-383A1182039B}"/>
              </a:ext>
            </a:extLst>
          </p:cNvPr>
          <p:cNvGrpSpPr/>
          <p:nvPr/>
        </p:nvGrpSpPr>
        <p:grpSpPr>
          <a:xfrm>
            <a:off x="3156475" y="1967558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1 – PERIOD 2</a:t>
              </a:r>
            </a:p>
          </p:txBody>
        </p:sp>
      </p:grpSp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151F3B-66DC-4E41-92A2-DD4F3C76088B}"/>
              </a:ext>
            </a:extLst>
          </p:cNvPr>
          <p:cNvSpPr/>
          <p:nvPr/>
        </p:nvSpPr>
        <p:spPr>
          <a:xfrm>
            <a:off x="2160900" y="336300"/>
            <a:ext cx="91390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solidFill>
                  <a:srgbClr val="717DBD"/>
                </a:solidFill>
                <a:latin typeface="Amasis MT Pro Black" panose="02040A04050005020304" pitchFamily="18" charset="0"/>
              </a:rPr>
              <a:t>At the dining table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masis MT Pro Black" panose="02040A040500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766" r="-1"/>
          <a:stretch/>
        </p:blipFill>
        <p:spPr>
          <a:xfrm>
            <a:off x="2729699" y="2770174"/>
            <a:ext cx="6732599" cy="397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44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80" name="Rectangle 79">
            <a:extLst>
              <a:ext uri="{FF2B5EF4-FFF2-40B4-BE49-F238E27FC236}">
                <a16:creationId xmlns:a16="http://schemas.microsoft.com/office/drawing/2014/main" id="{39FE4F1F-F992-4055-A700-E7E18FB8FE9D}"/>
              </a:ext>
            </a:extLst>
          </p:cNvPr>
          <p:cNvSpPr/>
          <p:nvPr/>
        </p:nvSpPr>
        <p:spPr>
          <a:xfrm>
            <a:off x="1585913" y="50021"/>
            <a:ext cx="91390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solidFill>
                  <a:srgbClr val="717DBD"/>
                </a:solidFill>
                <a:latin typeface="Amasis MT Pro Black" panose="02040A04050005020304" pitchFamily="18" charset="0"/>
              </a:rPr>
              <a:t>At the dining table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masis MT Pro Black" panose="02040A04050005020304" pitchFamily="18" charset="0"/>
            </a:endParaRPr>
          </a:p>
        </p:txBody>
      </p:sp>
      <p:sp>
        <p:nvSpPr>
          <p:cNvPr id="75" name="Isosceles Triangle 19">
            <a:extLst>
              <a:ext uri="{FF2B5EF4-FFF2-40B4-BE49-F238E27FC236}">
                <a16:creationId xmlns:a16="http://schemas.microsoft.com/office/drawing/2014/main" id="{70B89397-46A6-427B-9A2F-C2E9AF84FD2D}"/>
              </a:ext>
            </a:extLst>
          </p:cNvPr>
          <p:cNvSpPr/>
          <p:nvPr/>
        </p:nvSpPr>
        <p:spPr>
          <a:xfrm rot="5400000">
            <a:off x="5342558" y="-2056572"/>
            <a:ext cx="1396058" cy="12081165"/>
          </a:xfrm>
          <a:custGeom>
            <a:avLst/>
            <a:gdLst>
              <a:gd name="connsiteX0" fmla="*/ 0 w 566224"/>
              <a:gd name="connsiteY0" fmla="*/ 10747719 h 10747719"/>
              <a:gd name="connsiteX1" fmla="*/ 283112 w 566224"/>
              <a:gd name="connsiteY1" fmla="*/ 0 h 10747719"/>
              <a:gd name="connsiteX2" fmla="*/ 566224 w 566224"/>
              <a:gd name="connsiteY2" fmla="*/ 10747719 h 10747719"/>
              <a:gd name="connsiteX3" fmla="*/ 0 w 566224"/>
              <a:gd name="connsiteY3" fmla="*/ 10747719 h 10747719"/>
              <a:gd name="connsiteX0" fmla="*/ 865269 w 1431493"/>
              <a:gd name="connsiteY0" fmla="*/ 10747719 h 10747719"/>
              <a:gd name="connsiteX1" fmla="*/ 1148381 w 1431493"/>
              <a:gd name="connsiteY1" fmla="*/ 0 h 10747719"/>
              <a:gd name="connsiteX2" fmla="*/ 1431493 w 1431493"/>
              <a:gd name="connsiteY2" fmla="*/ 10747719 h 10747719"/>
              <a:gd name="connsiteX3" fmla="*/ 865269 w 1431493"/>
              <a:gd name="connsiteY3" fmla="*/ 10747719 h 10747719"/>
              <a:gd name="connsiteX0" fmla="*/ 865269 w 1431493"/>
              <a:gd name="connsiteY0" fmla="*/ 10747719 h 10747719"/>
              <a:gd name="connsiteX1" fmla="*/ 1148381 w 1431493"/>
              <a:gd name="connsiteY1" fmla="*/ 0 h 10747719"/>
              <a:gd name="connsiteX2" fmla="*/ 1431493 w 1431493"/>
              <a:gd name="connsiteY2" fmla="*/ 10747719 h 10747719"/>
              <a:gd name="connsiteX3" fmla="*/ 865269 w 1431493"/>
              <a:gd name="connsiteY3" fmla="*/ 10747719 h 10747719"/>
              <a:gd name="connsiteX0" fmla="*/ 865269 w 1637759"/>
              <a:gd name="connsiteY0" fmla="*/ 10747719 h 10747719"/>
              <a:gd name="connsiteX1" fmla="*/ 1148381 w 1637759"/>
              <a:gd name="connsiteY1" fmla="*/ 0 h 10747719"/>
              <a:gd name="connsiteX2" fmla="*/ 1431493 w 1637759"/>
              <a:gd name="connsiteY2" fmla="*/ 10747719 h 10747719"/>
              <a:gd name="connsiteX3" fmla="*/ 865269 w 1637759"/>
              <a:gd name="connsiteY3" fmla="*/ 10747719 h 10747719"/>
              <a:gd name="connsiteX0" fmla="*/ 623568 w 1396058"/>
              <a:gd name="connsiteY0" fmla="*/ 10747719 h 10747719"/>
              <a:gd name="connsiteX1" fmla="*/ 906680 w 1396058"/>
              <a:gd name="connsiteY1" fmla="*/ 0 h 10747719"/>
              <a:gd name="connsiteX2" fmla="*/ 1189792 w 1396058"/>
              <a:gd name="connsiteY2" fmla="*/ 10747719 h 10747719"/>
              <a:gd name="connsiteX3" fmla="*/ 623568 w 1396058"/>
              <a:gd name="connsiteY3" fmla="*/ 10747719 h 1074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6058" h="10747719">
                <a:moveTo>
                  <a:pt x="623568" y="10747719"/>
                </a:moveTo>
                <a:cubicBezTo>
                  <a:pt x="-1434415" y="7474635"/>
                  <a:pt x="2387891" y="3455963"/>
                  <a:pt x="906680" y="0"/>
                </a:cubicBezTo>
                <a:cubicBezTo>
                  <a:pt x="2632904" y="3230881"/>
                  <a:pt x="-930327" y="7727854"/>
                  <a:pt x="1189792" y="10747719"/>
                </a:cubicBezTo>
                <a:lnTo>
                  <a:pt x="623568" y="10747719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33">
            <a:extLst>
              <a:ext uri="{FF2B5EF4-FFF2-40B4-BE49-F238E27FC236}">
                <a16:creationId xmlns:a16="http://schemas.microsoft.com/office/drawing/2014/main" id="{07A16E74-ED86-4DBB-BD0A-0DCCE613B98C}"/>
              </a:ext>
            </a:extLst>
          </p:cNvPr>
          <p:cNvSpPr/>
          <p:nvPr/>
        </p:nvSpPr>
        <p:spPr>
          <a:xfrm rot="2476386">
            <a:off x="2785777" y="2537157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Isosceles Triangle 33">
            <a:extLst>
              <a:ext uri="{FF2B5EF4-FFF2-40B4-BE49-F238E27FC236}">
                <a16:creationId xmlns:a16="http://schemas.microsoft.com/office/drawing/2014/main" id="{677DCB51-FA1E-4C3B-9715-29D64EABAD29}"/>
              </a:ext>
            </a:extLst>
          </p:cNvPr>
          <p:cNvSpPr/>
          <p:nvPr/>
        </p:nvSpPr>
        <p:spPr>
          <a:xfrm rot="19123614" flipV="1">
            <a:off x="1055332" y="3803959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Isosceles Triangle 33">
            <a:extLst>
              <a:ext uri="{FF2B5EF4-FFF2-40B4-BE49-F238E27FC236}">
                <a16:creationId xmlns:a16="http://schemas.microsoft.com/office/drawing/2014/main" id="{D3CCEFD5-2434-42EA-B2FB-09200A4D7FE7}"/>
              </a:ext>
            </a:extLst>
          </p:cNvPr>
          <p:cNvSpPr/>
          <p:nvPr/>
        </p:nvSpPr>
        <p:spPr>
          <a:xfrm rot="19123614" flipV="1">
            <a:off x="5238818" y="3760317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Isosceles Triangle 33">
            <a:extLst>
              <a:ext uri="{FF2B5EF4-FFF2-40B4-BE49-F238E27FC236}">
                <a16:creationId xmlns:a16="http://schemas.microsoft.com/office/drawing/2014/main" id="{C2453799-03F2-47FC-BF5D-5ECDAEFA7BB5}"/>
              </a:ext>
            </a:extLst>
          </p:cNvPr>
          <p:cNvSpPr/>
          <p:nvPr/>
        </p:nvSpPr>
        <p:spPr>
          <a:xfrm rot="19123614" flipV="1">
            <a:off x="8580332" y="4419298"/>
            <a:ext cx="161239" cy="901465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Isosceles Triangle 33">
            <a:extLst>
              <a:ext uri="{FF2B5EF4-FFF2-40B4-BE49-F238E27FC236}">
                <a16:creationId xmlns:a16="http://schemas.microsoft.com/office/drawing/2014/main" id="{ECDC95A2-A9F9-4E84-AF20-DA99CBB56CAB}"/>
              </a:ext>
            </a:extLst>
          </p:cNvPr>
          <p:cNvSpPr/>
          <p:nvPr/>
        </p:nvSpPr>
        <p:spPr>
          <a:xfrm rot="2476386">
            <a:off x="4014223" y="2631987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Isosceles Triangle 33">
            <a:extLst>
              <a:ext uri="{FF2B5EF4-FFF2-40B4-BE49-F238E27FC236}">
                <a16:creationId xmlns:a16="http://schemas.microsoft.com/office/drawing/2014/main" id="{A30C66E6-1A01-4F8A-AE1E-768A6217CFA0}"/>
              </a:ext>
            </a:extLst>
          </p:cNvPr>
          <p:cNvSpPr/>
          <p:nvPr/>
        </p:nvSpPr>
        <p:spPr>
          <a:xfrm rot="2476386">
            <a:off x="6988005" y="3250400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Isosceles Triangle 33">
            <a:extLst>
              <a:ext uri="{FF2B5EF4-FFF2-40B4-BE49-F238E27FC236}">
                <a16:creationId xmlns:a16="http://schemas.microsoft.com/office/drawing/2014/main" id="{3EE22C05-6FE8-4A9D-94D9-DC65C2E485D0}"/>
              </a:ext>
            </a:extLst>
          </p:cNvPr>
          <p:cNvSpPr/>
          <p:nvPr/>
        </p:nvSpPr>
        <p:spPr>
          <a:xfrm rot="2476386">
            <a:off x="8029522" y="3745337"/>
            <a:ext cx="257499" cy="783175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178DD59-758C-4C3C-A547-5CDEBD527D81}"/>
              </a:ext>
            </a:extLst>
          </p:cNvPr>
          <p:cNvGrpSpPr/>
          <p:nvPr/>
        </p:nvGrpSpPr>
        <p:grpSpPr>
          <a:xfrm rot="20836786">
            <a:off x="2476299" y="1708940"/>
            <a:ext cx="790278" cy="1257486"/>
            <a:chOff x="3644701" y="634423"/>
            <a:chExt cx="1014192" cy="1613777"/>
          </a:xfrm>
        </p:grpSpPr>
        <p:sp>
          <p:nvSpPr>
            <p:cNvPr id="94" name="Freeform: Shape 40">
              <a:extLst>
                <a:ext uri="{FF2B5EF4-FFF2-40B4-BE49-F238E27FC236}">
                  <a16:creationId xmlns:a16="http://schemas.microsoft.com/office/drawing/2014/main" id="{B05165D6-7FFB-41B2-B368-D9F24F693018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43">
              <a:extLst>
                <a:ext uri="{FF2B5EF4-FFF2-40B4-BE49-F238E27FC236}">
                  <a16:creationId xmlns:a16="http://schemas.microsoft.com/office/drawing/2014/main" id="{164AA982-60DA-40A2-92EE-3942FBC6B98A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: Shape 46">
              <a:extLst>
                <a:ext uri="{FF2B5EF4-FFF2-40B4-BE49-F238E27FC236}">
                  <a16:creationId xmlns:a16="http://schemas.microsoft.com/office/drawing/2014/main" id="{40506C55-5BE8-47A4-B8BA-77FE50CBB709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8EFC754-EE40-448C-AA35-84B69306D7E1}"/>
              </a:ext>
            </a:extLst>
          </p:cNvPr>
          <p:cNvGrpSpPr/>
          <p:nvPr/>
        </p:nvGrpSpPr>
        <p:grpSpPr>
          <a:xfrm rot="3026158">
            <a:off x="3206077" y="2041743"/>
            <a:ext cx="569781" cy="906632"/>
            <a:chOff x="3644701" y="634423"/>
            <a:chExt cx="1014192" cy="1613777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98" name="Freeform: Shape 49">
              <a:extLst>
                <a:ext uri="{FF2B5EF4-FFF2-40B4-BE49-F238E27FC236}">
                  <a16:creationId xmlns:a16="http://schemas.microsoft.com/office/drawing/2014/main" id="{6180EB02-2897-4325-BF39-784E4FC99EDC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: Shape 50">
              <a:extLst>
                <a:ext uri="{FF2B5EF4-FFF2-40B4-BE49-F238E27FC236}">
                  <a16:creationId xmlns:a16="http://schemas.microsoft.com/office/drawing/2014/main" id="{79346440-0C17-4D37-98EC-6C40049FF081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: Shape 51">
              <a:extLst>
                <a:ext uri="{FF2B5EF4-FFF2-40B4-BE49-F238E27FC236}">
                  <a16:creationId xmlns:a16="http://schemas.microsoft.com/office/drawing/2014/main" id="{607F6F44-0246-4A92-B6A0-B01F20EC068D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E22F341-9A18-4D62-B016-64E4162EE63F}"/>
              </a:ext>
            </a:extLst>
          </p:cNvPr>
          <p:cNvGrpSpPr/>
          <p:nvPr/>
        </p:nvGrpSpPr>
        <p:grpSpPr>
          <a:xfrm rot="8952605">
            <a:off x="1163382" y="4237714"/>
            <a:ext cx="1150122" cy="1830068"/>
            <a:chOff x="3644701" y="634423"/>
            <a:chExt cx="1014192" cy="1613777"/>
          </a:xfrm>
        </p:grpSpPr>
        <p:sp>
          <p:nvSpPr>
            <p:cNvPr id="102" name="Freeform: Shape 53">
              <a:extLst>
                <a:ext uri="{FF2B5EF4-FFF2-40B4-BE49-F238E27FC236}">
                  <a16:creationId xmlns:a16="http://schemas.microsoft.com/office/drawing/2014/main" id="{95AD4355-21D3-4DAA-9ACD-6F242839896F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: Shape 54">
              <a:extLst>
                <a:ext uri="{FF2B5EF4-FFF2-40B4-BE49-F238E27FC236}">
                  <a16:creationId xmlns:a16="http://schemas.microsoft.com/office/drawing/2014/main" id="{8674F99E-89BB-44BE-A6BB-0579E7D1FB57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55">
              <a:extLst>
                <a:ext uri="{FF2B5EF4-FFF2-40B4-BE49-F238E27FC236}">
                  <a16:creationId xmlns:a16="http://schemas.microsoft.com/office/drawing/2014/main" id="{D0A4E016-B745-4278-9755-DC57B18028B0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90CDFC2-42FA-454E-BD61-D727D8FD3654}"/>
              </a:ext>
            </a:extLst>
          </p:cNvPr>
          <p:cNvGrpSpPr/>
          <p:nvPr/>
        </p:nvGrpSpPr>
        <p:grpSpPr>
          <a:xfrm rot="1094539">
            <a:off x="4047426" y="1581174"/>
            <a:ext cx="1006421" cy="1601412"/>
            <a:chOff x="3644701" y="634423"/>
            <a:chExt cx="1014192" cy="1613777"/>
          </a:xfrm>
        </p:grpSpPr>
        <p:sp>
          <p:nvSpPr>
            <p:cNvPr id="106" name="Freeform: Shape 61">
              <a:extLst>
                <a:ext uri="{FF2B5EF4-FFF2-40B4-BE49-F238E27FC236}">
                  <a16:creationId xmlns:a16="http://schemas.microsoft.com/office/drawing/2014/main" id="{68B71CA1-ACD8-4151-8B44-B0DB0A96ABB8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: Shape 62">
              <a:extLst>
                <a:ext uri="{FF2B5EF4-FFF2-40B4-BE49-F238E27FC236}">
                  <a16:creationId xmlns:a16="http://schemas.microsoft.com/office/drawing/2014/main" id="{23D65390-A0A7-4B31-AA4F-23221D6EEAF1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: Shape 63">
              <a:extLst>
                <a:ext uri="{FF2B5EF4-FFF2-40B4-BE49-F238E27FC236}">
                  <a16:creationId xmlns:a16="http://schemas.microsoft.com/office/drawing/2014/main" id="{A32DE699-3F15-42FD-8A09-09F97F664C93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E6A49EF-72E2-4FC7-B4C3-C8A5FA9BE976}"/>
              </a:ext>
            </a:extLst>
          </p:cNvPr>
          <p:cNvGrpSpPr/>
          <p:nvPr/>
        </p:nvGrpSpPr>
        <p:grpSpPr>
          <a:xfrm rot="8952605">
            <a:off x="5294762" y="4237657"/>
            <a:ext cx="1006421" cy="1601412"/>
            <a:chOff x="3644701" y="634423"/>
            <a:chExt cx="1014192" cy="1613777"/>
          </a:xfrm>
        </p:grpSpPr>
        <p:sp>
          <p:nvSpPr>
            <p:cNvPr id="114" name="Freeform: Shape 57">
              <a:extLst>
                <a:ext uri="{FF2B5EF4-FFF2-40B4-BE49-F238E27FC236}">
                  <a16:creationId xmlns:a16="http://schemas.microsoft.com/office/drawing/2014/main" id="{D9F15B48-14C5-43EE-9A80-C92E2403C2EC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: Shape 58">
              <a:extLst>
                <a:ext uri="{FF2B5EF4-FFF2-40B4-BE49-F238E27FC236}">
                  <a16:creationId xmlns:a16="http://schemas.microsoft.com/office/drawing/2014/main" id="{B3B288A4-C1A3-4341-BB92-B3C96260C7D0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: Shape 59">
              <a:extLst>
                <a:ext uri="{FF2B5EF4-FFF2-40B4-BE49-F238E27FC236}">
                  <a16:creationId xmlns:a16="http://schemas.microsoft.com/office/drawing/2014/main" id="{F22D3A53-9932-4485-A84E-C1A992BCB6C5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AD35ACF-21EF-4087-8B53-716152BB5BEE}"/>
              </a:ext>
            </a:extLst>
          </p:cNvPr>
          <p:cNvGrpSpPr/>
          <p:nvPr/>
        </p:nvGrpSpPr>
        <p:grpSpPr>
          <a:xfrm rot="1094539">
            <a:off x="7127241" y="2927279"/>
            <a:ext cx="535391" cy="851911"/>
            <a:chOff x="3644701" y="634423"/>
            <a:chExt cx="1014192" cy="1613777"/>
          </a:xfrm>
        </p:grpSpPr>
        <p:sp>
          <p:nvSpPr>
            <p:cNvPr id="124" name="Freeform: Shape 65">
              <a:extLst>
                <a:ext uri="{FF2B5EF4-FFF2-40B4-BE49-F238E27FC236}">
                  <a16:creationId xmlns:a16="http://schemas.microsoft.com/office/drawing/2014/main" id="{835D9D52-CD83-4D7C-B1F7-FB867FDE9F33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: Shape 66">
              <a:extLst>
                <a:ext uri="{FF2B5EF4-FFF2-40B4-BE49-F238E27FC236}">
                  <a16:creationId xmlns:a16="http://schemas.microsoft.com/office/drawing/2014/main" id="{0E3AD5B4-2647-425E-AEC5-62408940E937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: Shape 67">
              <a:extLst>
                <a:ext uri="{FF2B5EF4-FFF2-40B4-BE49-F238E27FC236}">
                  <a16:creationId xmlns:a16="http://schemas.microsoft.com/office/drawing/2014/main" id="{F3D85385-104D-4BD9-8D4D-6B624195C7A7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7093A71-6F90-44B2-B072-6121F19305B1}"/>
              </a:ext>
            </a:extLst>
          </p:cNvPr>
          <p:cNvGrpSpPr/>
          <p:nvPr/>
        </p:nvGrpSpPr>
        <p:grpSpPr>
          <a:xfrm rot="3765774">
            <a:off x="7418108" y="3032103"/>
            <a:ext cx="535391" cy="851911"/>
            <a:chOff x="3644701" y="634423"/>
            <a:chExt cx="1014192" cy="1613777"/>
          </a:xfrm>
        </p:grpSpPr>
        <p:sp>
          <p:nvSpPr>
            <p:cNvPr id="133" name="Freeform: Shape 69">
              <a:extLst>
                <a:ext uri="{FF2B5EF4-FFF2-40B4-BE49-F238E27FC236}">
                  <a16:creationId xmlns:a16="http://schemas.microsoft.com/office/drawing/2014/main" id="{B6590134-FB6E-4E11-AF3D-81F7B35D3EF2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: Shape 70">
              <a:extLst>
                <a:ext uri="{FF2B5EF4-FFF2-40B4-BE49-F238E27FC236}">
                  <a16:creationId xmlns:a16="http://schemas.microsoft.com/office/drawing/2014/main" id="{674ADB20-1D26-4C5C-A88C-04034D27B1BF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: Shape 71">
              <a:extLst>
                <a:ext uri="{FF2B5EF4-FFF2-40B4-BE49-F238E27FC236}">
                  <a16:creationId xmlns:a16="http://schemas.microsoft.com/office/drawing/2014/main" id="{67AC9C68-DDB1-4719-9BA4-E69DDE98A41C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4071962-D040-4341-91E6-160C3C64E45C}"/>
              </a:ext>
            </a:extLst>
          </p:cNvPr>
          <p:cNvGrpSpPr/>
          <p:nvPr/>
        </p:nvGrpSpPr>
        <p:grpSpPr>
          <a:xfrm rot="8659024">
            <a:off x="8797271" y="4814889"/>
            <a:ext cx="535391" cy="851911"/>
            <a:chOff x="3644701" y="634423"/>
            <a:chExt cx="1014192" cy="1613777"/>
          </a:xfrm>
        </p:grpSpPr>
        <p:sp>
          <p:nvSpPr>
            <p:cNvPr id="146" name="Freeform: Shape 73">
              <a:extLst>
                <a:ext uri="{FF2B5EF4-FFF2-40B4-BE49-F238E27FC236}">
                  <a16:creationId xmlns:a16="http://schemas.microsoft.com/office/drawing/2014/main" id="{8517F02B-0366-4C0F-ADDD-7083F8503868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74">
              <a:extLst>
                <a:ext uri="{FF2B5EF4-FFF2-40B4-BE49-F238E27FC236}">
                  <a16:creationId xmlns:a16="http://schemas.microsoft.com/office/drawing/2014/main" id="{1B131CC3-65A8-49A2-A46B-942083AFE797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: Shape 75">
              <a:extLst>
                <a:ext uri="{FF2B5EF4-FFF2-40B4-BE49-F238E27FC236}">
                  <a16:creationId xmlns:a16="http://schemas.microsoft.com/office/drawing/2014/main" id="{2C915197-3E09-4B9B-AFDE-48AB79B983ED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0F41939-4C02-4534-BD78-6E08EEE34CA5}"/>
              </a:ext>
            </a:extLst>
          </p:cNvPr>
          <p:cNvGrpSpPr/>
          <p:nvPr/>
        </p:nvGrpSpPr>
        <p:grpSpPr>
          <a:xfrm rot="2793101">
            <a:off x="8219067" y="3028168"/>
            <a:ext cx="760005" cy="1209315"/>
            <a:chOff x="3644701" y="634423"/>
            <a:chExt cx="1014192" cy="1613777"/>
          </a:xfrm>
        </p:grpSpPr>
        <p:sp>
          <p:nvSpPr>
            <p:cNvPr id="150" name="Freeform: Shape 77">
              <a:extLst>
                <a:ext uri="{FF2B5EF4-FFF2-40B4-BE49-F238E27FC236}">
                  <a16:creationId xmlns:a16="http://schemas.microsoft.com/office/drawing/2014/main" id="{28878622-72E6-4C9A-8B1A-C40CF8A0C026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: Shape 78">
              <a:extLst>
                <a:ext uri="{FF2B5EF4-FFF2-40B4-BE49-F238E27FC236}">
                  <a16:creationId xmlns:a16="http://schemas.microsoft.com/office/drawing/2014/main" id="{C4087BE3-A08B-4A54-95F8-43B24EC79C9F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: Shape 79">
              <a:extLst>
                <a:ext uri="{FF2B5EF4-FFF2-40B4-BE49-F238E27FC236}">
                  <a16:creationId xmlns:a16="http://schemas.microsoft.com/office/drawing/2014/main" id="{55F5FF81-F82A-4842-A24F-BD73F42AEA1D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286497B8-5E31-4761-92E6-9788CC95C027}"/>
              </a:ext>
            </a:extLst>
          </p:cNvPr>
          <p:cNvGrpSpPr/>
          <p:nvPr/>
        </p:nvGrpSpPr>
        <p:grpSpPr>
          <a:xfrm rot="3765774">
            <a:off x="11556580" y="3525150"/>
            <a:ext cx="535391" cy="851911"/>
            <a:chOff x="3644701" y="634423"/>
            <a:chExt cx="1014192" cy="1613777"/>
          </a:xfrm>
        </p:grpSpPr>
        <p:sp>
          <p:nvSpPr>
            <p:cNvPr id="154" name="Freeform: Shape 81">
              <a:extLst>
                <a:ext uri="{FF2B5EF4-FFF2-40B4-BE49-F238E27FC236}">
                  <a16:creationId xmlns:a16="http://schemas.microsoft.com/office/drawing/2014/main" id="{4D763CBC-A30A-46A5-9DD9-FBD63F5F9B64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: Shape 82">
              <a:extLst>
                <a:ext uri="{FF2B5EF4-FFF2-40B4-BE49-F238E27FC236}">
                  <a16:creationId xmlns:a16="http://schemas.microsoft.com/office/drawing/2014/main" id="{6E02BA31-9F3D-4509-B404-2C68A3B5FC38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: Shape 83">
              <a:extLst>
                <a:ext uri="{FF2B5EF4-FFF2-40B4-BE49-F238E27FC236}">
                  <a16:creationId xmlns:a16="http://schemas.microsoft.com/office/drawing/2014/main" id="{17FB1619-82AA-4F4A-BBDE-5A0468FCDCC3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BA740604-9438-4670-BEEB-65366DD45EFF}"/>
              </a:ext>
            </a:extLst>
          </p:cNvPr>
          <p:cNvGrpSpPr/>
          <p:nvPr/>
        </p:nvGrpSpPr>
        <p:grpSpPr>
          <a:xfrm rot="6992625">
            <a:off x="11662420" y="4228575"/>
            <a:ext cx="535391" cy="851911"/>
            <a:chOff x="3644701" y="634423"/>
            <a:chExt cx="1014192" cy="1613777"/>
          </a:xfrm>
        </p:grpSpPr>
        <p:sp>
          <p:nvSpPr>
            <p:cNvPr id="158" name="Freeform: Shape 85">
              <a:extLst>
                <a:ext uri="{FF2B5EF4-FFF2-40B4-BE49-F238E27FC236}">
                  <a16:creationId xmlns:a16="http://schemas.microsoft.com/office/drawing/2014/main" id="{ACC00A01-8D29-4B75-B20F-45F6693306E0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: Shape 86">
              <a:extLst>
                <a:ext uri="{FF2B5EF4-FFF2-40B4-BE49-F238E27FC236}">
                  <a16:creationId xmlns:a16="http://schemas.microsoft.com/office/drawing/2014/main" id="{A606614C-9656-416C-AC5E-80895D5BB654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: Shape 87">
              <a:extLst>
                <a:ext uri="{FF2B5EF4-FFF2-40B4-BE49-F238E27FC236}">
                  <a16:creationId xmlns:a16="http://schemas.microsoft.com/office/drawing/2014/main" id="{488C8CED-C2F6-4A71-BE22-CB261622EA40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53FD2D98-0946-418C-A5F4-70FF2CF5CCA9}"/>
              </a:ext>
            </a:extLst>
          </p:cNvPr>
          <p:cNvGrpSpPr/>
          <p:nvPr/>
        </p:nvGrpSpPr>
        <p:grpSpPr>
          <a:xfrm>
            <a:off x="44652" y="1311505"/>
            <a:ext cx="2730869" cy="2696846"/>
            <a:chOff x="591881" y="2200513"/>
            <a:chExt cx="1322575" cy="1717754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6DE366DF-5660-4263-ABDF-0FD3408DB1A9}"/>
                </a:ext>
              </a:extLst>
            </p:cNvPr>
            <p:cNvGrpSpPr/>
            <p:nvPr/>
          </p:nvGrpSpPr>
          <p:grpSpPr>
            <a:xfrm>
              <a:off x="591881" y="2200513"/>
              <a:ext cx="1322575" cy="1717754"/>
              <a:chOff x="10471522" y="258882"/>
              <a:chExt cx="1513241" cy="1965390"/>
            </a:xfrm>
          </p:grpSpPr>
          <p:sp>
            <p:nvSpPr>
              <p:cNvPr id="165" name="Freeform: Shape 17">
                <a:hlinkClick r:id="rId28" action="ppaction://hlinksldjump"/>
                <a:extLst>
                  <a:ext uri="{FF2B5EF4-FFF2-40B4-BE49-F238E27FC236}">
                    <a16:creationId xmlns:a16="http://schemas.microsoft.com/office/drawing/2014/main" id="{8FC8AE42-9775-4B0D-91B1-570B7690524B}"/>
                  </a:ext>
                </a:extLst>
              </p:cNvPr>
              <p:cNvSpPr/>
              <p:nvPr/>
            </p:nvSpPr>
            <p:spPr>
              <a:xfrm rot="9000000">
                <a:off x="10471522" y="258882"/>
                <a:ext cx="1513241" cy="1965390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25A77B9E-5207-46CD-ABF3-207A3C2AE839}"/>
                  </a:ext>
                </a:extLst>
              </p:cNvPr>
              <p:cNvSpPr/>
              <p:nvPr/>
            </p:nvSpPr>
            <p:spPr>
              <a:xfrm>
                <a:off x="10633473" y="601208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30B0F5AE-C993-4156-B8D8-FF4F14FC0BC7}"/>
                </a:ext>
              </a:extLst>
            </p:cNvPr>
            <p:cNvSpPr txBox="1"/>
            <p:nvPr/>
          </p:nvSpPr>
          <p:spPr>
            <a:xfrm>
              <a:off x="720829" y="2691909"/>
              <a:ext cx="1126823" cy="646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arm-up </a:t>
              </a:r>
            </a:p>
            <a:p>
              <a:pPr lvl="0" algn="ctr"/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review</a:t>
              </a: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92C50C7F-2E44-4115-BADB-4043B248EA04}"/>
              </a:ext>
            </a:extLst>
          </p:cNvPr>
          <p:cNvGrpSpPr/>
          <p:nvPr/>
        </p:nvGrpSpPr>
        <p:grpSpPr>
          <a:xfrm>
            <a:off x="2212150" y="3381645"/>
            <a:ext cx="2899219" cy="2808114"/>
            <a:chOff x="2390664" y="2922047"/>
            <a:chExt cx="1288698" cy="1826844"/>
          </a:xfrm>
        </p:grpSpPr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215C53DC-9578-4044-809A-0198C271D67E}"/>
                </a:ext>
              </a:extLst>
            </p:cNvPr>
            <p:cNvGrpSpPr/>
            <p:nvPr/>
          </p:nvGrpSpPr>
          <p:grpSpPr>
            <a:xfrm>
              <a:off x="2390664" y="2922047"/>
              <a:ext cx="1274826" cy="1826844"/>
              <a:chOff x="10352114" y="-116617"/>
              <a:chExt cx="1458608" cy="2090206"/>
            </a:xfrm>
          </p:grpSpPr>
          <p:sp>
            <p:nvSpPr>
              <p:cNvPr id="171" name="Freeform: Shape 22">
                <a:hlinkClick r:id="rId29" action="ppaction://hlinksldjump"/>
                <a:extLst>
                  <a:ext uri="{FF2B5EF4-FFF2-40B4-BE49-F238E27FC236}">
                    <a16:creationId xmlns:a16="http://schemas.microsoft.com/office/drawing/2014/main" id="{57BDE34A-ECF9-4293-A301-922471D3E1F1}"/>
                  </a:ext>
                </a:extLst>
              </p:cNvPr>
              <p:cNvSpPr/>
              <p:nvPr/>
            </p:nvSpPr>
            <p:spPr>
              <a:xfrm rot="9000000">
                <a:off x="10352114" y="-116617"/>
                <a:ext cx="1458608" cy="2090206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6CA1427A-4BB0-4B7F-ADAB-3C337CA9C50D}"/>
                  </a:ext>
                </a:extLst>
              </p:cNvPr>
              <p:cNvSpPr/>
              <p:nvPr/>
            </p:nvSpPr>
            <p:spPr>
              <a:xfrm>
                <a:off x="10493935" y="265249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6F0EB021-6CEB-4632-B0EF-1D86389DB683}"/>
                </a:ext>
              </a:extLst>
            </p:cNvPr>
            <p:cNvSpPr txBox="1"/>
            <p:nvPr/>
          </p:nvSpPr>
          <p:spPr>
            <a:xfrm>
              <a:off x="2400500" y="3605168"/>
              <a:ext cx="1278862" cy="360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Listen and tick.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41433903-5507-4840-B84E-C5A39FF1CA4E}"/>
              </a:ext>
            </a:extLst>
          </p:cNvPr>
          <p:cNvGrpSpPr/>
          <p:nvPr/>
        </p:nvGrpSpPr>
        <p:grpSpPr>
          <a:xfrm>
            <a:off x="4589089" y="1476156"/>
            <a:ext cx="2922536" cy="2720321"/>
            <a:chOff x="4306165" y="2185672"/>
            <a:chExt cx="1455005" cy="2029319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B3A22B67-AC04-4960-8C07-8ECA2C53D44D}"/>
                </a:ext>
              </a:extLst>
            </p:cNvPr>
            <p:cNvGrpSpPr/>
            <p:nvPr/>
          </p:nvGrpSpPr>
          <p:grpSpPr>
            <a:xfrm>
              <a:off x="4306165" y="2185672"/>
              <a:ext cx="1455005" cy="2029319"/>
              <a:chOff x="10210112" y="-123083"/>
              <a:chExt cx="1664763" cy="2321871"/>
            </a:xfrm>
          </p:grpSpPr>
          <p:sp>
            <p:nvSpPr>
              <p:cNvPr id="177" name="Freeform: Shape 25">
                <a:hlinkClick r:id="rId30" action="ppaction://hlinksldjump"/>
                <a:extLst>
                  <a:ext uri="{FF2B5EF4-FFF2-40B4-BE49-F238E27FC236}">
                    <a16:creationId xmlns:a16="http://schemas.microsoft.com/office/drawing/2014/main" id="{A210ECB8-19BA-4550-BCBC-C810C26B41CF}"/>
                  </a:ext>
                </a:extLst>
              </p:cNvPr>
              <p:cNvSpPr/>
              <p:nvPr/>
            </p:nvSpPr>
            <p:spPr>
              <a:xfrm rot="9000000">
                <a:off x="10210112" y="-123083"/>
                <a:ext cx="1664763" cy="2321871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1F564DF5-D1F7-4058-97F4-1526D4B67C5A}"/>
                  </a:ext>
                </a:extLst>
              </p:cNvPr>
              <p:cNvSpPr/>
              <p:nvPr/>
            </p:nvSpPr>
            <p:spPr>
              <a:xfrm>
                <a:off x="10443846" y="473167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511E3D9A-8073-40B7-A099-AAF5C486E07B}"/>
                </a:ext>
              </a:extLst>
            </p:cNvPr>
            <p:cNvSpPr txBox="1"/>
            <p:nvPr/>
          </p:nvSpPr>
          <p:spPr>
            <a:xfrm>
              <a:off x="4482016" y="2697742"/>
              <a:ext cx="1126823" cy="1102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Look, complete and read.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3E48D4B2-8CC1-488A-A0DA-18C78D309A30}"/>
              </a:ext>
            </a:extLst>
          </p:cNvPr>
          <p:cNvGrpSpPr/>
          <p:nvPr/>
        </p:nvGrpSpPr>
        <p:grpSpPr>
          <a:xfrm>
            <a:off x="5908736" y="4207538"/>
            <a:ext cx="2738177" cy="2311463"/>
            <a:chOff x="5891884" y="3693914"/>
            <a:chExt cx="1536899" cy="1662263"/>
          </a:xfrm>
        </p:grpSpPr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9112960C-16BB-4D3C-BF92-F4A7757EFAC9}"/>
                </a:ext>
              </a:extLst>
            </p:cNvPr>
            <p:cNvGrpSpPr/>
            <p:nvPr/>
          </p:nvGrpSpPr>
          <p:grpSpPr>
            <a:xfrm>
              <a:off x="5891884" y="3693914"/>
              <a:ext cx="1536899" cy="1662263"/>
              <a:chOff x="10231861" y="42217"/>
              <a:chExt cx="1758462" cy="1901899"/>
            </a:xfrm>
          </p:grpSpPr>
          <p:sp>
            <p:nvSpPr>
              <p:cNvPr id="183" name="Freeform: Shape 28">
                <a:hlinkClick r:id="rId31" action="ppaction://hlinksldjump"/>
                <a:extLst>
                  <a:ext uri="{FF2B5EF4-FFF2-40B4-BE49-F238E27FC236}">
                    <a16:creationId xmlns:a16="http://schemas.microsoft.com/office/drawing/2014/main" id="{9026DF13-7A4F-4010-966C-0A65F08FD954}"/>
                  </a:ext>
                </a:extLst>
              </p:cNvPr>
              <p:cNvSpPr/>
              <p:nvPr/>
            </p:nvSpPr>
            <p:spPr>
              <a:xfrm rot="9000000">
                <a:off x="10231861" y="42217"/>
                <a:ext cx="1758462" cy="1901899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AAB24A7B-6F95-4F69-8557-B1EF6DB37FCA}"/>
                  </a:ext>
                </a:extLst>
              </p:cNvPr>
              <p:cNvSpPr/>
              <p:nvPr/>
            </p:nvSpPr>
            <p:spPr>
              <a:xfrm>
                <a:off x="10493912" y="399171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49734463-D443-40C0-97D3-8CDFAE3897E4}"/>
                </a:ext>
              </a:extLst>
            </p:cNvPr>
            <p:cNvSpPr txBox="1"/>
            <p:nvPr/>
          </p:nvSpPr>
          <p:spPr>
            <a:xfrm>
              <a:off x="6118188" y="4346866"/>
              <a:ext cx="1126823" cy="398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Let’s sing.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9EA09405-676E-42E2-A778-37483AE236C0}"/>
              </a:ext>
            </a:extLst>
          </p:cNvPr>
          <p:cNvGrpSpPr/>
          <p:nvPr/>
        </p:nvGrpSpPr>
        <p:grpSpPr>
          <a:xfrm>
            <a:off x="8761874" y="2341547"/>
            <a:ext cx="3001262" cy="2814400"/>
            <a:chOff x="8213952" y="3207922"/>
            <a:chExt cx="1536899" cy="1819357"/>
          </a:xfrm>
        </p:grpSpPr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BDB6D21-5506-4223-A1AB-59FF13838808}"/>
                </a:ext>
              </a:extLst>
            </p:cNvPr>
            <p:cNvGrpSpPr/>
            <p:nvPr/>
          </p:nvGrpSpPr>
          <p:grpSpPr>
            <a:xfrm>
              <a:off x="8213952" y="3207922"/>
              <a:ext cx="1536899" cy="1819357"/>
              <a:chOff x="10217533" y="-46705"/>
              <a:chExt cx="1758462" cy="2081639"/>
            </a:xfrm>
          </p:grpSpPr>
          <p:sp>
            <p:nvSpPr>
              <p:cNvPr id="189" name="Freeform: Shape 31">
                <a:hlinkClick r:id="" action="ppaction://noaction"/>
                <a:extLst>
                  <a:ext uri="{FF2B5EF4-FFF2-40B4-BE49-F238E27FC236}">
                    <a16:creationId xmlns:a16="http://schemas.microsoft.com/office/drawing/2014/main" id="{3A0ECD93-D96D-4277-A9CD-157FA028AEAE}"/>
                  </a:ext>
                </a:extLst>
              </p:cNvPr>
              <p:cNvSpPr/>
              <p:nvPr/>
            </p:nvSpPr>
            <p:spPr>
              <a:xfrm rot="9000000">
                <a:off x="10217533" y="-46705"/>
                <a:ext cx="1758462" cy="2081639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CC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7F184C5A-9438-41BA-8F77-0B1D1143DB2A}"/>
                  </a:ext>
                </a:extLst>
              </p:cNvPr>
              <p:cNvSpPr/>
              <p:nvPr/>
            </p:nvSpPr>
            <p:spPr>
              <a:xfrm>
                <a:off x="10493912" y="399171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D0C28B98-ED86-4926-AF76-8A609CBAD269}"/>
                </a:ext>
              </a:extLst>
            </p:cNvPr>
            <p:cNvSpPr txBox="1"/>
            <p:nvPr/>
          </p:nvSpPr>
          <p:spPr>
            <a:xfrm>
              <a:off x="8438209" y="3759032"/>
              <a:ext cx="1126823" cy="656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Fun corner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wrap-up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424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7608766" y="1775203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96526" y="1762963"/>
                <a:ext cx="24840" cy="24840"/>
              </a:xfrm>
              <a:prstGeom prst="rect">
                <a:avLst/>
              </a:prstGeom>
            </p:spPr>
          </p:pic>
        </mc:Fallback>
      </mc:AlternateContent>
      <p:sp>
        <p:nvSpPr>
          <p:cNvPr id="75" name="Rectangle 74">
            <a:extLst>
              <a:ext uri="{FF2B5EF4-FFF2-40B4-BE49-F238E27FC236}">
                <a16:creationId xmlns:a16="http://schemas.microsoft.com/office/drawing/2014/main" id="{F50A04AD-4946-48B3-BD33-24D29901DD61}"/>
              </a:ext>
            </a:extLst>
          </p:cNvPr>
          <p:cNvSpPr/>
          <p:nvPr/>
        </p:nvSpPr>
        <p:spPr>
          <a:xfrm>
            <a:off x="8268398" y="106626"/>
            <a:ext cx="18200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eam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A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7E04CEA-EF7C-4F01-A7C9-99D521743D8E}"/>
              </a:ext>
            </a:extLst>
          </p:cNvPr>
          <p:cNvSpPr/>
          <p:nvPr/>
        </p:nvSpPr>
        <p:spPr>
          <a:xfrm>
            <a:off x="10264344" y="106626"/>
            <a:ext cx="17399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eam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B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30776" y="0"/>
            <a:ext cx="2926080" cy="2926080"/>
            <a:chOff x="4540894" y="-356106"/>
            <a:chExt cx="2337671" cy="3403178"/>
          </a:xfrm>
        </p:grpSpPr>
        <p:sp>
          <p:nvSpPr>
            <p:cNvPr id="89" name="Freeform: Shape 17">
              <a:extLst>
                <a:ext uri="{FF2B5EF4-FFF2-40B4-BE49-F238E27FC236}">
                  <a16:creationId xmlns:a16="http://schemas.microsoft.com/office/drawing/2014/main" id="{8FC8AE42-9775-4B0D-91B1-570B7690524B}"/>
                </a:ext>
              </a:extLst>
            </p:cNvPr>
            <p:cNvSpPr/>
            <p:nvPr/>
          </p:nvSpPr>
          <p:spPr>
            <a:xfrm rot="9000000">
              <a:off x="4540894" y="-356106"/>
              <a:ext cx="2337671" cy="3403178"/>
            </a:xfrm>
            <a:custGeom>
              <a:avLst/>
              <a:gdLst>
                <a:gd name="connsiteX0" fmla="*/ 439615 w 1758462"/>
                <a:gd name="connsiteY0" fmla="*/ 1640667 h 1758462"/>
                <a:gd name="connsiteX1" fmla="*/ 372677 w 1758462"/>
                <a:gd name="connsiteY1" fmla="*/ 1390849 h 1758462"/>
                <a:gd name="connsiteX2" fmla="*/ 379594 w 1758462"/>
                <a:gd name="connsiteY2" fmla="*/ 1378868 h 1758462"/>
                <a:gd name="connsiteX3" fmla="*/ 367613 w 1758462"/>
                <a:gd name="connsiteY3" fmla="*/ 1385785 h 1758462"/>
                <a:gd name="connsiteX4" fmla="*/ 117795 w 1758462"/>
                <a:gd name="connsiteY4" fmla="*/ 1318847 h 1758462"/>
                <a:gd name="connsiteX5" fmla="*/ 184733 w 1758462"/>
                <a:gd name="connsiteY5" fmla="*/ 1069028 h 1758462"/>
                <a:gd name="connsiteX6" fmla="*/ 196714 w 1758462"/>
                <a:gd name="connsiteY6" fmla="*/ 1062111 h 1758462"/>
                <a:gd name="connsiteX7" fmla="*/ 182880 w 1758462"/>
                <a:gd name="connsiteY7" fmla="*/ 1062111 h 1758462"/>
                <a:gd name="connsiteX8" fmla="*/ 0 w 1758462"/>
                <a:gd name="connsiteY8" fmla="*/ 879231 h 1758462"/>
                <a:gd name="connsiteX9" fmla="*/ 182880 w 1758462"/>
                <a:gd name="connsiteY9" fmla="*/ 696351 h 1758462"/>
                <a:gd name="connsiteX10" fmla="*/ 196714 w 1758462"/>
                <a:gd name="connsiteY10" fmla="*/ 696351 h 1758462"/>
                <a:gd name="connsiteX11" fmla="*/ 184733 w 1758462"/>
                <a:gd name="connsiteY11" fmla="*/ 689434 h 1758462"/>
                <a:gd name="connsiteX12" fmla="*/ 117795 w 1758462"/>
                <a:gd name="connsiteY12" fmla="*/ 439616 h 1758462"/>
                <a:gd name="connsiteX13" fmla="*/ 367613 w 1758462"/>
                <a:gd name="connsiteY13" fmla="*/ 372677 h 1758462"/>
                <a:gd name="connsiteX14" fmla="*/ 379594 w 1758462"/>
                <a:gd name="connsiteY14" fmla="*/ 379594 h 1758462"/>
                <a:gd name="connsiteX15" fmla="*/ 372677 w 1758462"/>
                <a:gd name="connsiteY15" fmla="*/ 367613 h 1758462"/>
                <a:gd name="connsiteX16" fmla="*/ 439615 w 1758462"/>
                <a:gd name="connsiteY16" fmla="*/ 117795 h 1758462"/>
                <a:gd name="connsiteX17" fmla="*/ 689434 w 1758462"/>
                <a:gd name="connsiteY17" fmla="*/ 184733 h 1758462"/>
                <a:gd name="connsiteX18" fmla="*/ 696351 w 1758462"/>
                <a:gd name="connsiteY18" fmla="*/ 196714 h 1758462"/>
                <a:gd name="connsiteX19" fmla="*/ 696351 w 1758462"/>
                <a:gd name="connsiteY19" fmla="*/ 182880 h 1758462"/>
                <a:gd name="connsiteX20" fmla="*/ 879231 w 1758462"/>
                <a:gd name="connsiteY20" fmla="*/ 0 h 1758462"/>
                <a:gd name="connsiteX21" fmla="*/ 1062111 w 1758462"/>
                <a:gd name="connsiteY21" fmla="*/ 182880 h 1758462"/>
                <a:gd name="connsiteX22" fmla="*/ 1062111 w 1758462"/>
                <a:gd name="connsiteY22" fmla="*/ 196714 h 1758462"/>
                <a:gd name="connsiteX23" fmla="*/ 1069028 w 1758462"/>
                <a:gd name="connsiteY23" fmla="*/ 184733 h 1758462"/>
                <a:gd name="connsiteX24" fmla="*/ 1318846 w 1758462"/>
                <a:gd name="connsiteY24" fmla="*/ 117795 h 1758462"/>
                <a:gd name="connsiteX25" fmla="*/ 1385785 w 1758462"/>
                <a:gd name="connsiteY25" fmla="*/ 367613 h 1758462"/>
                <a:gd name="connsiteX26" fmla="*/ 1378868 w 1758462"/>
                <a:gd name="connsiteY26" fmla="*/ 379594 h 1758462"/>
                <a:gd name="connsiteX27" fmla="*/ 1390849 w 1758462"/>
                <a:gd name="connsiteY27" fmla="*/ 372677 h 1758462"/>
                <a:gd name="connsiteX28" fmla="*/ 1640667 w 1758462"/>
                <a:gd name="connsiteY28" fmla="*/ 439615 h 1758462"/>
                <a:gd name="connsiteX29" fmla="*/ 1573729 w 1758462"/>
                <a:gd name="connsiteY29" fmla="*/ 689434 h 1758462"/>
                <a:gd name="connsiteX30" fmla="*/ 1561748 w 1758462"/>
                <a:gd name="connsiteY30" fmla="*/ 696351 h 1758462"/>
                <a:gd name="connsiteX31" fmla="*/ 1575582 w 1758462"/>
                <a:gd name="connsiteY31" fmla="*/ 696351 h 1758462"/>
                <a:gd name="connsiteX32" fmla="*/ 1758462 w 1758462"/>
                <a:gd name="connsiteY32" fmla="*/ 879231 h 1758462"/>
                <a:gd name="connsiteX33" fmla="*/ 1575582 w 1758462"/>
                <a:gd name="connsiteY33" fmla="*/ 1062111 h 1758462"/>
                <a:gd name="connsiteX34" fmla="*/ 1561748 w 1758462"/>
                <a:gd name="connsiteY34" fmla="*/ 1062111 h 1758462"/>
                <a:gd name="connsiteX35" fmla="*/ 1573729 w 1758462"/>
                <a:gd name="connsiteY35" fmla="*/ 1069028 h 1758462"/>
                <a:gd name="connsiteX36" fmla="*/ 1640667 w 1758462"/>
                <a:gd name="connsiteY36" fmla="*/ 1318847 h 1758462"/>
                <a:gd name="connsiteX37" fmla="*/ 1390849 w 1758462"/>
                <a:gd name="connsiteY37" fmla="*/ 1385785 h 1758462"/>
                <a:gd name="connsiteX38" fmla="*/ 1378868 w 1758462"/>
                <a:gd name="connsiteY38" fmla="*/ 1378868 h 1758462"/>
                <a:gd name="connsiteX39" fmla="*/ 1385785 w 1758462"/>
                <a:gd name="connsiteY39" fmla="*/ 1390849 h 1758462"/>
                <a:gd name="connsiteX40" fmla="*/ 1318847 w 1758462"/>
                <a:gd name="connsiteY40" fmla="*/ 1640667 h 1758462"/>
                <a:gd name="connsiteX41" fmla="*/ 1069028 w 1758462"/>
                <a:gd name="connsiteY41" fmla="*/ 1573729 h 1758462"/>
                <a:gd name="connsiteX42" fmla="*/ 1062111 w 1758462"/>
                <a:gd name="connsiteY42" fmla="*/ 1561748 h 1758462"/>
                <a:gd name="connsiteX43" fmla="*/ 1062111 w 1758462"/>
                <a:gd name="connsiteY43" fmla="*/ 1575582 h 1758462"/>
                <a:gd name="connsiteX44" fmla="*/ 879231 w 1758462"/>
                <a:gd name="connsiteY44" fmla="*/ 1758462 h 1758462"/>
                <a:gd name="connsiteX45" fmla="*/ 696351 w 1758462"/>
                <a:gd name="connsiteY45" fmla="*/ 1575582 h 1758462"/>
                <a:gd name="connsiteX46" fmla="*/ 696351 w 1758462"/>
                <a:gd name="connsiteY46" fmla="*/ 1561748 h 1758462"/>
                <a:gd name="connsiteX47" fmla="*/ 689434 w 1758462"/>
                <a:gd name="connsiteY47" fmla="*/ 1573729 h 1758462"/>
                <a:gd name="connsiteX48" fmla="*/ 439615 w 1758462"/>
                <a:gd name="connsiteY48" fmla="*/ 1640667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8462" h="1758462">
                  <a:moveTo>
                    <a:pt x="439615" y="1640667"/>
                  </a:moveTo>
                  <a:cubicBezTo>
                    <a:pt x="352145" y="1590166"/>
                    <a:pt x="322176" y="1478319"/>
                    <a:pt x="372677" y="1390849"/>
                  </a:cubicBezTo>
                  <a:lnTo>
                    <a:pt x="379594" y="1378868"/>
                  </a:lnTo>
                  <a:lnTo>
                    <a:pt x="367613" y="1385785"/>
                  </a:lnTo>
                  <a:cubicBezTo>
                    <a:pt x="280143" y="1436286"/>
                    <a:pt x="168296" y="1406317"/>
                    <a:pt x="117795" y="1318847"/>
                  </a:cubicBezTo>
                  <a:cubicBezTo>
                    <a:pt x="67293" y="1231376"/>
                    <a:pt x="97263" y="1119529"/>
                    <a:pt x="184733" y="1069028"/>
                  </a:cubicBezTo>
                  <a:lnTo>
                    <a:pt x="196714" y="1062111"/>
                  </a:lnTo>
                  <a:lnTo>
                    <a:pt x="182880" y="1062111"/>
                  </a:lnTo>
                  <a:cubicBezTo>
                    <a:pt x="81878" y="1062111"/>
                    <a:pt x="0" y="980233"/>
                    <a:pt x="0" y="879231"/>
                  </a:cubicBezTo>
                  <a:cubicBezTo>
                    <a:pt x="0" y="778229"/>
                    <a:pt x="81878" y="696351"/>
                    <a:pt x="182880" y="696351"/>
                  </a:cubicBezTo>
                  <a:lnTo>
                    <a:pt x="196714" y="696351"/>
                  </a:lnTo>
                  <a:lnTo>
                    <a:pt x="184733" y="689434"/>
                  </a:lnTo>
                  <a:cubicBezTo>
                    <a:pt x="97263" y="638933"/>
                    <a:pt x="67294" y="527086"/>
                    <a:pt x="117795" y="439616"/>
                  </a:cubicBezTo>
                  <a:cubicBezTo>
                    <a:pt x="168296" y="352145"/>
                    <a:pt x="280143" y="322176"/>
                    <a:pt x="367613" y="372677"/>
                  </a:cubicBezTo>
                  <a:lnTo>
                    <a:pt x="379594" y="379594"/>
                  </a:lnTo>
                  <a:lnTo>
                    <a:pt x="372677" y="367613"/>
                  </a:lnTo>
                  <a:cubicBezTo>
                    <a:pt x="322176" y="280143"/>
                    <a:pt x="352145" y="168296"/>
                    <a:pt x="439615" y="117795"/>
                  </a:cubicBezTo>
                  <a:cubicBezTo>
                    <a:pt x="527086" y="67294"/>
                    <a:pt x="638933" y="97263"/>
                    <a:pt x="689434" y="184733"/>
                  </a:cubicBezTo>
                  <a:lnTo>
                    <a:pt x="696351" y="196714"/>
                  </a:lnTo>
                  <a:lnTo>
                    <a:pt x="696351" y="182880"/>
                  </a:lnTo>
                  <a:cubicBezTo>
                    <a:pt x="696351" y="81878"/>
                    <a:pt x="778229" y="0"/>
                    <a:pt x="879231" y="0"/>
                  </a:cubicBezTo>
                  <a:cubicBezTo>
                    <a:pt x="980233" y="0"/>
                    <a:pt x="1062111" y="81878"/>
                    <a:pt x="1062111" y="182880"/>
                  </a:cubicBezTo>
                  <a:lnTo>
                    <a:pt x="1062111" y="196714"/>
                  </a:lnTo>
                  <a:lnTo>
                    <a:pt x="1069028" y="184733"/>
                  </a:lnTo>
                  <a:cubicBezTo>
                    <a:pt x="1119529" y="97263"/>
                    <a:pt x="1231376" y="67294"/>
                    <a:pt x="1318846" y="117795"/>
                  </a:cubicBezTo>
                  <a:cubicBezTo>
                    <a:pt x="1406317" y="168296"/>
                    <a:pt x="1436286" y="280143"/>
                    <a:pt x="1385785" y="367613"/>
                  </a:cubicBezTo>
                  <a:lnTo>
                    <a:pt x="1378868" y="379594"/>
                  </a:lnTo>
                  <a:lnTo>
                    <a:pt x="1390849" y="372677"/>
                  </a:lnTo>
                  <a:cubicBezTo>
                    <a:pt x="1478319" y="322176"/>
                    <a:pt x="1590166" y="352145"/>
                    <a:pt x="1640667" y="439615"/>
                  </a:cubicBezTo>
                  <a:cubicBezTo>
                    <a:pt x="1691169" y="527086"/>
                    <a:pt x="1661199" y="638933"/>
                    <a:pt x="1573729" y="689434"/>
                  </a:cubicBezTo>
                  <a:lnTo>
                    <a:pt x="1561748" y="696351"/>
                  </a:lnTo>
                  <a:lnTo>
                    <a:pt x="1575582" y="696351"/>
                  </a:lnTo>
                  <a:cubicBezTo>
                    <a:pt x="1676584" y="696351"/>
                    <a:pt x="1758462" y="778229"/>
                    <a:pt x="1758462" y="879231"/>
                  </a:cubicBezTo>
                  <a:cubicBezTo>
                    <a:pt x="1758462" y="980233"/>
                    <a:pt x="1676584" y="1062111"/>
                    <a:pt x="1575582" y="1062111"/>
                  </a:cubicBezTo>
                  <a:lnTo>
                    <a:pt x="1561748" y="1062111"/>
                  </a:lnTo>
                  <a:lnTo>
                    <a:pt x="1573729" y="1069028"/>
                  </a:lnTo>
                  <a:cubicBezTo>
                    <a:pt x="1661199" y="1119529"/>
                    <a:pt x="1691168" y="1231376"/>
                    <a:pt x="1640667" y="1318847"/>
                  </a:cubicBezTo>
                  <a:cubicBezTo>
                    <a:pt x="1590166" y="1406317"/>
                    <a:pt x="1478319" y="1436286"/>
                    <a:pt x="1390849" y="1385785"/>
                  </a:cubicBezTo>
                  <a:lnTo>
                    <a:pt x="1378868" y="1378868"/>
                  </a:lnTo>
                  <a:lnTo>
                    <a:pt x="1385785" y="1390849"/>
                  </a:lnTo>
                  <a:cubicBezTo>
                    <a:pt x="1436286" y="1478319"/>
                    <a:pt x="1406317" y="1590166"/>
                    <a:pt x="1318847" y="1640667"/>
                  </a:cubicBezTo>
                  <a:cubicBezTo>
                    <a:pt x="1231376" y="1691168"/>
                    <a:pt x="1119529" y="1661199"/>
                    <a:pt x="1069028" y="1573729"/>
                  </a:cubicBezTo>
                  <a:lnTo>
                    <a:pt x="1062111" y="1561748"/>
                  </a:lnTo>
                  <a:lnTo>
                    <a:pt x="1062111" y="1575582"/>
                  </a:lnTo>
                  <a:cubicBezTo>
                    <a:pt x="1062111" y="1676584"/>
                    <a:pt x="980233" y="1758462"/>
                    <a:pt x="879231" y="1758462"/>
                  </a:cubicBezTo>
                  <a:cubicBezTo>
                    <a:pt x="778229" y="1758462"/>
                    <a:pt x="696351" y="1676584"/>
                    <a:pt x="696351" y="1575582"/>
                  </a:cubicBezTo>
                  <a:lnTo>
                    <a:pt x="696351" y="1561748"/>
                  </a:lnTo>
                  <a:lnTo>
                    <a:pt x="689434" y="1573729"/>
                  </a:lnTo>
                  <a:cubicBezTo>
                    <a:pt x="638933" y="1661199"/>
                    <a:pt x="527086" y="1691168"/>
                    <a:pt x="439615" y="1640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5A77B9E-5207-46CD-ABF3-207A3C2AE839}"/>
                </a:ext>
              </a:extLst>
            </p:cNvPr>
            <p:cNvSpPr/>
            <p:nvPr/>
          </p:nvSpPr>
          <p:spPr>
            <a:xfrm>
              <a:off x="4960498" y="269370"/>
              <a:ext cx="1461044" cy="21269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0B0F5AE-C993-4156-B8D8-FF4F14FC0BC7}"/>
                </a:ext>
              </a:extLst>
            </p:cNvPr>
            <p:cNvSpPr txBox="1"/>
            <p:nvPr/>
          </p:nvSpPr>
          <p:spPr>
            <a:xfrm>
              <a:off x="4546390" y="662275"/>
              <a:ext cx="2326678" cy="1181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arm-up </a:t>
              </a:r>
            </a:p>
            <a:p>
              <a:pPr lvl="0" algn="ctr"/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review</a:t>
              </a:r>
            </a:p>
          </p:txBody>
        </p:sp>
      </p:grpSp>
      <p:pic>
        <p:nvPicPr>
          <p:cNvPr id="6" name="Picture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1120" y="1528994"/>
            <a:ext cx="1792379" cy="1920406"/>
          </a:xfrm>
          <a:prstGeom prst="rect">
            <a:avLst/>
          </a:prstGeom>
        </p:spPr>
      </p:pic>
      <p:pic>
        <p:nvPicPr>
          <p:cNvPr id="7" name="Picture 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42524" y="1556703"/>
            <a:ext cx="1792379" cy="1920406"/>
          </a:xfrm>
          <a:prstGeom prst="rect">
            <a:avLst/>
          </a:prstGeom>
        </p:spPr>
      </p:pic>
      <p:pic>
        <p:nvPicPr>
          <p:cNvPr id="8" name="Picture 7">
            <a:hlinkClick r:id="" action="ppaction://noaction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38633" y="1640482"/>
            <a:ext cx="1792379" cy="1920406"/>
          </a:xfrm>
          <a:prstGeom prst="rect">
            <a:avLst/>
          </a:prstGeom>
        </p:spPr>
      </p:pic>
      <p:pic>
        <p:nvPicPr>
          <p:cNvPr id="78" name="Picture 77">
            <a:hlinkClick r:id="" action="ppaction://noaction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26312" y="1640482"/>
            <a:ext cx="1792379" cy="1920406"/>
          </a:xfrm>
          <a:prstGeom prst="rect">
            <a:avLst/>
          </a:prstGeom>
        </p:spPr>
      </p:pic>
      <p:pic>
        <p:nvPicPr>
          <p:cNvPr id="10" name="Picture 9">
            <a:hlinkClick r:id="" action="ppaction://noaction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4115" y="3894761"/>
            <a:ext cx="1792379" cy="1920406"/>
          </a:xfrm>
          <a:prstGeom prst="rect">
            <a:avLst/>
          </a:prstGeom>
        </p:spPr>
      </p:pic>
      <p:pic>
        <p:nvPicPr>
          <p:cNvPr id="11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99715" y="3894761"/>
            <a:ext cx="1786283" cy="1920406"/>
          </a:xfrm>
          <a:prstGeom prst="rect">
            <a:avLst/>
          </a:prstGeom>
        </p:spPr>
      </p:pic>
      <p:pic>
        <p:nvPicPr>
          <p:cNvPr id="12" name="Picture 11">
            <a:hlinkClick r:id="" action="ppaction://noaction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80925" y="3944038"/>
            <a:ext cx="1786283" cy="1920406"/>
          </a:xfrm>
          <a:prstGeom prst="rect">
            <a:avLst/>
          </a:prstGeom>
        </p:spPr>
      </p:pic>
      <p:pic>
        <p:nvPicPr>
          <p:cNvPr id="13" name="Picture 12">
            <a:hlinkClick r:id="" action="ppaction://noaction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00429" y="3944038"/>
            <a:ext cx="1792379" cy="19204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A5F7DD-300A-2445-837A-CB9EB3830335}"/>
              </a:ext>
            </a:extLst>
          </p:cNvPr>
          <p:cNvSpPr/>
          <p:nvPr/>
        </p:nvSpPr>
        <p:spPr>
          <a:xfrm>
            <a:off x="3442996" y="237729"/>
            <a:ext cx="3599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4A02E"/>
                </a:solidFill>
                <a:effectLst/>
              </a:rPr>
              <a:t>FRUIT JUICE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8" name="TextBox1" r:id="rId2" imgW="990720" imgH="380880"/>
        </mc:Choice>
        <mc:Fallback>
          <p:control name="TextBox1" r:id="rId2" imgW="990720" imgH="380880">
            <p:pic>
              <p:nvPicPr>
                <p:cNvPr id="83" name="TextBox1">
                  <a:extLst>
                    <a:ext uri="{FF2B5EF4-FFF2-40B4-BE49-F238E27FC236}">
                      <a16:creationId xmlns:a16="http://schemas.microsoft.com/office/drawing/2014/main" id="{DF2C05BF-5E6A-4016-AB75-8CC9798E51A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"/>
                <a:srcRect/>
                <a:stretch>
                  <a:fillRect/>
                </a:stretch>
              </p:blipFill>
              <p:spPr bwMode="auto">
                <a:xfrm>
                  <a:off x="10638994" y="875612"/>
                  <a:ext cx="990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9" name="TextBox2" r:id="rId3" imgW="990720" imgH="380880"/>
        </mc:Choice>
        <mc:Fallback>
          <p:control name="TextBox2" r:id="rId3" imgW="990720" imgH="380880">
            <p:pic>
              <p:nvPicPr>
                <p:cNvPr id="85" name="TextBox2">
                  <a:extLst>
                    <a:ext uri="{FF2B5EF4-FFF2-40B4-BE49-F238E27FC236}">
                      <a16:creationId xmlns:a16="http://schemas.microsoft.com/office/drawing/2014/main" id="{8B598EC0-E9B0-4A24-9437-FBBCE92E4FE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/>
                <a:srcRect/>
                <a:stretch>
                  <a:fillRect/>
                </a:stretch>
              </p:blipFill>
              <p:spPr bwMode="auto">
                <a:xfrm>
                  <a:off x="8535712" y="876332"/>
                  <a:ext cx="990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3142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372,953 Cartoon Frame Stock Photos and Images - 123RF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2020" r="5340" b="607"/>
          <a:stretch/>
        </p:blipFill>
        <p:spPr bwMode="auto">
          <a:xfrm>
            <a:off x="0" y="0"/>
            <a:ext cx="12192000" cy="687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44106" y="1710393"/>
            <a:ext cx="12083892" cy="3478696"/>
          </a:xfrm>
          <a:prstGeom prst="rect">
            <a:avLst/>
          </a:prstGeom>
        </p:spPr>
      </p:pic>
      <p:sp>
        <p:nvSpPr>
          <p:cNvPr id="4" name="Half Frame 3"/>
          <p:cNvSpPr/>
          <p:nvPr/>
        </p:nvSpPr>
        <p:spPr>
          <a:xfrm rot="7909935" flipH="1">
            <a:off x="5795102" y="4354864"/>
            <a:ext cx="601797" cy="219373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7909935" flipH="1">
            <a:off x="11746997" y="4498892"/>
            <a:ext cx="601797" cy="219373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6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372,953 Cartoon Frame Stock Photos and Images - 123RF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2020" r="5340" b="607"/>
          <a:stretch/>
        </p:blipFill>
        <p:spPr bwMode="auto">
          <a:xfrm>
            <a:off x="0" y="0"/>
            <a:ext cx="12192000" cy="687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534826" y="397450"/>
            <a:ext cx="8553450" cy="5781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3032" y="2802389"/>
            <a:ext cx="135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rice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52758" y="2802389"/>
            <a:ext cx="1659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beans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4594" y="5263138"/>
            <a:ext cx="135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fish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72786" y="5263138"/>
            <a:ext cx="135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juice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82209" y="5667622"/>
            <a:ext cx="135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No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17871" y="5667621"/>
            <a:ext cx="147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please</a:t>
            </a:r>
          </a:p>
        </p:txBody>
      </p:sp>
    </p:spTree>
    <p:extLst>
      <p:ext uri="{BB962C8B-B14F-4D97-AF65-F5344CB8AC3E}">
        <p14:creationId xmlns:p14="http://schemas.microsoft.com/office/powerpoint/2010/main" val="246501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372,953 Cartoon Frame Stock Photos and Images - 123RF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2020" r="5340" b="607"/>
          <a:stretch/>
        </p:blipFill>
        <p:spPr bwMode="auto">
          <a:xfrm>
            <a:off x="0" y="0"/>
            <a:ext cx="12192000" cy="687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96900" y="1070264"/>
            <a:ext cx="10597430" cy="436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2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3812</TotalTime>
  <Words>115</Words>
  <Application>Microsoft Office PowerPoint</Application>
  <PresentationFormat>Widescreen</PresentationFormat>
  <Paragraphs>28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Amasis MT Pro Black</vt:lpstr>
      <vt:lpstr>Arial</vt:lpstr>
      <vt:lpstr>Calibri</vt:lpstr>
      <vt:lpstr>Calibri Light</vt:lpstr>
      <vt:lpstr>Comic Sans MS</vt:lpstr>
      <vt:lpstr>Sport Day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195</cp:revision>
  <dcterms:created xsi:type="dcterms:W3CDTF">2022-01-25T11:05:41Z</dcterms:created>
  <dcterms:modified xsi:type="dcterms:W3CDTF">2025-03-12T11:43:09Z</dcterms:modified>
</cp:coreProperties>
</file>