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0" r:id="rId2"/>
    <p:sldId id="257" r:id="rId3"/>
    <p:sldId id="449" r:id="rId4"/>
    <p:sldId id="470" r:id="rId5"/>
    <p:sldId id="478" r:id="rId6"/>
    <p:sldId id="431" r:id="rId7"/>
    <p:sldId id="442" r:id="rId8"/>
    <p:sldId id="4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FF"/>
    <a:srgbClr val="FFFF00"/>
    <a:srgbClr val="FFCC00"/>
    <a:srgbClr val="FFFF66"/>
    <a:srgbClr val="00FF99"/>
    <a:srgbClr val="FFFFFF"/>
    <a:srgbClr val="0000CC"/>
    <a:srgbClr val="00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27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‘score’ mug to get back to the menu for pupils to choose another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 no mug of juice left.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28" Type="http://schemas.openxmlformats.org/officeDocument/2006/relationships/slide" Target="slide3.xml"/><Relationship Id="rId31" Type="http://schemas.openxmlformats.org/officeDocument/2006/relationships/slide" Target="slide8.xml"/><Relationship Id="rId27" Type="http://schemas.openxmlformats.org/officeDocument/2006/relationships/image" Target="../media/image25.png"/><Relationship Id="rId30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control" Target="../activeX/activeX2.xml"/><Relationship Id="rId21" Type="http://schemas.openxmlformats.org/officeDocument/2006/relationships/image" Target="../media/image7.wmf"/><Relationship Id="rId7" Type="http://schemas.openxmlformats.org/officeDocument/2006/relationships/image" Target="../media/image20.emf"/><Relationship Id="rId12" Type="http://schemas.openxmlformats.org/officeDocument/2006/relationships/slide" Target="slide7.xml"/><Relationship Id="rId17" Type="http://schemas.openxmlformats.org/officeDocument/2006/relationships/image" Target="../media/image13.png"/><Relationship Id="rId2" Type="http://schemas.openxmlformats.org/officeDocument/2006/relationships/control" Target="../activeX/activeX1.xml"/><Relationship Id="rId16" Type="http://schemas.openxmlformats.org/officeDocument/2006/relationships/image" Target="../media/image12.png"/><Relationship Id="rId20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26" Type="http://schemas.openxmlformats.org/officeDocument/2006/relationships/slide" Target="slide3.xml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26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5" Type="http://schemas.openxmlformats.org/officeDocument/2006/relationships/slide" Target="slid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24" Type="http://schemas.openxmlformats.org/officeDocument/2006/relationships/image" Target="../media/image30.png"/><Relationship Id="rId5" Type="http://schemas.openxmlformats.org/officeDocument/2006/relationships/image" Target="../media/image3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40.png"/><Relationship Id="rId22" Type="http://schemas.openxmlformats.org/officeDocument/2006/relationships/image" Target="../media/image23.png"/><Relationship Id="rId27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4.png"/><Relationship Id="rId28" Type="http://schemas.openxmlformats.org/officeDocument/2006/relationships/image" Target="../media/image42.jpeg"/><Relationship Id="rId31" Type="http://schemas.microsoft.com/office/2007/relationships/hdphoto" Target="../media/hdphoto4.wdp"/><Relationship Id="rId27" Type="http://schemas.openxmlformats.org/officeDocument/2006/relationships/image" Target="../media/image25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5.png"/><Relationship Id="rId28" Type="http://schemas.openxmlformats.org/officeDocument/2006/relationships/image" Target="../media/image42.jpeg"/><Relationship Id="rId31" Type="http://schemas.microsoft.com/office/2007/relationships/hdphoto" Target="../media/hdphoto4.wdp"/><Relationship Id="rId27" Type="http://schemas.openxmlformats.org/officeDocument/2006/relationships/image" Target="../media/image25.png"/><Relationship Id="rId30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6.png"/><Relationship Id="rId28" Type="http://schemas.openxmlformats.org/officeDocument/2006/relationships/image" Target="../media/image42.jpeg"/><Relationship Id="rId31" Type="http://schemas.microsoft.com/office/2007/relationships/hdphoto" Target="../media/hdphoto4.wdp"/><Relationship Id="rId27" Type="http://schemas.openxmlformats.org/officeDocument/2006/relationships/image" Target="../media/image25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49" y="3381645"/>
            <a:ext cx="2912186" cy="2808114"/>
            <a:chOff x="2390664" y="2922047"/>
            <a:chExt cx="1294462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06264" y="3441576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number.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94986" y="2679645"/>
              <a:ext cx="1126823" cy="110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0584" y="4315570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play.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" action="ppaction://noaction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10" y="3782962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7608766" y="177520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526" y="176296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811" y="0"/>
            <a:ext cx="2927113" cy="2926080"/>
            <a:chOff x="4540068" y="-356106"/>
            <a:chExt cx="2338497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0068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20" y="1528994"/>
            <a:ext cx="1792379" cy="1920406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2524" y="1556703"/>
            <a:ext cx="1792379" cy="1920406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33" y="1640482"/>
            <a:ext cx="1792379" cy="1920406"/>
          </a:xfrm>
          <a:prstGeom prst="rect">
            <a:avLst/>
          </a:prstGeom>
        </p:spPr>
      </p:pic>
      <p:pic>
        <p:nvPicPr>
          <p:cNvPr id="78" name="Picture 7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312" y="1640482"/>
            <a:ext cx="1792379" cy="1920406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4115" y="3894761"/>
            <a:ext cx="1792379" cy="1920406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9715" y="3894761"/>
            <a:ext cx="1786283" cy="192040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0925" y="3944038"/>
            <a:ext cx="1786283" cy="192040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00429" y="3944038"/>
            <a:ext cx="1792379" cy="192040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TextBox1" r:id="rId2" imgW="990720" imgH="380880"/>
        </mc:Choice>
        <mc:Fallback>
          <p:control name="TextBox1" r:id="rId2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990720" imgH="380880"/>
        </mc:Choice>
        <mc:Fallback>
          <p:control name="TextBox2" r:id="rId3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44 Imagen" descr="Cron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95 Imagen" descr="Crono_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97 Imagen" descr="Crono_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98 Imagen" descr="Crono_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100 Imagen" descr="Crono_4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102 Imagen" descr="Crono_5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103 Imagen" descr="Crono_6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104 Imagen" descr="Crono_7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105 Imagen" descr="Crono_8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202" y="2851409"/>
            <a:ext cx="2962784" cy="431136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0" y="1357313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juice.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94422" y="4513787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30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11" y="4032603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>
          <a:xfrm>
            <a:off x="7131529" y="1082289"/>
            <a:ext cx="933265" cy="1152912"/>
          </a:xfrm>
          <a:prstGeom prst="rect">
            <a:avLst/>
          </a:prstGeom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9" y="2777541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8" y="2843563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5729192" y="4101917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drink?</a:t>
            </a:r>
          </a:p>
        </p:txBody>
      </p:sp>
      <p:pic>
        <p:nvPicPr>
          <p:cNvPr id="55" name="Picture 5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23 L 5.55112E-17 -4.81481E-6 C 0.00833 0.00325 0.01693 0.00579 0.02487 0.00973 C 0.02826 0.01112 0.03034 0.01413 0.03333 0.01598 C 0.03958 0.01945 0.04596 0.02315 0.0526 0.02547 C 0.06901 0.03149 0.08594 0.03612 0.1026 0.04144 C 0.11758 0.05301 0.13451 0.06181 0.14714 0.07639 C 0.15755 0.08843 0.16523 0.09931 0.17786 0.10811 C 0.18281 0.11181 0.20573 0.12315 0.2082 0.12408 C 0.32799 0.1632 0.29336 0.15579 0.38594 0.16528 C 0.40924 0.16436 0.43229 0.16366 0.45534 0.16227 C 0.46289 0.16135 0.47057 0.16112 0.47747 0.1588 C 0.48073 0.15764 0.48516 0.15625 0.48594 0.15278 C 0.48815 0.14098 0.48594 0.1294 0.48594 0.11783 L 0.44701 0.09862 " pathEditMode="relative" rAng="0" ptsTypes="AAAAAAAAAAAAA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2944771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bread.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78197" y="3034699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50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73" y="4048603"/>
            <a:ext cx="902714" cy="1348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4161619" y="1180905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44" y="1289197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0995" y="3172691"/>
            <a:ext cx="3783035" cy="3731886"/>
          </a:xfrm>
          <a:prstGeom prst="rect">
            <a:avLst/>
          </a:prstGeom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2" y="2782541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1" y="3005498"/>
            <a:ext cx="1246806" cy="55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3.7037E-6 C 0.00338 0.01852 0.00364 0.02431 0.01002 0.04098 C 0.01081 0.04329 0.01237 0.04375 0.01341 0.04514 C 0.01627 0.05417 0.01849 0.06436 0.02187 0.07199 C 0.03268 0.09537 0.04661 0.11667 0.05859 0.13797 C 0.07656 0.17061 0.0707 0.16274 0.09088 0.19584 C 0.09974 0.21065 0.11536 0.23357 0.12396 0.24977 C 0.13034 0.26135 0.14323 0.28588 0.14948 0.29491 C 0.15443 0.30186 0.15898 0.30949 0.16393 0.31551 C 0.16914 0.32153 0.17474 0.3257 0.18008 0.3301 C 0.18463 0.3338 0.18945 0.33542 0.19375 0.34051 C 0.19479 0.3419 0.19596 0.34329 0.19713 0.34445 C 0.19935 0.34699 0.20156 0.34977 0.20391 0.3507 C 0.21002 0.35324 0.22266 0.35486 0.22266 0.3551 C 0.2306 0.36274 0.22344 0.35463 0.23034 0.36505 C 0.23216 0.36829 0.23437 0.37014 0.2362 0.37338 C 0.2375 0.3757 0.23841 0.37963 0.23958 0.38149 C 0.24114 0.38449 0.2431 0.38565 0.24466 0.38774 C 0.24596 0.38959 0.24948 0.39584 0.25156 0.39607 C 0.25612 0.39676 0.26068 0.39607 0.26523 0.39607 L 0.26523 0.39653 L 0.26614 0.39607 " pathEditMode="relative" rAng="0" ptsTypes="AAAAAAAAAAAAAAAAAAAAA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-2840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6577" y="2157956"/>
            <a:ext cx="10358846" cy="289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0309" y="4398315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26863" y="4418595"/>
            <a:ext cx="4014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0887" y="4409283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0598" y="4409282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9086" y="704777"/>
            <a:ext cx="8953828" cy="5467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716" y="235566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2562" y="5302636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3782" y="530263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163" y="2320834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36884" y="1254034"/>
            <a:ext cx="9118231" cy="41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152</Words>
  <Application>Microsoft Office PowerPoint</Application>
  <PresentationFormat>Widescreen</PresentationFormat>
  <Paragraphs>42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270</cp:revision>
  <dcterms:created xsi:type="dcterms:W3CDTF">2022-01-25T11:05:41Z</dcterms:created>
  <dcterms:modified xsi:type="dcterms:W3CDTF">2025-03-12T11:51:32Z</dcterms:modified>
</cp:coreProperties>
</file>