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13"/>
  </p:notesMasterIdLst>
  <p:sldIdLst>
    <p:sldId id="290" r:id="rId3"/>
    <p:sldId id="288" r:id="rId4"/>
    <p:sldId id="2007577116" r:id="rId5"/>
    <p:sldId id="2007577117" r:id="rId6"/>
    <p:sldId id="267" r:id="rId7"/>
    <p:sldId id="2007577118" r:id="rId8"/>
    <p:sldId id="2007577119" r:id="rId9"/>
    <p:sldId id="2007577120" r:id="rId10"/>
    <p:sldId id="268"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873386-A125-47F3-9CB8-DD4CD91363C3}" type="datetimeFigureOut">
              <a:rPr lang="en-US" smtClean="0"/>
              <a:t>19/3/2025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C3BC8-6FB1-487D-8CA0-A0F42B25E05A}" type="slidenum">
              <a:rPr lang="en-US" smtClean="0"/>
              <a:t>‹#›</a:t>
            </a:fld>
            <a:endParaRPr lang="en-US"/>
          </a:p>
        </p:txBody>
      </p:sp>
    </p:spTree>
    <p:extLst>
      <p:ext uri="{BB962C8B-B14F-4D97-AF65-F5344CB8AC3E}">
        <p14:creationId xmlns:p14="http://schemas.microsoft.com/office/powerpoint/2010/main" val="1101553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32380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31293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600"/>
            <a:ext cx="11544300" cy="6210300"/>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01817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62764C2-7138-4BB9-AEB7-CC145358E8BC}"/>
              </a:ext>
            </a:extLst>
          </p:cNvPr>
          <p:cNvSpPr>
            <a:spLocks noGrp="1"/>
          </p:cNvSpPr>
          <p:nvPr>
            <p:ph type="dt" sz="half" idx="10"/>
          </p:nvPr>
        </p:nvSpPr>
        <p:spPr>
          <a:xfrm>
            <a:off x="609600" y="6245225"/>
            <a:ext cx="2844800" cy="476250"/>
          </a:xfrm>
          <a:prstGeom prst="rect">
            <a:avLst/>
          </a:prstGeom>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23E6385F-C0DD-4B7B-8458-7B3962FA87E5}"/>
              </a:ext>
            </a:extLst>
          </p:cNvPr>
          <p:cNvSpPr>
            <a:spLocks noGrp="1"/>
          </p:cNvSpPr>
          <p:nvPr>
            <p:ph type="ftr" sz="quarter" idx="11"/>
          </p:nvPr>
        </p:nvSpPr>
        <p:spPr>
          <a:xfrm>
            <a:off x="4165600" y="6245225"/>
            <a:ext cx="3860800" cy="476250"/>
          </a:xfrm>
          <a:prstGeom prst="rect">
            <a:avLst/>
          </a:prstGeom>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874563F2-C2AC-4F8C-BB63-923BA2EEF8A5}"/>
              </a:ext>
            </a:extLst>
          </p:cNvPr>
          <p:cNvSpPr>
            <a:spLocks noGrp="1"/>
          </p:cNvSpPr>
          <p:nvPr>
            <p:ph type="sldNum" sz="quarter" idx="12"/>
          </p:nvPr>
        </p:nvSpPr>
        <p:spPr>
          <a:xfrm>
            <a:off x="8737600" y="6245225"/>
            <a:ext cx="2844800" cy="476250"/>
          </a:xfrm>
          <a:prstGeom prst="rect">
            <a:avLst/>
          </a:prstGeom>
        </p:spPr>
        <p:txBody>
          <a:bodyPr/>
          <a:lstStyle>
            <a:lvl1pPr>
              <a:defRPr/>
            </a:lvl1pPr>
          </a:lstStyle>
          <a:p>
            <a:pPr>
              <a:defRPr/>
            </a:pPr>
            <a:fld id="{83388F6D-8A74-4894-8F2C-F66A4AB98042}" type="slidenum">
              <a:rPr lang="en-US" altLang="en-US"/>
              <a:pPr>
                <a:defRPr/>
              </a:pPr>
              <a:t>‹#›</a:t>
            </a:fld>
            <a:endParaRPr lang="en-US" altLang="en-US"/>
          </a:p>
        </p:txBody>
      </p:sp>
    </p:spTree>
    <p:extLst>
      <p:ext uri="{BB962C8B-B14F-4D97-AF65-F5344CB8AC3E}">
        <p14:creationId xmlns:p14="http://schemas.microsoft.com/office/powerpoint/2010/main" val="411155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19/3/2025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grpSp>
        <p:nvGrpSpPr>
          <p:cNvPr id="7" name="Google Shape;28;p27">
            <a:extLst>
              <a:ext uri="{FF2B5EF4-FFF2-40B4-BE49-F238E27FC236}">
                <a16:creationId xmlns:a16="http://schemas.microsoft.com/office/drawing/2014/main" id="{99864A22-FD53-46D6-8FF0-EB00DCFDFEDD}"/>
              </a:ext>
            </a:extLst>
          </p:cNvPr>
          <p:cNvGrpSpPr/>
          <p:nvPr userDrawn="1"/>
        </p:nvGrpSpPr>
        <p:grpSpPr>
          <a:xfrm>
            <a:off x="0" y="0"/>
            <a:ext cx="12192000" cy="6858000"/>
            <a:chOff x="0" y="0"/>
            <a:chExt cx="12192000" cy="6858000"/>
          </a:xfrm>
        </p:grpSpPr>
        <p:sp>
          <p:nvSpPr>
            <p:cNvPr id="8" name="Google Shape;29;p27">
              <a:extLst>
                <a:ext uri="{FF2B5EF4-FFF2-40B4-BE49-F238E27FC236}">
                  <a16:creationId xmlns:a16="http://schemas.microsoft.com/office/drawing/2014/main" id="{B8A33867-73C5-4FBC-BA2F-31A287570785}"/>
                </a:ext>
              </a:extLst>
            </p:cNvPr>
            <p:cNvSpPr/>
            <p:nvPr/>
          </p:nvSpPr>
          <p:spPr>
            <a:xfrm>
              <a:off x="0" y="0"/>
              <a:ext cx="12192000" cy="6858000"/>
            </a:xfrm>
            <a:prstGeom prst="rect">
              <a:avLst/>
            </a:prstGeom>
            <a:solidFill>
              <a:srgbClr val="93E3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 name="Google Shape;30;p27">
              <a:extLst>
                <a:ext uri="{FF2B5EF4-FFF2-40B4-BE49-F238E27FC236}">
                  <a16:creationId xmlns:a16="http://schemas.microsoft.com/office/drawing/2014/main" id="{B024C601-B749-4825-AF71-010760E58ADB}"/>
                </a:ext>
              </a:extLst>
            </p:cNvPr>
            <p:cNvSpPr/>
            <p:nvPr/>
          </p:nvSpPr>
          <p:spPr>
            <a:xfrm>
              <a:off x="1734725" y="1143465"/>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 name="Google Shape;31;p27">
              <a:extLst>
                <a:ext uri="{FF2B5EF4-FFF2-40B4-BE49-F238E27FC236}">
                  <a16:creationId xmlns:a16="http://schemas.microsoft.com/office/drawing/2014/main" id="{BA4B8732-CA36-4BE1-A3B5-17CC24C348EE}"/>
                </a:ext>
              </a:extLst>
            </p:cNvPr>
            <p:cNvSpPr/>
            <p:nvPr/>
          </p:nvSpPr>
          <p:spPr>
            <a:xfrm>
              <a:off x="635499" y="591077"/>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 name="Google Shape;32;p27">
              <a:extLst>
                <a:ext uri="{FF2B5EF4-FFF2-40B4-BE49-F238E27FC236}">
                  <a16:creationId xmlns:a16="http://schemas.microsoft.com/office/drawing/2014/main" id="{00BC7FD7-1BE9-416E-B461-915B07BD56C3}"/>
                </a:ext>
              </a:extLst>
            </p:cNvPr>
            <p:cNvSpPr/>
            <p:nvPr/>
          </p:nvSpPr>
          <p:spPr>
            <a:xfrm>
              <a:off x="4603086" y="1142535"/>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 name="Google Shape;33;p27">
              <a:extLst>
                <a:ext uri="{FF2B5EF4-FFF2-40B4-BE49-F238E27FC236}">
                  <a16:creationId xmlns:a16="http://schemas.microsoft.com/office/drawing/2014/main" id="{35B0FD18-C0F3-4747-8DF6-4D3588F76ACB}"/>
                </a:ext>
              </a:extLst>
            </p:cNvPr>
            <p:cNvSpPr/>
            <p:nvPr/>
          </p:nvSpPr>
          <p:spPr>
            <a:xfrm>
              <a:off x="3073910" y="533315"/>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Google Shape;34;p27">
              <a:extLst>
                <a:ext uri="{FF2B5EF4-FFF2-40B4-BE49-F238E27FC236}">
                  <a16:creationId xmlns:a16="http://schemas.microsoft.com/office/drawing/2014/main" id="{B3F444FD-D967-4971-BA4E-D4A0CBF92F61}"/>
                </a:ext>
              </a:extLst>
            </p:cNvPr>
            <p:cNvSpPr/>
            <p:nvPr/>
          </p:nvSpPr>
          <p:spPr>
            <a:xfrm rot="10800000" flipH="1">
              <a:off x="7642643" y="1143465"/>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35;p27">
              <a:extLst>
                <a:ext uri="{FF2B5EF4-FFF2-40B4-BE49-F238E27FC236}">
                  <a16:creationId xmlns:a16="http://schemas.microsoft.com/office/drawing/2014/main" id="{2C345ADD-F5C8-43E3-9C3D-04D6F19062D8}"/>
                </a:ext>
              </a:extLst>
            </p:cNvPr>
            <p:cNvSpPr/>
            <p:nvPr/>
          </p:nvSpPr>
          <p:spPr>
            <a:xfrm rot="10800000" flipH="1">
              <a:off x="6543417" y="591077"/>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 name="Google Shape;36;p27">
              <a:extLst>
                <a:ext uri="{FF2B5EF4-FFF2-40B4-BE49-F238E27FC236}">
                  <a16:creationId xmlns:a16="http://schemas.microsoft.com/office/drawing/2014/main" id="{0626E602-A1B0-4212-99B9-B1C4203A66FF}"/>
                </a:ext>
              </a:extLst>
            </p:cNvPr>
            <p:cNvSpPr/>
            <p:nvPr/>
          </p:nvSpPr>
          <p:spPr>
            <a:xfrm rot="10800000" flipH="1">
              <a:off x="10511004" y="1142535"/>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 name="Google Shape;37;p27">
              <a:extLst>
                <a:ext uri="{FF2B5EF4-FFF2-40B4-BE49-F238E27FC236}">
                  <a16:creationId xmlns:a16="http://schemas.microsoft.com/office/drawing/2014/main" id="{771E77F9-663A-4FF8-B91F-CF93A44CF456}"/>
                </a:ext>
              </a:extLst>
            </p:cNvPr>
            <p:cNvSpPr/>
            <p:nvPr/>
          </p:nvSpPr>
          <p:spPr>
            <a:xfrm rot="10800000" flipH="1">
              <a:off x="8981828" y="533315"/>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 name="Google Shape;38;p27">
              <a:extLst>
                <a:ext uri="{FF2B5EF4-FFF2-40B4-BE49-F238E27FC236}">
                  <a16:creationId xmlns:a16="http://schemas.microsoft.com/office/drawing/2014/main" id="{CB0B991C-D801-496D-A428-B6863AE905B9}"/>
                </a:ext>
              </a:extLst>
            </p:cNvPr>
            <p:cNvSpPr/>
            <p:nvPr/>
          </p:nvSpPr>
          <p:spPr>
            <a:xfrm>
              <a:off x="1566112" y="3319880"/>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 name="Google Shape;39;p27">
              <a:extLst>
                <a:ext uri="{FF2B5EF4-FFF2-40B4-BE49-F238E27FC236}">
                  <a16:creationId xmlns:a16="http://schemas.microsoft.com/office/drawing/2014/main" id="{0804CADB-CA15-47DE-AEFA-D681FDCEC5DF}"/>
                </a:ext>
              </a:extLst>
            </p:cNvPr>
            <p:cNvSpPr/>
            <p:nvPr/>
          </p:nvSpPr>
          <p:spPr>
            <a:xfrm>
              <a:off x="10339641" y="3652673"/>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 name="Google Shape;40;p27">
              <a:extLst>
                <a:ext uri="{FF2B5EF4-FFF2-40B4-BE49-F238E27FC236}">
                  <a16:creationId xmlns:a16="http://schemas.microsoft.com/office/drawing/2014/main" id="{A9924D13-5511-42D3-8F66-DAB497B26148}"/>
                </a:ext>
              </a:extLst>
            </p:cNvPr>
            <p:cNvSpPr/>
            <p:nvPr/>
          </p:nvSpPr>
          <p:spPr>
            <a:xfrm>
              <a:off x="4434473" y="3318950"/>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 name="Google Shape;41;p27">
              <a:extLst>
                <a:ext uri="{FF2B5EF4-FFF2-40B4-BE49-F238E27FC236}">
                  <a16:creationId xmlns:a16="http://schemas.microsoft.com/office/drawing/2014/main" id="{3253FF48-4B65-4CEC-A1AF-D22A46F1A68A}"/>
                </a:ext>
              </a:extLst>
            </p:cNvPr>
            <p:cNvSpPr/>
            <p:nvPr/>
          </p:nvSpPr>
          <p:spPr>
            <a:xfrm>
              <a:off x="9193291" y="2709265"/>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 name="Google Shape;42;p27">
              <a:extLst>
                <a:ext uri="{FF2B5EF4-FFF2-40B4-BE49-F238E27FC236}">
                  <a16:creationId xmlns:a16="http://schemas.microsoft.com/office/drawing/2014/main" id="{092F290C-9BAD-4989-8828-BA4F61F8C0B6}"/>
                </a:ext>
              </a:extLst>
            </p:cNvPr>
            <p:cNvSpPr/>
            <p:nvPr/>
          </p:nvSpPr>
          <p:spPr>
            <a:xfrm rot="10800000" flipH="1">
              <a:off x="7474030" y="3319880"/>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 name="Google Shape;43;p27">
              <a:extLst>
                <a:ext uri="{FF2B5EF4-FFF2-40B4-BE49-F238E27FC236}">
                  <a16:creationId xmlns:a16="http://schemas.microsoft.com/office/drawing/2014/main" id="{1BC21C91-74A0-4A2B-B442-F148764BBF3A}"/>
                </a:ext>
              </a:extLst>
            </p:cNvPr>
            <p:cNvSpPr/>
            <p:nvPr/>
          </p:nvSpPr>
          <p:spPr>
            <a:xfrm rot="10800000" flipH="1">
              <a:off x="6374804" y="2767492"/>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 name="Google Shape;44;p27">
              <a:extLst>
                <a:ext uri="{FF2B5EF4-FFF2-40B4-BE49-F238E27FC236}">
                  <a16:creationId xmlns:a16="http://schemas.microsoft.com/office/drawing/2014/main" id="{C70E873B-DCDD-4702-92A1-5951529F1F23}"/>
                </a:ext>
              </a:extLst>
            </p:cNvPr>
            <p:cNvSpPr/>
            <p:nvPr/>
          </p:nvSpPr>
          <p:spPr>
            <a:xfrm rot="10800000" flipH="1">
              <a:off x="634717" y="2644031"/>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 name="Google Shape;45;p27">
              <a:extLst>
                <a:ext uri="{FF2B5EF4-FFF2-40B4-BE49-F238E27FC236}">
                  <a16:creationId xmlns:a16="http://schemas.microsoft.com/office/drawing/2014/main" id="{201EC8D3-3D91-40B4-AA49-030F90B6E642}"/>
                </a:ext>
              </a:extLst>
            </p:cNvPr>
            <p:cNvSpPr/>
            <p:nvPr/>
          </p:nvSpPr>
          <p:spPr>
            <a:xfrm rot="10800000" flipH="1">
              <a:off x="2641970" y="2650422"/>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 name="Google Shape;46;p27">
              <a:extLst>
                <a:ext uri="{FF2B5EF4-FFF2-40B4-BE49-F238E27FC236}">
                  <a16:creationId xmlns:a16="http://schemas.microsoft.com/office/drawing/2014/main" id="{BC0F5C57-AEEF-4EFD-836E-54488CABF50D}"/>
                </a:ext>
              </a:extLst>
            </p:cNvPr>
            <p:cNvSpPr/>
            <p:nvPr/>
          </p:nvSpPr>
          <p:spPr>
            <a:xfrm>
              <a:off x="1566112" y="5715930"/>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 name="Google Shape;47;p27">
              <a:extLst>
                <a:ext uri="{FF2B5EF4-FFF2-40B4-BE49-F238E27FC236}">
                  <a16:creationId xmlns:a16="http://schemas.microsoft.com/office/drawing/2014/main" id="{D200511A-5B10-4BB1-B0BC-8045AC2C00C6}"/>
                </a:ext>
              </a:extLst>
            </p:cNvPr>
            <p:cNvSpPr/>
            <p:nvPr/>
          </p:nvSpPr>
          <p:spPr>
            <a:xfrm>
              <a:off x="466886" y="5163542"/>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48;p27">
              <a:extLst>
                <a:ext uri="{FF2B5EF4-FFF2-40B4-BE49-F238E27FC236}">
                  <a16:creationId xmlns:a16="http://schemas.microsoft.com/office/drawing/2014/main" id="{9816A8DD-F3B9-4E17-BED2-3F5361BF85A5}"/>
                </a:ext>
              </a:extLst>
            </p:cNvPr>
            <p:cNvSpPr/>
            <p:nvPr/>
          </p:nvSpPr>
          <p:spPr>
            <a:xfrm>
              <a:off x="4434473" y="5715000"/>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 name="Google Shape;49;p27">
              <a:extLst>
                <a:ext uri="{FF2B5EF4-FFF2-40B4-BE49-F238E27FC236}">
                  <a16:creationId xmlns:a16="http://schemas.microsoft.com/office/drawing/2014/main" id="{408D419A-3C00-4746-AEFC-FBAC8D58D363}"/>
                </a:ext>
              </a:extLst>
            </p:cNvPr>
            <p:cNvSpPr/>
            <p:nvPr/>
          </p:nvSpPr>
          <p:spPr>
            <a:xfrm>
              <a:off x="2905297" y="5105780"/>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 name="Google Shape;50;p27">
              <a:extLst>
                <a:ext uri="{FF2B5EF4-FFF2-40B4-BE49-F238E27FC236}">
                  <a16:creationId xmlns:a16="http://schemas.microsoft.com/office/drawing/2014/main" id="{92314B48-CE6E-4626-90C0-D857985C4821}"/>
                </a:ext>
              </a:extLst>
            </p:cNvPr>
            <p:cNvSpPr/>
            <p:nvPr/>
          </p:nvSpPr>
          <p:spPr>
            <a:xfrm rot="10800000" flipH="1">
              <a:off x="7474030" y="5715930"/>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 name="Google Shape;51;p27">
              <a:extLst>
                <a:ext uri="{FF2B5EF4-FFF2-40B4-BE49-F238E27FC236}">
                  <a16:creationId xmlns:a16="http://schemas.microsoft.com/office/drawing/2014/main" id="{085CF48F-4A74-4B38-9EFF-7D98CE153129}"/>
                </a:ext>
              </a:extLst>
            </p:cNvPr>
            <p:cNvSpPr/>
            <p:nvPr/>
          </p:nvSpPr>
          <p:spPr>
            <a:xfrm rot="10800000" flipH="1">
              <a:off x="6374804" y="5163542"/>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 name="Google Shape;52;p27">
              <a:extLst>
                <a:ext uri="{FF2B5EF4-FFF2-40B4-BE49-F238E27FC236}">
                  <a16:creationId xmlns:a16="http://schemas.microsoft.com/office/drawing/2014/main" id="{5F347B91-9BF7-4EEE-BE93-E4F51BEFAC89}"/>
                </a:ext>
              </a:extLst>
            </p:cNvPr>
            <p:cNvSpPr/>
            <p:nvPr/>
          </p:nvSpPr>
          <p:spPr>
            <a:xfrm rot="10800000" flipH="1">
              <a:off x="10342391" y="5715000"/>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 name="Google Shape;53;p27">
              <a:extLst>
                <a:ext uri="{FF2B5EF4-FFF2-40B4-BE49-F238E27FC236}">
                  <a16:creationId xmlns:a16="http://schemas.microsoft.com/office/drawing/2014/main" id="{A55647A7-2065-4872-B43F-200F6381F19C}"/>
                </a:ext>
              </a:extLst>
            </p:cNvPr>
            <p:cNvSpPr/>
            <p:nvPr/>
          </p:nvSpPr>
          <p:spPr>
            <a:xfrm rot="10800000" flipH="1">
              <a:off x="8813215" y="5105780"/>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33" name="Google Shape;54;p27">
            <a:extLst>
              <a:ext uri="{FF2B5EF4-FFF2-40B4-BE49-F238E27FC236}">
                <a16:creationId xmlns:a16="http://schemas.microsoft.com/office/drawing/2014/main" id="{423065BE-C31D-4A59-82B1-4A144C619839}"/>
              </a:ext>
            </a:extLst>
          </p:cNvPr>
          <p:cNvGrpSpPr/>
          <p:nvPr userDrawn="1"/>
        </p:nvGrpSpPr>
        <p:grpSpPr>
          <a:xfrm>
            <a:off x="2761549" y="1427825"/>
            <a:ext cx="6763450" cy="3991938"/>
            <a:chOff x="3645164" y="1813666"/>
            <a:chExt cx="4766443" cy="2813260"/>
          </a:xfrm>
        </p:grpSpPr>
        <p:sp>
          <p:nvSpPr>
            <p:cNvPr id="34" name="Google Shape;55;p27">
              <a:extLst>
                <a:ext uri="{FF2B5EF4-FFF2-40B4-BE49-F238E27FC236}">
                  <a16:creationId xmlns:a16="http://schemas.microsoft.com/office/drawing/2014/main" id="{6CC59BE4-DCD9-42A5-86E6-A8F9FC15498E}"/>
                </a:ext>
              </a:extLst>
            </p:cNvPr>
            <p:cNvSpPr/>
            <p:nvPr/>
          </p:nvSpPr>
          <p:spPr>
            <a:xfrm>
              <a:off x="3645164" y="1813666"/>
              <a:ext cx="4766443" cy="2813260"/>
            </a:xfrm>
            <a:custGeom>
              <a:avLst/>
              <a:gdLst/>
              <a:ahLst/>
              <a:cxnLst/>
              <a:rect l="l" t="t" r="r" b="b"/>
              <a:pathLst>
                <a:path w="6546" h="4656" extrusionOk="0">
                  <a:moveTo>
                    <a:pt x="3439" y="4656"/>
                  </a:moveTo>
                  <a:cubicBezTo>
                    <a:pt x="2908" y="4656"/>
                    <a:pt x="2402" y="4450"/>
                    <a:pt x="2023" y="4085"/>
                  </a:cubicBezTo>
                  <a:cubicBezTo>
                    <a:pt x="1840" y="4168"/>
                    <a:pt x="1640" y="4211"/>
                    <a:pt x="1436" y="4211"/>
                  </a:cubicBezTo>
                  <a:cubicBezTo>
                    <a:pt x="644" y="4211"/>
                    <a:pt x="0" y="3567"/>
                    <a:pt x="0" y="2775"/>
                  </a:cubicBezTo>
                  <a:cubicBezTo>
                    <a:pt x="0" y="2170"/>
                    <a:pt x="372" y="1643"/>
                    <a:pt x="925" y="1434"/>
                  </a:cubicBezTo>
                  <a:cubicBezTo>
                    <a:pt x="986" y="633"/>
                    <a:pt x="1658" y="0"/>
                    <a:pt x="2474" y="0"/>
                  </a:cubicBezTo>
                  <a:cubicBezTo>
                    <a:pt x="2949" y="0"/>
                    <a:pt x="3394" y="216"/>
                    <a:pt x="3688" y="584"/>
                  </a:cubicBezTo>
                  <a:lnTo>
                    <a:pt x="3928" y="629"/>
                  </a:lnTo>
                  <a:cubicBezTo>
                    <a:pt x="3933" y="630"/>
                    <a:pt x="3938" y="631"/>
                    <a:pt x="3943" y="632"/>
                  </a:cubicBezTo>
                  <a:cubicBezTo>
                    <a:pt x="4316" y="727"/>
                    <a:pt x="4648" y="920"/>
                    <a:pt x="4911" y="1196"/>
                  </a:cubicBezTo>
                  <a:cubicBezTo>
                    <a:pt x="4979" y="1186"/>
                    <a:pt x="5047" y="1181"/>
                    <a:pt x="5115" y="1181"/>
                  </a:cubicBezTo>
                  <a:cubicBezTo>
                    <a:pt x="5904" y="1181"/>
                    <a:pt x="6546" y="1823"/>
                    <a:pt x="6546" y="2612"/>
                  </a:cubicBezTo>
                  <a:cubicBezTo>
                    <a:pt x="6546" y="3401"/>
                    <a:pt x="5904" y="4043"/>
                    <a:pt x="5115" y="4043"/>
                  </a:cubicBezTo>
                  <a:cubicBezTo>
                    <a:pt x="5047" y="4043"/>
                    <a:pt x="4979" y="4038"/>
                    <a:pt x="4911" y="4028"/>
                  </a:cubicBezTo>
                  <a:cubicBezTo>
                    <a:pt x="4527" y="4429"/>
                    <a:pt x="3998" y="4656"/>
                    <a:pt x="3439" y="4656"/>
                  </a:cubicBezTo>
                  <a:close/>
                </a:path>
              </a:pathLst>
            </a:custGeom>
            <a:solidFill>
              <a:schemeClr val="lt1"/>
            </a:solidFill>
            <a:ln w="57150" cap="flat" cmpd="sng">
              <a:solidFill>
                <a:srgbClr val="195B5A"/>
              </a:solidFill>
              <a:prstDash val="solid"/>
              <a:round/>
              <a:headEnd type="none" w="sm" len="sm"/>
              <a:tailEnd type="none" w="sm" len="sm"/>
            </a:ln>
            <a:effectLst>
              <a:outerShdw blurRad="203200" dist="38100" dir="5400000" sx="103000" sy="103000" algn="t"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 name="Google Shape;56;p27">
              <a:extLst>
                <a:ext uri="{FF2B5EF4-FFF2-40B4-BE49-F238E27FC236}">
                  <a16:creationId xmlns:a16="http://schemas.microsoft.com/office/drawing/2014/main" id="{065D51A3-9B45-4D4E-A462-B6CAC7275E92}"/>
                </a:ext>
              </a:extLst>
            </p:cNvPr>
            <p:cNvSpPr/>
            <p:nvPr/>
          </p:nvSpPr>
          <p:spPr>
            <a:xfrm>
              <a:off x="3692837" y="1867866"/>
              <a:ext cx="4677577" cy="2721647"/>
            </a:xfrm>
            <a:custGeom>
              <a:avLst/>
              <a:gdLst/>
              <a:ahLst/>
              <a:cxnLst/>
              <a:rect l="l" t="t" r="r" b="b"/>
              <a:pathLst>
                <a:path w="6546" h="4656" extrusionOk="0">
                  <a:moveTo>
                    <a:pt x="3439" y="4656"/>
                  </a:moveTo>
                  <a:cubicBezTo>
                    <a:pt x="2908" y="4656"/>
                    <a:pt x="2402" y="4450"/>
                    <a:pt x="2023" y="4085"/>
                  </a:cubicBezTo>
                  <a:cubicBezTo>
                    <a:pt x="1840" y="4168"/>
                    <a:pt x="1640" y="4211"/>
                    <a:pt x="1436" y="4211"/>
                  </a:cubicBezTo>
                  <a:cubicBezTo>
                    <a:pt x="644" y="4211"/>
                    <a:pt x="0" y="3567"/>
                    <a:pt x="0" y="2775"/>
                  </a:cubicBezTo>
                  <a:cubicBezTo>
                    <a:pt x="0" y="2170"/>
                    <a:pt x="372" y="1643"/>
                    <a:pt x="925" y="1434"/>
                  </a:cubicBezTo>
                  <a:cubicBezTo>
                    <a:pt x="986" y="633"/>
                    <a:pt x="1658" y="0"/>
                    <a:pt x="2474" y="0"/>
                  </a:cubicBezTo>
                  <a:cubicBezTo>
                    <a:pt x="2949" y="0"/>
                    <a:pt x="3394" y="216"/>
                    <a:pt x="3688" y="584"/>
                  </a:cubicBezTo>
                  <a:lnTo>
                    <a:pt x="3928" y="629"/>
                  </a:lnTo>
                  <a:cubicBezTo>
                    <a:pt x="3933" y="630"/>
                    <a:pt x="3938" y="631"/>
                    <a:pt x="3943" y="632"/>
                  </a:cubicBezTo>
                  <a:cubicBezTo>
                    <a:pt x="4316" y="727"/>
                    <a:pt x="4648" y="920"/>
                    <a:pt x="4911" y="1196"/>
                  </a:cubicBezTo>
                  <a:cubicBezTo>
                    <a:pt x="4979" y="1186"/>
                    <a:pt x="5047" y="1181"/>
                    <a:pt x="5115" y="1181"/>
                  </a:cubicBezTo>
                  <a:cubicBezTo>
                    <a:pt x="5904" y="1181"/>
                    <a:pt x="6546" y="1823"/>
                    <a:pt x="6546" y="2612"/>
                  </a:cubicBezTo>
                  <a:cubicBezTo>
                    <a:pt x="6546" y="3401"/>
                    <a:pt x="5904" y="4043"/>
                    <a:pt x="5115" y="4043"/>
                  </a:cubicBezTo>
                  <a:cubicBezTo>
                    <a:pt x="5047" y="4043"/>
                    <a:pt x="4979" y="4038"/>
                    <a:pt x="4911" y="4028"/>
                  </a:cubicBezTo>
                  <a:cubicBezTo>
                    <a:pt x="4527" y="4429"/>
                    <a:pt x="3998" y="4656"/>
                    <a:pt x="3439" y="4656"/>
                  </a:cubicBezTo>
                  <a:close/>
                </a:path>
              </a:pathLst>
            </a:custGeom>
            <a:solidFill>
              <a:schemeClr val="lt1"/>
            </a:solidFill>
            <a:ln w="28575" cap="flat" cmpd="sng">
              <a:solidFill>
                <a:srgbClr val="195B5A"/>
              </a:solidFill>
              <a:prstDash val="dot"/>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36" name="Google Shape;57;p27">
            <a:extLst>
              <a:ext uri="{FF2B5EF4-FFF2-40B4-BE49-F238E27FC236}">
                <a16:creationId xmlns:a16="http://schemas.microsoft.com/office/drawing/2014/main" id="{9BE8F6F5-DFC0-478F-BDE6-4B1B88652016}"/>
              </a:ext>
            </a:extLst>
          </p:cNvPr>
          <p:cNvSpPr/>
          <p:nvPr userDrawn="1"/>
        </p:nvSpPr>
        <p:spPr>
          <a:xfrm rot="790632" flipH="1">
            <a:off x="8336982" y="2936716"/>
            <a:ext cx="578472" cy="599350"/>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37" name="Google Shape;58;p27">
            <a:extLst>
              <a:ext uri="{FF2B5EF4-FFF2-40B4-BE49-F238E27FC236}">
                <a16:creationId xmlns:a16="http://schemas.microsoft.com/office/drawing/2014/main" id="{693D17B2-C1ED-4E31-8EA3-6956B4D9EF64}"/>
              </a:ext>
            </a:extLst>
          </p:cNvPr>
          <p:cNvPicPr preferRelativeResize="0"/>
          <p:nvPr userDrawn="1"/>
        </p:nvPicPr>
        <p:blipFill rotWithShape="1">
          <a:blip r:embed="rId2">
            <a:alphaModFix/>
          </a:blip>
          <a:srcRect/>
          <a:stretch/>
        </p:blipFill>
        <p:spPr>
          <a:xfrm flipH="1">
            <a:off x="4529966" y="159883"/>
            <a:ext cx="1118618" cy="2569469"/>
          </a:xfrm>
          <a:prstGeom prst="rect">
            <a:avLst/>
          </a:prstGeom>
          <a:noFill/>
          <a:ln>
            <a:noFill/>
          </a:ln>
        </p:spPr>
      </p:pic>
      <p:pic>
        <p:nvPicPr>
          <p:cNvPr id="38" name="Google Shape;59;p27">
            <a:extLst>
              <a:ext uri="{FF2B5EF4-FFF2-40B4-BE49-F238E27FC236}">
                <a16:creationId xmlns:a16="http://schemas.microsoft.com/office/drawing/2014/main" id="{99E11A03-9A8E-4265-ABC2-764A3C0EF9EC}"/>
              </a:ext>
            </a:extLst>
          </p:cNvPr>
          <p:cNvPicPr preferRelativeResize="0"/>
          <p:nvPr userDrawn="1"/>
        </p:nvPicPr>
        <p:blipFill rotWithShape="1">
          <a:blip r:embed="rId3">
            <a:alphaModFix/>
          </a:blip>
          <a:srcRect/>
          <a:stretch/>
        </p:blipFill>
        <p:spPr>
          <a:xfrm rot="505190" flipH="1">
            <a:off x="5222248" y="3919566"/>
            <a:ext cx="7942083" cy="5113109"/>
          </a:xfrm>
          <a:prstGeom prst="rect">
            <a:avLst/>
          </a:prstGeom>
          <a:noFill/>
          <a:ln>
            <a:noFill/>
          </a:ln>
        </p:spPr>
      </p:pic>
      <p:grpSp>
        <p:nvGrpSpPr>
          <p:cNvPr id="39" name="Google Shape;60;p27">
            <a:extLst>
              <a:ext uri="{FF2B5EF4-FFF2-40B4-BE49-F238E27FC236}">
                <a16:creationId xmlns:a16="http://schemas.microsoft.com/office/drawing/2014/main" id="{FB2C18B9-57F7-4A57-8881-8407EA45D214}"/>
              </a:ext>
            </a:extLst>
          </p:cNvPr>
          <p:cNvGrpSpPr/>
          <p:nvPr userDrawn="1"/>
        </p:nvGrpSpPr>
        <p:grpSpPr>
          <a:xfrm>
            <a:off x="-1081536" y="5105780"/>
            <a:ext cx="14769137" cy="2606178"/>
            <a:chOff x="-1081536" y="5105780"/>
            <a:chExt cx="14769137" cy="2606178"/>
          </a:xfrm>
        </p:grpSpPr>
        <p:sp>
          <p:nvSpPr>
            <p:cNvPr id="40" name="Google Shape;61;p27">
              <a:extLst>
                <a:ext uri="{FF2B5EF4-FFF2-40B4-BE49-F238E27FC236}">
                  <a16:creationId xmlns:a16="http://schemas.microsoft.com/office/drawing/2014/main" id="{BE28F9B9-E3DF-49FA-96E1-C0DF76B27A17}"/>
                </a:ext>
              </a:extLst>
            </p:cNvPr>
            <p:cNvSpPr/>
            <p:nvPr/>
          </p:nvSpPr>
          <p:spPr>
            <a:xfrm rot="1722132">
              <a:off x="-852871" y="5611250"/>
              <a:ext cx="2513134" cy="1595238"/>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 name="Google Shape;62;p27">
              <a:extLst>
                <a:ext uri="{FF2B5EF4-FFF2-40B4-BE49-F238E27FC236}">
                  <a16:creationId xmlns:a16="http://schemas.microsoft.com/office/drawing/2014/main" id="{2F15C26E-28C6-4B70-806E-44F83AA63914}"/>
                </a:ext>
              </a:extLst>
            </p:cNvPr>
            <p:cNvSpPr/>
            <p:nvPr/>
          </p:nvSpPr>
          <p:spPr>
            <a:xfrm rot="368066">
              <a:off x="1163030" y="6244721"/>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 name="Google Shape;63;p27">
              <a:extLst>
                <a:ext uri="{FF2B5EF4-FFF2-40B4-BE49-F238E27FC236}">
                  <a16:creationId xmlns:a16="http://schemas.microsoft.com/office/drawing/2014/main" id="{8ABC27F9-EE85-4732-B5A9-467AF18555A4}"/>
                </a:ext>
              </a:extLst>
            </p:cNvPr>
            <p:cNvSpPr/>
            <p:nvPr/>
          </p:nvSpPr>
          <p:spPr>
            <a:xfrm rot="368066">
              <a:off x="2627308" y="6365740"/>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 name="Google Shape;64;p27">
              <a:extLst>
                <a:ext uri="{FF2B5EF4-FFF2-40B4-BE49-F238E27FC236}">
                  <a16:creationId xmlns:a16="http://schemas.microsoft.com/office/drawing/2014/main" id="{3FBD169A-FF16-46DB-8433-10F85EB700B4}"/>
                </a:ext>
              </a:extLst>
            </p:cNvPr>
            <p:cNvSpPr/>
            <p:nvPr/>
          </p:nvSpPr>
          <p:spPr>
            <a:xfrm rot="368066">
              <a:off x="4131914" y="6303265"/>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 name="Google Shape;65;p27">
              <a:extLst>
                <a:ext uri="{FF2B5EF4-FFF2-40B4-BE49-F238E27FC236}">
                  <a16:creationId xmlns:a16="http://schemas.microsoft.com/office/drawing/2014/main" id="{3778700E-EEA6-47FC-9AB2-8ECE92483DDB}"/>
                </a:ext>
              </a:extLst>
            </p:cNvPr>
            <p:cNvSpPr/>
            <p:nvPr/>
          </p:nvSpPr>
          <p:spPr>
            <a:xfrm rot="368066">
              <a:off x="5594920" y="6303264"/>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 name="Google Shape;66;p27">
              <a:extLst>
                <a:ext uri="{FF2B5EF4-FFF2-40B4-BE49-F238E27FC236}">
                  <a16:creationId xmlns:a16="http://schemas.microsoft.com/office/drawing/2014/main" id="{FF749C51-F4A6-4992-88BB-4252062A135E}"/>
                </a:ext>
              </a:extLst>
            </p:cNvPr>
            <p:cNvSpPr/>
            <p:nvPr/>
          </p:nvSpPr>
          <p:spPr>
            <a:xfrm rot="368066">
              <a:off x="7007766" y="6384897"/>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6" name="Google Shape;67;p27">
              <a:extLst>
                <a:ext uri="{FF2B5EF4-FFF2-40B4-BE49-F238E27FC236}">
                  <a16:creationId xmlns:a16="http://schemas.microsoft.com/office/drawing/2014/main" id="{E3F38342-9AB1-4B09-A266-C081F1CE5E1E}"/>
                </a:ext>
              </a:extLst>
            </p:cNvPr>
            <p:cNvSpPr/>
            <p:nvPr/>
          </p:nvSpPr>
          <p:spPr>
            <a:xfrm rot="368066">
              <a:off x="8441624" y="6368436"/>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 name="Google Shape;68;p27">
              <a:extLst>
                <a:ext uri="{FF2B5EF4-FFF2-40B4-BE49-F238E27FC236}">
                  <a16:creationId xmlns:a16="http://schemas.microsoft.com/office/drawing/2014/main" id="{49F41AAE-DBBC-49CF-80C4-983A14C3C86B}"/>
                </a:ext>
              </a:extLst>
            </p:cNvPr>
            <p:cNvSpPr/>
            <p:nvPr/>
          </p:nvSpPr>
          <p:spPr>
            <a:xfrm rot="368066">
              <a:off x="9843830" y="6335790"/>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 name="Google Shape;69;p27">
              <a:extLst>
                <a:ext uri="{FF2B5EF4-FFF2-40B4-BE49-F238E27FC236}">
                  <a16:creationId xmlns:a16="http://schemas.microsoft.com/office/drawing/2014/main" id="{11737436-E628-4CC0-AA1B-F92CF66973C2}"/>
                </a:ext>
              </a:extLst>
            </p:cNvPr>
            <p:cNvSpPr/>
            <p:nvPr/>
          </p:nvSpPr>
          <p:spPr>
            <a:xfrm rot="-1722132" flipH="1">
              <a:off x="10945802" y="5611250"/>
              <a:ext cx="2513134" cy="1595238"/>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5" name="Google Shape;72;p28">
            <a:extLst>
              <a:ext uri="{FF2B5EF4-FFF2-40B4-BE49-F238E27FC236}">
                <a16:creationId xmlns:a16="http://schemas.microsoft.com/office/drawing/2014/main" id="{3E507E54-17FC-1867-BB76-EFB75DD8F21C}"/>
              </a:ext>
            </a:extLst>
          </p:cNvPr>
          <p:cNvSpPr/>
          <p:nvPr userDrawn="1"/>
        </p:nvSpPr>
        <p:spPr>
          <a:xfrm>
            <a:off x="424673" y="280391"/>
            <a:ext cx="11313747" cy="6237731"/>
          </a:xfrm>
          <a:prstGeom prst="rect">
            <a:avLst/>
          </a:prstGeom>
          <a:solidFill>
            <a:schemeClr val="lt1">
              <a:alpha val="89000"/>
            </a:schemeClr>
          </a:solidFill>
          <a:ln>
            <a:noFill/>
          </a:ln>
          <a:effectLst>
            <a:outerShdw blurRad="63500" sx="101000" sy="101000" algn="ctr" rotWithShape="0">
              <a:srgbClr val="000000">
                <a:alpha val="2078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extLst>
      <p:ext uri="{BB962C8B-B14F-4D97-AF65-F5344CB8AC3E}">
        <p14:creationId xmlns:p14="http://schemas.microsoft.com/office/powerpoint/2010/main" val="4116625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p:tgtEl>
                                          <p:spTgt spid="39"/>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p:tgtEl>
                                          <p:spTgt spid="38"/>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19/3/2025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
        <p:nvSpPr>
          <p:cNvPr id="6" name="Google Shape;71;p28">
            <a:extLst>
              <a:ext uri="{FF2B5EF4-FFF2-40B4-BE49-F238E27FC236}">
                <a16:creationId xmlns:a16="http://schemas.microsoft.com/office/drawing/2014/main" id="{599D222A-FAFE-4AAA-964E-9705B48AABFB}"/>
              </a:ext>
            </a:extLst>
          </p:cNvPr>
          <p:cNvSpPr/>
          <p:nvPr userDrawn="1"/>
        </p:nvSpPr>
        <p:spPr>
          <a:xfrm>
            <a:off x="0" y="0"/>
            <a:ext cx="12192000" cy="6858000"/>
          </a:xfrm>
          <a:prstGeom prst="rect">
            <a:avLst/>
          </a:prstGeom>
          <a:solidFill>
            <a:srgbClr val="93E3E4">
              <a:lumMod val="70000"/>
              <a:lumOff val="30000"/>
              <a:alpha val="86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 name="Google Shape;72;p28">
            <a:extLst>
              <a:ext uri="{FF2B5EF4-FFF2-40B4-BE49-F238E27FC236}">
                <a16:creationId xmlns:a16="http://schemas.microsoft.com/office/drawing/2014/main" id="{96EE657D-50AE-4297-B0AB-019A0F54E622}"/>
              </a:ext>
            </a:extLst>
          </p:cNvPr>
          <p:cNvSpPr/>
          <p:nvPr userDrawn="1"/>
        </p:nvSpPr>
        <p:spPr>
          <a:xfrm>
            <a:off x="424673" y="280391"/>
            <a:ext cx="11313747" cy="6237731"/>
          </a:xfrm>
          <a:prstGeom prst="rect">
            <a:avLst/>
          </a:prstGeom>
          <a:solidFill>
            <a:schemeClr val="lt1">
              <a:alpha val="89000"/>
            </a:schemeClr>
          </a:solidFill>
          <a:ln>
            <a:noFill/>
          </a:ln>
          <a:effectLst>
            <a:outerShdw blurRad="63500" sx="101000" sy="101000" algn="ctr" rotWithShape="0">
              <a:srgbClr val="000000">
                <a:alpha val="2078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 name="Google Shape;76;p28">
            <a:extLst>
              <a:ext uri="{FF2B5EF4-FFF2-40B4-BE49-F238E27FC236}">
                <a16:creationId xmlns:a16="http://schemas.microsoft.com/office/drawing/2014/main" id="{1ACDF059-D4E2-494C-9D91-DD0254703D2E}"/>
              </a:ext>
            </a:extLst>
          </p:cNvPr>
          <p:cNvSpPr/>
          <p:nvPr userDrawn="1"/>
        </p:nvSpPr>
        <p:spPr>
          <a:xfrm>
            <a:off x="11387648" y="3083437"/>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 name="Google Shape;77;p28">
            <a:extLst>
              <a:ext uri="{FF2B5EF4-FFF2-40B4-BE49-F238E27FC236}">
                <a16:creationId xmlns:a16="http://schemas.microsoft.com/office/drawing/2014/main" id="{D46442B1-E383-444C-9245-EC991F22B925}"/>
              </a:ext>
            </a:extLst>
          </p:cNvPr>
          <p:cNvSpPr/>
          <p:nvPr userDrawn="1"/>
        </p:nvSpPr>
        <p:spPr>
          <a:xfrm>
            <a:off x="165760" y="1221632"/>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Google Shape;78;p28">
            <a:extLst>
              <a:ext uri="{FF2B5EF4-FFF2-40B4-BE49-F238E27FC236}">
                <a16:creationId xmlns:a16="http://schemas.microsoft.com/office/drawing/2014/main" id="{7A1C1BA8-6D0E-409B-89AB-5B6A5DA6D20F}"/>
              </a:ext>
            </a:extLst>
          </p:cNvPr>
          <p:cNvSpPr/>
          <p:nvPr userDrawn="1"/>
        </p:nvSpPr>
        <p:spPr>
          <a:xfrm>
            <a:off x="10327529" y="280391"/>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79;p28">
            <a:extLst>
              <a:ext uri="{FF2B5EF4-FFF2-40B4-BE49-F238E27FC236}">
                <a16:creationId xmlns:a16="http://schemas.microsoft.com/office/drawing/2014/main" id="{9FF10076-AF2E-4931-9F64-55F27A533E7A}"/>
              </a:ext>
            </a:extLst>
          </p:cNvPr>
          <p:cNvSpPr/>
          <p:nvPr userDrawn="1"/>
        </p:nvSpPr>
        <p:spPr>
          <a:xfrm rot="5770500" flipH="1">
            <a:off x="3949423" y="5888768"/>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 name="Oval 14">
            <a:extLst>
              <a:ext uri="{FF2B5EF4-FFF2-40B4-BE49-F238E27FC236}">
                <a16:creationId xmlns:a16="http://schemas.microsoft.com/office/drawing/2014/main" id="{1B0B5DF2-1840-47FE-84BA-61078C60B0E9}"/>
              </a:ext>
            </a:extLst>
          </p:cNvPr>
          <p:cNvSpPr>
            <a:spLocks noChangeAspect="1"/>
          </p:cNvSpPr>
          <p:nvPr userDrawn="1">
            <p:custDataLst>
              <p:tags r:id="rId1"/>
            </p:custDataLst>
          </p:nvPr>
        </p:nvSpPr>
        <p:spPr>
          <a:xfrm>
            <a:off x="11664099" y="0"/>
            <a:ext cx="527901" cy="527901"/>
          </a:xfrm>
          <a:prstGeom prst="ellipse">
            <a:avLst/>
          </a:prstGeom>
          <a:blipFill dpi="0" rotWithShape="0">
            <a:blip r:embed="rId3" cstate="print">
              <a:alphaModFix/>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4256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p:tgtEl>
                                          <p:spTgt spid="14"/>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ppt_y</p:attrName>
                                        </p:attrNameLst>
                                      </p:cBhvr>
                                      <p:tavLst>
                                        <p:tav tm="0">
                                          <p:val>
                                            <p:strVal val="#ppt_y-1"/>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11F38E1-B975-430C-B6AF-FFC4A397000D}"/>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19/3/2025</a:t>
            </a:fld>
            <a:endParaRPr lang="en-US"/>
          </a:p>
        </p:txBody>
      </p:sp>
      <p:sp>
        <p:nvSpPr>
          <p:cNvPr id="4" name="Footer Placeholder 3">
            <a:extLst>
              <a:ext uri="{FF2B5EF4-FFF2-40B4-BE49-F238E27FC236}">
                <a16:creationId xmlns:a16="http://schemas.microsoft.com/office/drawing/2014/main" id="{52438928-C5E0-4612-9ED2-9F746EA824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5316F74-16C8-43E0-908E-FCFB8FE397E5}"/>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
        <p:nvSpPr>
          <p:cNvPr id="6" name="Title 1">
            <a:extLst>
              <a:ext uri="{FF2B5EF4-FFF2-40B4-BE49-F238E27FC236}">
                <a16:creationId xmlns:a16="http://schemas.microsoft.com/office/drawing/2014/main" id="{792F26BD-B189-4536-ACC4-B0C83AC7A61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Date Placeholder 2">
            <a:extLst>
              <a:ext uri="{FF2B5EF4-FFF2-40B4-BE49-F238E27FC236}">
                <a16:creationId xmlns:a16="http://schemas.microsoft.com/office/drawing/2014/main" id="{ABAE6367-7967-4CAB-9896-6C331C1C3AB3}"/>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9B9EE9-F3BF-4B40-83E7-C9BC68FDDB0E}" type="datetimeFigureOut">
              <a:rPr lang="en-US" smtClean="0"/>
              <a:pPr/>
              <a:t>19/3/2025</a:t>
            </a:fld>
            <a:endParaRPr lang="en-US"/>
          </a:p>
        </p:txBody>
      </p:sp>
      <p:sp>
        <p:nvSpPr>
          <p:cNvPr id="8" name="Slide Number Placeholder 4">
            <a:extLst>
              <a:ext uri="{FF2B5EF4-FFF2-40B4-BE49-F238E27FC236}">
                <a16:creationId xmlns:a16="http://schemas.microsoft.com/office/drawing/2014/main" id="{DC7E0191-3E48-4847-BC29-82F140F6940F}"/>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F55963-6440-4C45-BA09-4E6A99D1BBE0}" type="slidenum">
              <a:rPr lang="en-US" smtClean="0"/>
              <a:pPr/>
              <a:t>‹#›</a:t>
            </a:fld>
            <a:endParaRPr lang="en-US"/>
          </a:p>
        </p:txBody>
      </p:sp>
      <p:sp>
        <p:nvSpPr>
          <p:cNvPr id="9" name="Google Shape;71;p28">
            <a:extLst>
              <a:ext uri="{FF2B5EF4-FFF2-40B4-BE49-F238E27FC236}">
                <a16:creationId xmlns:a16="http://schemas.microsoft.com/office/drawing/2014/main" id="{3263AC7A-6DC0-4544-9C26-521DEC6869FD}"/>
              </a:ext>
            </a:extLst>
          </p:cNvPr>
          <p:cNvSpPr/>
          <p:nvPr userDrawn="1"/>
        </p:nvSpPr>
        <p:spPr>
          <a:xfrm>
            <a:off x="0" y="0"/>
            <a:ext cx="12192000" cy="6858000"/>
          </a:xfrm>
          <a:prstGeom prst="rect">
            <a:avLst/>
          </a:prstGeom>
          <a:solidFill>
            <a:srgbClr val="93E3E4">
              <a:lumMod val="70000"/>
              <a:lumOff val="30000"/>
              <a:alpha val="86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 name="Google Shape;72;p28">
            <a:extLst>
              <a:ext uri="{FF2B5EF4-FFF2-40B4-BE49-F238E27FC236}">
                <a16:creationId xmlns:a16="http://schemas.microsoft.com/office/drawing/2014/main" id="{CCF1C303-DBE2-4353-A8ED-4ADF2B4255B6}"/>
              </a:ext>
            </a:extLst>
          </p:cNvPr>
          <p:cNvSpPr/>
          <p:nvPr userDrawn="1"/>
        </p:nvSpPr>
        <p:spPr>
          <a:xfrm>
            <a:off x="295217" y="208458"/>
            <a:ext cx="11601567" cy="6441084"/>
          </a:xfrm>
          <a:prstGeom prst="rect">
            <a:avLst/>
          </a:prstGeom>
          <a:solidFill>
            <a:schemeClr val="lt1">
              <a:alpha val="89000"/>
            </a:schemeClr>
          </a:solidFill>
          <a:ln>
            <a:noFill/>
          </a:ln>
          <a:effectLst>
            <a:outerShdw blurRad="63500" sx="101000" sy="101000" algn="ctr" rotWithShape="0">
              <a:srgbClr val="000000">
                <a:alpha val="2078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 name="Google Shape;77;p28">
            <a:extLst>
              <a:ext uri="{FF2B5EF4-FFF2-40B4-BE49-F238E27FC236}">
                <a16:creationId xmlns:a16="http://schemas.microsoft.com/office/drawing/2014/main" id="{5759D865-AB3A-4B09-9D15-B5291D9B365A}"/>
              </a:ext>
            </a:extLst>
          </p:cNvPr>
          <p:cNvSpPr/>
          <p:nvPr userDrawn="1"/>
        </p:nvSpPr>
        <p:spPr>
          <a:xfrm>
            <a:off x="165760" y="1221632"/>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79;p28">
            <a:extLst>
              <a:ext uri="{FF2B5EF4-FFF2-40B4-BE49-F238E27FC236}">
                <a16:creationId xmlns:a16="http://schemas.microsoft.com/office/drawing/2014/main" id="{FEDB73D6-A262-4812-B321-560EEC9CA1C4}"/>
              </a:ext>
            </a:extLst>
          </p:cNvPr>
          <p:cNvSpPr/>
          <p:nvPr userDrawn="1"/>
        </p:nvSpPr>
        <p:spPr>
          <a:xfrm rot="5770500" flipH="1">
            <a:off x="3949423" y="5888768"/>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Oval 12">
            <a:extLst>
              <a:ext uri="{FF2B5EF4-FFF2-40B4-BE49-F238E27FC236}">
                <a16:creationId xmlns:a16="http://schemas.microsoft.com/office/drawing/2014/main" id="{392EDABD-95DA-4EA7-94B2-7087050C55A2}"/>
              </a:ext>
            </a:extLst>
          </p:cNvPr>
          <p:cNvSpPr>
            <a:spLocks noChangeAspect="1"/>
          </p:cNvSpPr>
          <p:nvPr userDrawn="1">
            <p:custDataLst>
              <p:tags r:id="rId1"/>
            </p:custDataLst>
          </p:nvPr>
        </p:nvSpPr>
        <p:spPr>
          <a:xfrm>
            <a:off x="38807" y="0"/>
            <a:ext cx="527901" cy="527901"/>
          </a:xfrm>
          <a:prstGeom prst="ellipse">
            <a:avLst/>
          </a:prstGeom>
          <a:blipFill dpi="0" rotWithShape="0">
            <a:blip r:embed="rId3" cstate="print">
              <a:alphaModFix/>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2508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19/3/2025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910375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19/3/2025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353128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19/3/2025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889623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descr="图片包含 文字, 自然&#10;&#10;已生成极高可信度的说明">
            <a:extLst>
              <a:ext uri="{FF2B5EF4-FFF2-40B4-BE49-F238E27FC236}">
                <a16:creationId xmlns:a16="http://schemas.microsoft.com/office/drawing/2014/main" id="{C1CAE8A9-A312-4534-9A75-D1253F02B8D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170" r="3153" b="14795"/>
          <a:stretch/>
        </p:blipFill>
        <p:spPr>
          <a:xfrm>
            <a:off x="0" y="0"/>
            <a:ext cx="12192000" cy="6858000"/>
          </a:xfrm>
          <a:prstGeom prst="rect">
            <a:avLst/>
          </a:prstGeom>
        </p:spPr>
      </p:pic>
      <p:pic>
        <p:nvPicPr>
          <p:cNvPr id="8" name="图片 7">
            <a:extLst>
              <a:ext uri="{FF2B5EF4-FFF2-40B4-BE49-F238E27FC236}">
                <a16:creationId xmlns:a16="http://schemas.microsoft.com/office/drawing/2014/main" id="{46175F73-7E85-4FC5-81A8-099C0EC067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330333"/>
            <a:ext cx="12192000" cy="3527667"/>
          </a:xfrm>
          <a:prstGeom prst="rect">
            <a:avLst/>
          </a:prstGeom>
        </p:spPr>
      </p:pic>
      <p:pic>
        <p:nvPicPr>
          <p:cNvPr id="9" name="图片 8" descr="图片包含 文字&#10;&#10;已生成高可信度的说明">
            <a:extLst>
              <a:ext uri="{FF2B5EF4-FFF2-40B4-BE49-F238E27FC236}">
                <a16:creationId xmlns:a16="http://schemas.microsoft.com/office/drawing/2014/main" id="{F997EDDB-0D32-4776-8BFB-6A5BC26E5D3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86721" y="4102100"/>
            <a:ext cx="3605279" cy="2755900"/>
          </a:xfrm>
          <a:prstGeom prst="rect">
            <a:avLst/>
          </a:prstGeom>
        </p:spPr>
      </p:pic>
      <p:pic>
        <p:nvPicPr>
          <p:cNvPr id="10" name="图片 9">
            <a:extLst>
              <a:ext uri="{FF2B5EF4-FFF2-40B4-BE49-F238E27FC236}">
                <a16:creationId xmlns:a16="http://schemas.microsoft.com/office/drawing/2014/main" id="{4E7D0F80-D2E4-4193-BCCE-85E5B9A7FB3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0546" y="4365867"/>
            <a:ext cx="2899731" cy="2492133"/>
          </a:xfrm>
          <a:prstGeom prst="rect">
            <a:avLst/>
          </a:prstGeom>
        </p:spPr>
      </p:pic>
    </p:spTree>
    <p:extLst>
      <p:ext uri="{BB962C8B-B14F-4D97-AF65-F5344CB8AC3E}">
        <p14:creationId xmlns:p14="http://schemas.microsoft.com/office/powerpoint/2010/main" val="2984132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7" name="图片 6" descr="图片包含 文字, 自然&#10;&#10;已生成极高可信度的说明">
            <a:extLst>
              <a:ext uri="{FF2B5EF4-FFF2-40B4-BE49-F238E27FC236}">
                <a16:creationId xmlns:a16="http://schemas.microsoft.com/office/drawing/2014/main" id="{64A3EB8E-D800-464E-B7F9-AC1290DA613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170" r="3153" b="14795"/>
          <a:stretch/>
        </p:blipFill>
        <p:spPr>
          <a:xfrm>
            <a:off x="0" y="0"/>
            <a:ext cx="12192000" cy="6858000"/>
          </a:xfrm>
          <a:prstGeom prst="rect">
            <a:avLst/>
          </a:prstGeom>
        </p:spPr>
      </p:pic>
      <p:pic>
        <p:nvPicPr>
          <p:cNvPr id="8" name="图片 7">
            <a:extLst>
              <a:ext uri="{FF2B5EF4-FFF2-40B4-BE49-F238E27FC236}">
                <a16:creationId xmlns:a16="http://schemas.microsoft.com/office/drawing/2014/main" id="{5968CC70-E47E-4EE8-B0FD-BA2897B3A3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31238"/>
          <a:stretch/>
        </p:blipFill>
        <p:spPr>
          <a:xfrm>
            <a:off x="0" y="4432300"/>
            <a:ext cx="12192000" cy="2425700"/>
          </a:xfrm>
          <a:prstGeom prst="rect">
            <a:avLst/>
          </a:prstGeom>
        </p:spPr>
      </p:pic>
      <p:pic>
        <p:nvPicPr>
          <p:cNvPr id="9" name="图片 8" descr="图片包含 文字&#10;&#10;已生成高可信度的说明">
            <a:extLst>
              <a:ext uri="{FF2B5EF4-FFF2-40B4-BE49-F238E27FC236}">
                <a16:creationId xmlns:a16="http://schemas.microsoft.com/office/drawing/2014/main" id="{1AB0347D-0525-44C2-A801-E7533E7AC4D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74426" y="4216400"/>
            <a:ext cx="3605279" cy="2755900"/>
          </a:xfrm>
          <a:prstGeom prst="rect">
            <a:avLst/>
          </a:prstGeom>
        </p:spPr>
      </p:pic>
      <p:pic>
        <p:nvPicPr>
          <p:cNvPr id="10" name="图片 9">
            <a:extLst>
              <a:ext uri="{FF2B5EF4-FFF2-40B4-BE49-F238E27FC236}">
                <a16:creationId xmlns:a16="http://schemas.microsoft.com/office/drawing/2014/main" id="{AF5AFB9A-791B-4DE5-90BF-26AA74B4B81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6236" y="4965700"/>
            <a:ext cx="2467781" cy="2120900"/>
          </a:xfrm>
          <a:prstGeom prst="rect">
            <a:avLst/>
          </a:prstGeom>
        </p:spPr>
      </p:pic>
    </p:spTree>
    <p:extLst>
      <p:ext uri="{BB962C8B-B14F-4D97-AF65-F5344CB8AC3E}">
        <p14:creationId xmlns:p14="http://schemas.microsoft.com/office/powerpoint/2010/main" val="2528722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ags" Target="../tags/tag3.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ags" Target="../tags/tag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ags" Target="../tags/tag1.xml"/><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19" descr="A white circle with leaves and blue text&#10;&#10;Description automatically generated">
            <a:extLst>
              <a:ext uri="{FF2B5EF4-FFF2-40B4-BE49-F238E27FC236}">
                <a16:creationId xmlns:a16="http://schemas.microsoft.com/office/drawing/2014/main" id="{4D0B172F-545E-DC54-B5FC-E3F2BAF5A12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441908" y="8333371"/>
            <a:ext cx="1228725" cy="1228725"/>
          </a:xfrm>
          <a:prstGeom prst="rect">
            <a:avLst/>
          </a:prstGeom>
        </p:spPr>
      </p:pic>
    </p:spTree>
    <p:extLst>
      <p:ext uri="{BB962C8B-B14F-4D97-AF65-F5344CB8AC3E}">
        <p14:creationId xmlns:p14="http://schemas.microsoft.com/office/powerpoint/2010/main" val="3190604067"/>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11"/>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12"/>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13"/>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67654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3.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24.png"/><Relationship Id="rId5" Type="http://schemas.openxmlformats.org/officeDocument/2006/relationships/image" Target="../media/image38.png"/><Relationship Id="rId15" Type="http://schemas.openxmlformats.org/officeDocument/2006/relationships/image" Target="../media/image46.pn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41.png"/><Relationship Id="rId1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2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25.png"/><Relationship Id="rId5" Type="http://schemas.openxmlformats.org/officeDocument/2006/relationships/image" Target="../media/image38.png"/><Relationship Id="rId10" Type="http://schemas.openxmlformats.org/officeDocument/2006/relationships/image" Target="../media/image24.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1688" y="1964647"/>
            <a:ext cx="4750518" cy="3166153"/>
          </a:xfrm>
          <a:prstGeom prst="rect">
            <a:avLst/>
          </a:prstGeom>
        </p:spPr>
      </p:pic>
    </p:spTree>
    <p:extLst>
      <p:ext uri="{BB962C8B-B14F-4D97-AF65-F5344CB8AC3E}">
        <p14:creationId xmlns:p14="http://schemas.microsoft.com/office/powerpoint/2010/main" val="3284793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0A886ED-2023-4261-988B-C9FB4336F7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07CF01BE-C90B-46FB-8BA5-59BED7ABCB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3056" y="-951856"/>
            <a:ext cx="4652986" cy="4469282"/>
          </a:xfrm>
          <a:prstGeom prst="rect">
            <a:avLst/>
          </a:prstGeom>
        </p:spPr>
      </p:pic>
      <p:pic>
        <p:nvPicPr>
          <p:cNvPr id="5" name="图片 4">
            <a:extLst>
              <a:ext uri="{FF2B5EF4-FFF2-40B4-BE49-F238E27FC236}">
                <a16:creationId xmlns:a16="http://schemas.microsoft.com/office/drawing/2014/main" id="{1A4F123A-D858-4B4E-8C55-0DB05E794A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pic>
        <p:nvPicPr>
          <p:cNvPr id="6" name="图片 5">
            <a:extLst>
              <a:ext uri="{FF2B5EF4-FFF2-40B4-BE49-F238E27FC236}">
                <a16:creationId xmlns:a16="http://schemas.microsoft.com/office/drawing/2014/main" id="{7DCD7CB4-948C-4CBB-8D1F-169AFFEFFB2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0487" y="-178621"/>
            <a:ext cx="3041685" cy="2665366"/>
          </a:xfrm>
          <a:prstGeom prst="rect">
            <a:avLst/>
          </a:prstGeom>
        </p:spPr>
      </p:pic>
      <p:pic>
        <p:nvPicPr>
          <p:cNvPr id="8" name="图片 7">
            <a:extLst>
              <a:ext uri="{FF2B5EF4-FFF2-40B4-BE49-F238E27FC236}">
                <a16:creationId xmlns:a16="http://schemas.microsoft.com/office/drawing/2014/main" id="{5A4CE381-514C-40D9-A682-B21BB5A6F2D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7971" y="5171732"/>
            <a:ext cx="12192000" cy="1676399"/>
          </a:xfrm>
          <a:prstGeom prst="rect">
            <a:avLst/>
          </a:prstGeom>
        </p:spPr>
      </p:pic>
      <p:pic>
        <p:nvPicPr>
          <p:cNvPr id="9" name="图片 8">
            <a:extLst>
              <a:ext uri="{FF2B5EF4-FFF2-40B4-BE49-F238E27FC236}">
                <a16:creationId xmlns:a16="http://schemas.microsoft.com/office/drawing/2014/main" id="{4BCC017E-B16E-4F40-8B3B-236D342CF78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045428" y="6261517"/>
            <a:ext cx="2297087" cy="596483"/>
          </a:xfrm>
          <a:prstGeom prst="rect">
            <a:avLst/>
          </a:prstGeom>
        </p:spPr>
      </p:pic>
      <p:pic>
        <p:nvPicPr>
          <p:cNvPr id="10" name="图片 9">
            <a:extLst>
              <a:ext uri="{FF2B5EF4-FFF2-40B4-BE49-F238E27FC236}">
                <a16:creationId xmlns:a16="http://schemas.microsoft.com/office/drawing/2014/main" id="{DB41252A-9355-4088-B29F-5168C2C9287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260826" y="-178621"/>
            <a:ext cx="2653088" cy="2408230"/>
          </a:xfrm>
          <a:prstGeom prst="rect">
            <a:avLst/>
          </a:prstGeom>
        </p:spPr>
      </p:pic>
      <p:pic>
        <p:nvPicPr>
          <p:cNvPr id="11" name="图片 10">
            <a:extLst>
              <a:ext uri="{FF2B5EF4-FFF2-40B4-BE49-F238E27FC236}">
                <a16:creationId xmlns:a16="http://schemas.microsoft.com/office/drawing/2014/main" id="{B41EB5E3-5C76-40FD-9486-2039F633CDE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9469799" y="4029293"/>
            <a:ext cx="2519941" cy="3007328"/>
          </a:xfrm>
          <a:prstGeom prst="rect">
            <a:avLst/>
          </a:prstGeom>
        </p:spPr>
      </p:pic>
      <p:pic>
        <p:nvPicPr>
          <p:cNvPr id="12" name="图片 11">
            <a:extLst>
              <a:ext uri="{FF2B5EF4-FFF2-40B4-BE49-F238E27FC236}">
                <a16:creationId xmlns:a16="http://schemas.microsoft.com/office/drawing/2014/main" id="{2E8B94F1-E31E-4FAC-8447-DE8B87B381F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02260" y="3932928"/>
            <a:ext cx="2715884" cy="3178771"/>
          </a:xfrm>
          <a:prstGeom prst="rect">
            <a:avLst/>
          </a:prstGeom>
        </p:spPr>
      </p:pic>
      <p:pic>
        <p:nvPicPr>
          <p:cNvPr id="14" name="图片 13">
            <a:extLst>
              <a:ext uri="{FF2B5EF4-FFF2-40B4-BE49-F238E27FC236}">
                <a16:creationId xmlns:a16="http://schemas.microsoft.com/office/drawing/2014/main" id="{2B1E17F3-7486-4FBC-8B08-62F955A07A26}"/>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8458199" y="359227"/>
            <a:ext cx="1469571" cy="1077686"/>
          </a:xfrm>
          <a:prstGeom prst="rect">
            <a:avLst/>
          </a:prstGeom>
        </p:spPr>
      </p:pic>
      <p:pic>
        <p:nvPicPr>
          <p:cNvPr id="16" name="图片 15">
            <a:extLst>
              <a:ext uri="{FF2B5EF4-FFF2-40B4-BE49-F238E27FC236}">
                <a16:creationId xmlns:a16="http://schemas.microsoft.com/office/drawing/2014/main" id="{8A5F9435-BC49-4666-BBA6-C2252FF7B103}"/>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10101943" y="-97972"/>
            <a:ext cx="1970314" cy="2928490"/>
          </a:xfrm>
          <a:prstGeom prst="rect">
            <a:avLst/>
          </a:prstGeom>
        </p:spPr>
      </p:pic>
      <p:pic>
        <p:nvPicPr>
          <p:cNvPr id="7" name="图片 6">
            <a:extLst>
              <a:ext uri="{FF2B5EF4-FFF2-40B4-BE49-F238E27FC236}">
                <a16:creationId xmlns:a16="http://schemas.microsoft.com/office/drawing/2014/main" id="{E8787E0A-BDA2-48DF-8721-58ACC29C04E6}"/>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9382713" y="873420"/>
            <a:ext cx="2519942" cy="2071808"/>
          </a:xfrm>
          <a:prstGeom prst="rect">
            <a:avLst/>
          </a:prstGeom>
        </p:spPr>
      </p:pic>
      <p:pic>
        <p:nvPicPr>
          <p:cNvPr id="17" name="图片 16">
            <a:extLst>
              <a:ext uri="{FF2B5EF4-FFF2-40B4-BE49-F238E27FC236}">
                <a16:creationId xmlns:a16="http://schemas.microsoft.com/office/drawing/2014/main" id="{B27C5AAB-683E-48D0-937B-F0B933D04064}"/>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02770" y="2677886"/>
            <a:ext cx="1187530" cy="870856"/>
          </a:xfrm>
          <a:prstGeom prst="rect">
            <a:avLst/>
          </a:prstGeom>
        </p:spPr>
      </p:pic>
      <p:sp>
        <p:nvSpPr>
          <p:cNvPr id="19" name="文本框 18">
            <a:extLst>
              <a:ext uri="{FF2B5EF4-FFF2-40B4-BE49-F238E27FC236}">
                <a16:creationId xmlns:a16="http://schemas.microsoft.com/office/drawing/2014/main" id="{8A3DD0DB-A1D1-466E-AEA6-469459429663}"/>
              </a:ext>
            </a:extLst>
          </p:cNvPr>
          <p:cNvSpPr txBox="1">
            <a:spLocks/>
          </p:cNvSpPr>
          <p:nvPr/>
        </p:nvSpPr>
        <p:spPr>
          <a:xfrm>
            <a:off x="5559549" y="1584857"/>
            <a:ext cx="1534759" cy="716508"/>
          </a:xfrm>
          <a:prstGeom prst="roundRect">
            <a:avLst/>
          </a:prstGeom>
          <a:noFill/>
          <a:ln w="28575">
            <a:solidFill>
              <a:srgbClr val="00ABBA"/>
            </a:solidFill>
            <a:prstDash/>
          </a:ln>
        </p:spPr>
        <p:txBody>
          <a:bodyPr vert="horz" wrap="square" lIns="89535" tIns="46355" rIns="89535" bIns="46355" anchor="t">
            <a:spAutoFit/>
          </a:bodyPr>
          <a:lstStyle/>
          <a:p>
            <a:pPr marL="0" marR="0" lvl="0" indent="0" algn="ctr" defTabSz="508000" rtl="0" eaLnBrk="0"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lumMod val="75000"/>
                    <a:lumOff val="25000"/>
                  </a:prstClr>
                </a:solidFill>
                <a:effectLst/>
                <a:uLnTx/>
                <a:uFillTx/>
                <a:latin typeface="Vogue-ExtraBold" panose="020B0500000000000000" pitchFamily="34" charset="0"/>
                <a:ea typeface="Vogue-ExtraBold" panose="020B0500000000000000" pitchFamily="34" charset="0"/>
                <a:cs typeface="Vogue-ExtraBold" panose="020B0500000000000000" pitchFamily="34" charset="0"/>
                <a:sym typeface="+mn-lt"/>
              </a:rPr>
              <a:t>TOÁN</a:t>
            </a:r>
            <a:endParaRPr kumimoji="0" lang="ko-KR" altLang="en-US" sz="3600" b="0" i="0" u="none" strike="noStrike" kern="1200" cap="none" spc="0" normalizeH="0" baseline="0" noProof="0" dirty="0">
              <a:ln>
                <a:noFill/>
              </a:ln>
              <a:solidFill>
                <a:prstClr val="black">
                  <a:lumMod val="75000"/>
                  <a:lumOff val="25000"/>
                </a:prstClr>
              </a:solidFill>
              <a:effectLst/>
              <a:uLnTx/>
              <a:uFillTx/>
              <a:latin typeface="Vogue-ExtraBold" panose="020B0500000000000000" pitchFamily="34" charset="0"/>
              <a:ea typeface="맑은 고딕" panose="020B0503020000020004" pitchFamily="34" charset="-127"/>
              <a:cs typeface="Vogue-ExtraBold" panose="020B0500000000000000" pitchFamily="34" charset="0"/>
              <a:sym typeface="+mn-lt"/>
            </a:endParaRPr>
          </a:p>
        </p:txBody>
      </p:sp>
      <p:pic>
        <p:nvPicPr>
          <p:cNvPr id="2" name="Picture 1">
            <a:extLst>
              <a:ext uri="{FF2B5EF4-FFF2-40B4-BE49-F238E27FC236}">
                <a16:creationId xmlns:a16="http://schemas.microsoft.com/office/drawing/2014/main" id="{0451CC26-49F4-2EAE-FC9E-7D1CF7719D07}"/>
              </a:ext>
            </a:extLst>
          </p:cNvPr>
          <p:cNvPicPr>
            <a:picLocks noChangeAspect="1"/>
          </p:cNvPicPr>
          <p:nvPr/>
        </p:nvPicPr>
        <p:blipFill>
          <a:blip r:embed="rId15"/>
          <a:stretch>
            <a:fillRect/>
          </a:stretch>
        </p:blipFill>
        <p:spPr>
          <a:xfrm>
            <a:off x="1808814" y="2161405"/>
            <a:ext cx="8833870" cy="3359187"/>
          </a:xfrm>
          <a:prstGeom prst="rect">
            <a:avLst/>
          </a:prstGeom>
        </p:spPr>
      </p:pic>
    </p:spTree>
    <p:extLst>
      <p:ext uri="{BB962C8B-B14F-4D97-AF65-F5344CB8AC3E}">
        <p14:creationId xmlns:p14="http://schemas.microsoft.com/office/powerpoint/2010/main" val="213271508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6"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6"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par>
                                <p:cTn id="23" presetID="6" presetClass="entr" presetSubtype="16"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par>
                                <p:cTn id="26" presetID="6" presetClass="entr" presetSubtype="16"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par>
                                <p:cTn id="29" presetID="6"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ircle(in)">
                                      <p:cBhvr>
                                        <p:cTn id="31" dur="2000"/>
                                        <p:tgtEl>
                                          <p:spTgt spid="17"/>
                                        </p:tgtEl>
                                      </p:cBhvr>
                                    </p:animEffect>
                                  </p:childTnLst>
                                </p:cTn>
                              </p:par>
                              <p:par>
                                <p:cTn id="32" presetID="6" presetClass="entr" presetSubtype="16"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par>
                                <p:cTn id="35" presetID="6" presetClass="entr" presetSubtype="16"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2000"/>
                                        <p:tgtEl>
                                          <p:spTgt spid="13"/>
                                        </p:tgtEl>
                                      </p:cBhvr>
                                    </p:animEffect>
                                  </p:childTnLst>
                                </p:cTn>
                              </p:par>
                              <p:par>
                                <p:cTn id="38" presetID="6" presetClass="entr" presetSubtype="16"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2000"/>
                                        <p:tgtEl>
                                          <p:spTgt spid="10"/>
                                        </p:tgtEl>
                                      </p:cBhvr>
                                    </p:animEffect>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2" presetClass="entr" presetSubtype="0"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1000"/>
                                        <p:tgtEl>
                                          <p:spTgt spid="2"/>
                                        </p:tgtEl>
                                      </p:cBhvr>
                                    </p:animEffect>
                                    <p:anim calcmode="lin" valueType="num">
                                      <p:cBhvr>
                                        <p:cTn id="51" dur="1000" fill="hold"/>
                                        <p:tgtEl>
                                          <p:spTgt spid="2"/>
                                        </p:tgtEl>
                                        <p:attrNameLst>
                                          <p:attrName>ppt_x</p:attrName>
                                        </p:attrNameLst>
                                      </p:cBhvr>
                                      <p:tavLst>
                                        <p:tav tm="0">
                                          <p:val>
                                            <p:strVal val="#ppt_x"/>
                                          </p:val>
                                        </p:tav>
                                        <p:tav tm="100000">
                                          <p:val>
                                            <p:strVal val="#ppt_x"/>
                                          </p:val>
                                        </p:tav>
                                      </p:tavLst>
                                    </p:anim>
                                    <p:anim calcmode="lin" valueType="num">
                                      <p:cBhvr>
                                        <p:cTn id="5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22402" y="-182388"/>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grpSp>
        <p:nvGrpSpPr>
          <p:cNvPr id="14" name="Group 13">
            <a:extLst>
              <a:ext uri="{FF2B5EF4-FFF2-40B4-BE49-F238E27FC236}">
                <a16:creationId xmlns:a16="http://schemas.microsoft.com/office/drawing/2014/main" id="{044DDB1F-7CFC-4443-B7D2-14BEB08B0D10}"/>
              </a:ext>
            </a:extLst>
          </p:cNvPr>
          <p:cNvGrpSpPr/>
          <p:nvPr/>
        </p:nvGrpSpPr>
        <p:grpSpPr>
          <a:xfrm>
            <a:off x="3181350" y="1586680"/>
            <a:ext cx="4924425" cy="541923"/>
            <a:chOff x="4743062" y="1748763"/>
            <a:chExt cx="2705876" cy="541923"/>
          </a:xfrm>
        </p:grpSpPr>
        <p:sp>
          <p:nvSpPr>
            <p:cNvPr id="9" name="Up Ribbon 8">
              <a:extLst>
                <a:ext uri="{FF2B5EF4-FFF2-40B4-BE49-F238E27FC236}">
                  <a16:creationId xmlns:a16="http://schemas.microsoft.com/office/drawing/2014/main" id="{04CFE889-E637-B041-BE28-A63759C1761C}"/>
                </a:ext>
              </a:extLst>
            </p:cNvPr>
            <p:cNvSpPr/>
            <p:nvPr/>
          </p:nvSpPr>
          <p:spPr>
            <a:xfrm>
              <a:off x="4743062" y="1753555"/>
              <a:ext cx="2705876" cy="537131"/>
            </a:xfrm>
            <a:prstGeom prst="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Rectangle 9">
              <a:extLst>
                <a:ext uri="{FF2B5EF4-FFF2-40B4-BE49-F238E27FC236}">
                  <a16:creationId xmlns:a16="http://schemas.microsoft.com/office/drawing/2014/main" id="{B369D01F-712A-F44A-A35F-4CDC3830FBF2}"/>
                </a:ext>
              </a:extLst>
            </p:cNvPr>
            <p:cNvSpPr/>
            <p:nvPr/>
          </p:nvSpPr>
          <p:spPr>
            <a:xfrm>
              <a:off x="5350184" y="1748763"/>
              <a:ext cx="1470699" cy="5371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BÀI </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54</a:t>
              </a:r>
              <a:endParaRPr kumimoji="0" lang="en-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5" name="Picture 4">
            <a:extLst>
              <a:ext uri="{FF2B5EF4-FFF2-40B4-BE49-F238E27FC236}">
                <a16:creationId xmlns:a16="http://schemas.microsoft.com/office/drawing/2014/main" id="{2F3A8908-70A4-FF65-0FCB-37B628643908}"/>
              </a:ext>
            </a:extLst>
          </p:cNvPr>
          <p:cNvPicPr>
            <a:picLocks noChangeAspect="1"/>
          </p:cNvPicPr>
          <p:nvPr/>
        </p:nvPicPr>
        <p:blipFill>
          <a:blip r:embed="rId8"/>
          <a:stretch>
            <a:fillRect/>
          </a:stretch>
        </p:blipFill>
        <p:spPr>
          <a:xfrm>
            <a:off x="1670974" y="2773680"/>
            <a:ext cx="9030227" cy="1716089"/>
          </a:xfrm>
          <a:prstGeom prst="rect">
            <a:avLst/>
          </a:prstGeom>
        </p:spPr>
      </p:pic>
    </p:spTree>
    <p:extLst>
      <p:ext uri="{BB962C8B-B14F-4D97-AF65-F5344CB8AC3E}">
        <p14:creationId xmlns:p14="http://schemas.microsoft.com/office/powerpoint/2010/main" val="2175358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900" decel="100000" fill="hold"/>
                                        <p:tgtEl>
                                          <p:spTgt spid="1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0A886ED-2023-4261-988B-C9FB4336F7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07CF01BE-C90B-46FB-8BA5-59BED7ABCBCF}"/>
              </a:ext>
            </a:extLst>
          </p:cNvPr>
          <p:cNvPicPr>
            <a:picLocks noChangeAspect="1"/>
          </p:cNvPicPr>
          <p:nvPr/>
        </p:nvPicPr>
        <p:blipFill rotWithShape="1">
          <a:blip r:embed="rId3">
            <a:extLst>
              <a:ext uri="{28A0092B-C50C-407E-A947-70E740481C1C}">
                <a14:useLocalDpi xmlns:a14="http://schemas.microsoft.com/office/drawing/2010/main" val="0"/>
              </a:ext>
            </a:extLst>
          </a:blip>
          <a:srcRect l="70379" b="75686"/>
          <a:stretch/>
        </p:blipFill>
        <p:spPr>
          <a:xfrm>
            <a:off x="3230938" y="-910323"/>
            <a:ext cx="4652986" cy="2726227"/>
          </a:xfrm>
          <a:prstGeom prst="rect">
            <a:avLst/>
          </a:prstGeom>
        </p:spPr>
      </p:pic>
      <p:pic>
        <p:nvPicPr>
          <p:cNvPr id="14" name="图片 13">
            <a:extLst>
              <a:ext uri="{FF2B5EF4-FFF2-40B4-BE49-F238E27FC236}">
                <a16:creationId xmlns:a16="http://schemas.microsoft.com/office/drawing/2014/main" id="{2B1E17F3-7486-4FBC-8B08-62F955A07A2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458199" y="359227"/>
            <a:ext cx="1469571" cy="1077686"/>
          </a:xfrm>
          <a:prstGeom prst="rect">
            <a:avLst/>
          </a:prstGeom>
        </p:spPr>
      </p:pic>
      <p:pic>
        <p:nvPicPr>
          <p:cNvPr id="16" name="图片 15">
            <a:extLst>
              <a:ext uri="{FF2B5EF4-FFF2-40B4-BE49-F238E27FC236}">
                <a16:creationId xmlns:a16="http://schemas.microsoft.com/office/drawing/2014/main" id="{8A5F9435-BC49-4666-BBA6-C2252FF7B10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101943" y="-97972"/>
            <a:ext cx="1970314" cy="2928490"/>
          </a:xfrm>
          <a:prstGeom prst="rect">
            <a:avLst/>
          </a:prstGeom>
        </p:spPr>
      </p:pic>
      <p:pic>
        <p:nvPicPr>
          <p:cNvPr id="17" name="图片 16">
            <a:extLst>
              <a:ext uri="{FF2B5EF4-FFF2-40B4-BE49-F238E27FC236}">
                <a16:creationId xmlns:a16="http://schemas.microsoft.com/office/drawing/2014/main" id="{B27C5AAB-683E-48D0-937B-F0B933D0406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02770" y="2677886"/>
            <a:ext cx="1187530" cy="870856"/>
          </a:xfrm>
          <a:prstGeom prst="rect">
            <a:avLst/>
          </a:prstGeom>
        </p:spPr>
      </p:pic>
      <p:pic>
        <p:nvPicPr>
          <p:cNvPr id="28" name="图片 27">
            <a:extLst>
              <a:ext uri="{FF2B5EF4-FFF2-40B4-BE49-F238E27FC236}">
                <a16:creationId xmlns:a16="http://schemas.microsoft.com/office/drawing/2014/main" id="{08FDBD42-9E12-4AAC-AEBA-0060A56E5EC6}"/>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rot="316104">
            <a:off x="9417043" y="94857"/>
            <a:ext cx="2165767" cy="2165767"/>
          </a:xfrm>
          <a:prstGeom prst="rect">
            <a:avLst/>
          </a:prstGeom>
        </p:spPr>
      </p:pic>
      <p:pic>
        <p:nvPicPr>
          <p:cNvPr id="33" name="图片 32">
            <a:extLst>
              <a:ext uri="{FF2B5EF4-FFF2-40B4-BE49-F238E27FC236}">
                <a16:creationId xmlns:a16="http://schemas.microsoft.com/office/drawing/2014/main" id="{57DA9833-551C-40D6-844C-EE8B6950A1B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1609" y="-294721"/>
            <a:ext cx="1469571" cy="1077686"/>
          </a:xfrm>
          <a:prstGeom prst="rect">
            <a:avLst/>
          </a:prstGeom>
        </p:spPr>
      </p:pic>
      <p:pic>
        <p:nvPicPr>
          <p:cNvPr id="35" name="图片 34">
            <a:extLst>
              <a:ext uri="{FF2B5EF4-FFF2-40B4-BE49-F238E27FC236}">
                <a16:creationId xmlns:a16="http://schemas.microsoft.com/office/drawing/2014/main" id="{1701CC4E-D53C-4616-9596-712BD5A91F9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0141" y="1025772"/>
            <a:ext cx="1469571" cy="1077686"/>
          </a:xfrm>
          <a:prstGeom prst="rect">
            <a:avLst/>
          </a:prstGeom>
        </p:spPr>
      </p:pic>
      <p:pic>
        <p:nvPicPr>
          <p:cNvPr id="37" name="图片 36">
            <a:extLst>
              <a:ext uri="{FF2B5EF4-FFF2-40B4-BE49-F238E27FC236}">
                <a16:creationId xmlns:a16="http://schemas.microsoft.com/office/drawing/2014/main" id="{810C63B2-C62E-4180-B415-55660C7F5CB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03816" y="5369824"/>
            <a:ext cx="1469571" cy="1077686"/>
          </a:xfrm>
          <a:prstGeom prst="rect">
            <a:avLst/>
          </a:prstGeom>
        </p:spPr>
      </p:pic>
      <p:pic>
        <p:nvPicPr>
          <p:cNvPr id="38" name="图片 37">
            <a:extLst>
              <a:ext uri="{FF2B5EF4-FFF2-40B4-BE49-F238E27FC236}">
                <a16:creationId xmlns:a16="http://schemas.microsoft.com/office/drawing/2014/main" id="{E3BD0552-1563-4209-AB0B-DCD78C3F7BB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rot="4411360">
            <a:off x="4362825" y="4316136"/>
            <a:ext cx="2080164" cy="2726227"/>
          </a:xfrm>
          <a:prstGeom prst="rect">
            <a:avLst/>
          </a:prstGeom>
        </p:spPr>
      </p:pic>
      <p:pic>
        <p:nvPicPr>
          <p:cNvPr id="7" name="Picture 6">
            <a:extLst>
              <a:ext uri="{FF2B5EF4-FFF2-40B4-BE49-F238E27FC236}">
                <a16:creationId xmlns:a16="http://schemas.microsoft.com/office/drawing/2014/main" id="{F0E00766-C090-FBBC-9343-5577C2D2D13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83998" y="119742"/>
            <a:ext cx="5934320" cy="6858000"/>
          </a:xfrm>
          <a:prstGeom prst="rect">
            <a:avLst/>
          </a:prstGeom>
        </p:spPr>
      </p:pic>
      <p:pic>
        <p:nvPicPr>
          <p:cNvPr id="2" name="Picture 1">
            <a:extLst>
              <a:ext uri="{FF2B5EF4-FFF2-40B4-BE49-F238E27FC236}">
                <a16:creationId xmlns:a16="http://schemas.microsoft.com/office/drawing/2014/main" id="{ED76754C-E3B9-9AA5-98ED-6237DF8C6BEC}"/>
              </a:ext>
            </a:extLst>
          </p:cNvPr>
          <p:cNvPicPr>
            <a:picLocks noChangeAspect="1"/>
          </p:cNvPicPr>
          <p:nvPr/>
        </p:nvPicPr>
        <p:blipFill>
          <a:blip r:embed="rId10"/>
          <a:stretch>
            <a:fillRect/>
          </a:stretch>
        </p:blipFill>
        <p:spPr>
          <a:xfrm>
            <a:off x="1171197" y="1431676"/>
            <a:ext cx="5166451" cy="4026149"/>
          </a:xfrm>
          <a:prstGeom prst="rect">
            <a:avLst/>
          </a:prstGeom>
        </p:spPr>
      </p:pic>
    </p:spTree>
    <p:extLst>
      <p:ext uri="{BB962C8B-B14F-4D97-AF65-F5344CB8AC3E}">
        <p14:creationId xmlns:p14="http://schemas.microsoft.com/office/powerpoint/2010/main" val="267183423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EE4BC998-BEFF-383B-B127-404DD3BCDAAC}"/>
              </a:ext>
            </a:extLst>
          </p:cNvPr>
          <p:cNvSpPr/>
          <p:nvPr/>
        </p:nvSpPr>
        <p:spPr>
          <a:xfrm>
            <a:off x="8878553" y="-1169817"/>
            <a:ext cx="3313447" cy="3313447"/>
          </a:xfrm>
          <a:prstGeom prst="ellipse">
            <a:avLst/>
          </a:prstGeom>
          <a:solidFill>
            <a:schemeClr val="accent5">
              <a:lumMod val="20000"/>
              <a:lumOff val="8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latin typeface="Cambria" panose="02040503050406030204" pitchFamily="18" charset="0"/>
              <a:ea typeface="Cambria" panose="02040503050406030204" pitchFamily="18" charset="0"/>
            </a:endParaRPr>
          </a:p>
        </p:txBody>
      </p:sp>
      <p:grpSp>
        <p:nvGrpSpPr>
          <p:cNvPr id="5" name="Group 4">
            <a:extLst>
              <a:ext uri="{FF2B5EF4-FFF2-40B4-BE49-F238E27FC236}">
                <a16:creationId xmlns:a16="http://schemas.microsoft.com/office/drawing/2014/main" id="{3966353F-B05F-FAAB-47DD-4D5A33C965C4}"/>
              </a:ext>
            </a:extLst>
          </p:cNvPr>
          <p:cNvGrpSpPr/>
          <p:nvPr/>
        </p:nvGrpSpPr>
        <p:grpSpPr>
          <a:xfrm>
            <a:off x="754444" y="478884"/>
            <a:ext cx="10586217" cy="1569660"/>
            <a:chOff x="1259542" y="1464304"/>
            <a:chExt cx="8015088" cy="1569660"/>
          </a:xfrm>
        </p:grpSpPr>
        <p:sp>
          <p:nvSpPr>
            <p:cNvPr id="9" name="TextBox 8">
              <a:extLst>
                <a:ext uri="{FF2B5EF4-FFF2-40B4-BE49-F238E27FC236}">
                  <a16:creationId xmlns:a16="http://schemas.microsoft.com/office/drawing/2014/main" id="{E716F546-C7E6-406E-799F-62EFD1B4AB2D}"/>
                </a:ext>
              </a:extLst>
            </p:cNvPr>
            <p:cNvSpPr txBox="1"/>
            <p:nvPr/>
          </p:nvSpPr>
          <p:spPr>
            <a:xfrm>
              <a:off x="1738743" y="1464304"/>
              <a:ext cx="7535887" cy="1569660"/>
            </a:xfrm>
            <a:prstGeom prst="rect">
              <a:avLst/>
            </a:prstGeom>
            <a:noFill/>
          </p:spPr>
          <p:txBody>
            <a:bodyPr wrap="square" rtlCol="0">
              <a:spAutoFit/>
            </a:bodyPr>
            <a:lstStyle/>
            <a:p>
              <a:pPr algn="just"/>
              <a:r>
                <a:rPr lang="vi-VN" sz="2400" b="1" i="0" dirty="0">
                  <a:solidFill>
                    <a:srgbClr val="000000"/>
                  </a:solidFill>
                  <a:effectLst/>
                  <a:latin typeface="Cambria" panose="02040503050406030204" pitchFamily="18" charset="0"/>
                  <a:ea typeface="Cambria" panose="02040503050406030204" pitchFamily="18" charset="0"/>
                </a:rPr>
                <a:t>Công ty của mẹ Mai đặt mua 100 chậu cây tái chế của lớp 5A để làm quà tặng cho mỗi nhân viên nhân ngày Môi trường Thế giới. Lớp 5A đã chọn mẫu hộp dạng hình lập phương cạnh 2 dm như hình bên để đựng mỗi chậu cây.</a:t>
              </a:r>
              <a:endParaRPr lang="en-US" sz="2400" b="1" dirty="0">
                <a:solidFill>
                  <a:srgbClr val="002060"/>
                </a:solidFill>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63F79EB4-9592-BCCB-E903-A75C3CA98082}"/>
                </a:ext>
              </a:extLst>
            </p:cNvPr>
            <p:cNvSpPr/>
            <p:nvPr/>
          </p:nvSpPr>
          <p:spPr>
            <a:xfrm>
              <a:off x="1259542" y="1493392"/>
              <a:ext cx="495116" cy="712694"/>
            </a:xfrm>
            <a:prstGeom prst="ellipse">
              <a:avLst/>
            </a:prstGeom>
            <a:solidFill>
              <a:schemeClr val="accent2"/>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mbria" panose="02040503050406030204" pitchFamily="18" charset="0"/>
                  <a:ea typeface="Cambria" panose="02040503050406030204" pitchFamily="18" charset="0"/>
                </a:rPr>
                <a:t>1</a:t>
              </a:r>
            </a:p>
          </p:txBody>
        </p:sp>
      </p:grpSp>
      <p:sp>
        <p:nvSpPr>
          <p:cNvPr id="7" name="TextBox 6">
            <a:extLst>
              <a:ext uri="{FF2B5EF4-FFF2-40B4-BE49-F238E27FC236}">
                <a16:creationId xmlns:a16="http://schemas.microsoft.com/office/drawing/2014/main" id="{60F874E0-18CA-3999-6111-D983E4D995B6}"/>
              </a:ext>
            </a:extLst>
          </p:cNvPr>
          <p:cNvSpPr txBox="1"/>
          <p:nvPr/>
        </p:nvSpPr>
        <p:spPr>
          <a:xfrm>
            <a:off x="945932" y="2900855"/>
            <a:ext cx="6348248" cy="2154436"/>
          </a:xfrm>
          <a:prstGeom prst="rect">
            <a:avLst/>
          </a:prstGeom>
          <a:noFill/>
        </p:spPr>
        <p:txBody>
          <a:bodyPr wrap="square" lIns="0" tIns="0" rIns="0" bIns="0"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a) Tính thể tích của mỗi hộp đó.</a:t>
            </a:r>
          </a:p>
          <a:p>
            <a:pPr algn="just"/>
            <a:r>
              <a:rPr lang="vi-VN" sz="2800" b="0" i="0" dirty="0">
                <a:solidFill>
                  <a:srgbClr val="000000"/>
                </a:solidFill>
                <a:effectLst/>
                <a:latin typeface="Cambria" panose="02040503050406030204" pitchFamily="18" charset="0"/>
                <a:ea typeface="Cambria" panose="02040503050406030204" pitchFamily="18" charset="0"/>
              </a:rPr>
              <a:t>b) Các bạn lớp 5A dự định xếp các hộp đó vào thùng để thuận tiện cho việc vận chuyển. Quan sát kích thước thùng và ước lượng số hộp có thể xếp vào 1 thùng.</a:t>
            </a:r>
          </a:p>
        </p:txBody>
      </p:sp>
      <p:pic>
        <p:nvPicPr>
          <p:cNvPr id="11" name="Picture 10">
            <a:extLst>
              <a:ext uri="{FF2B5EF4-FFF2-40B4-BE49-F238E27FC236}">
                <a16:creationId xmlns:a16="http://schemas.microsoft.com/office/drawing/2014/main" id="{425643DD-0EFA-4314-305E-97DD92E7EF49}"/>
              </a:ext>
            </a:extLst>
          </p:cNvPr>
          <p:cNvPicPr>
            <a:picLocks noChangeAspect="1"/>
          </p:cNvPicPr>
          <p:nvPr/>
        </p:nvPicPr>
        <p:blipFill>
          <a:blip r:embed="rId2"/>
          <a:stretch>
            <a:fillRect/>
          </a:stretch>
        </p:blipFill>
        <p:spPr>
          <a:xfrm>
            <a:off x="7534110" y="1840953"/>
            <a:ext cx="3724275" cy="4248150"/>
          </a:xfrm>
          <a:prstGeom prst="rect">
            <a:avLst/>
          </a:prstGeom>
        </p:spPr>
      </p:pic>
    </p:spTree>
    <p:extLst>
      <p:ext uri="{BB962C8B-B14F-4D97-AF65-F5344CB8AC3E}">
        <p14:creationId xmlns:p14="http://schemas.microsoft.com/office/powerpoint/2010/main" val="419736253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0039A8-0C22-E43F-8ED2-75E116EDAC42}"/>
              </a:ext>
            </a:extLst>
          </p:cNvPr>
          <p:cNvSpPr txBox="1"/>
          <p:nvPr/>
        </p:nvSpPr>
        <p:spPr>
          <a:xfrm>
            <a:off x="1135117" y="1608083"/>
            <a:ext cx="10289628" cy="2462213"/>
          </a:xfrm>
          <a:prstGeom prst="rect">
            <a:avLst/>
          </a:prstGeom>
          <a:noFill/>
        </p:spPr>
        <p:txBody>
          <a:bodyPr wrap="square" lIns="0" tIns="0" rIns="0" bIns="0" rtlCol="0">
            <a:spAutoFit/>
          </a:bodyPr>
          <a:lstStyle/>
          <a:p>
            <a:pPr algn="ctr"/>
            <a:r>
              <a:rPr lang="en-US" sz="4000" b="1" i="0" dirty="0">
                <a:solidFill>
                  <a:srgbClr val="FF0000"/>
                </a:solidFill>
                <a:effectLst/>
                <a:latin typeface="Cambria" panose="02040503050406030204" pitchFamily="18" charset="0"/>
                <a:ea typeface="Cambria" panose="02040503050406030204" pitchFamily="18" charset="0"/>
              </a:rPr>
              <a:t>BÀI GIẢI:</a:t>
            </a:r>
          </a:p>
          <a:p>
            <a:pPr algn="just"/>
            <a:r>
              <a:rPr lang="vi-VN" sz="4000" b="0" i="0" dirty="0">
                <a:solidFill>
                  <a:srgbClr val="FF0000"/>
                </a:solidFill>
                <a:effectLst/>
                <a:latin typeface="Cambria" panose="02040503050406030204" pitchFamily="18" charset="0"/>
                <a:ea typeface="Cambria" panose="02040503050406030204" pitchFamily="18" charset="0"/>
              </a:rPr>
              <a:t>a) Thể tích của mỗi hộp là:</a:t>
            </a:r>
            <a:r>
              <a:rPr lang="en-US" sz="4000" b="0" i="0" dirty="0">
                <a:solidFill>
                  <a:srgbClr val="FF0000"/>
                </a:solidFill>
                <a:effectLst/>
                <a:latin typeface="Cambria" panose="02040503050406030204" pitchFamily="18" charset="0"/>
                <a:ea typeface="Cambria" panose="02040503050406030204" pitchFamily="18" charset="0"/>
              </a:rPr>
              <a:t> </a:t>
            </a:r>
            <a:r>
              <a:rPr lang="vi-VN" sz="4000" b="0" i="0" dirty="0">
                <a:solidFill>
                  <a:srgbClr val="FF0000"/>
                </a:solidFill>
                <a:effectLst/>
                <a:latin typeface="Cambria" panose="02040503050406030204" pitchFamily="18" charset="0"/>
                <a:ea typeface="Cambria" panose="02040503050406030204" pitchFamily="18" charset="0"/>
              </a:rPr>
              <a:t>2 × 2 × 2 = 8 (dm</a:t>
            </a:r>
            <a:r>
              <a:rPr lang="vi-VN" sz="4000" b="0" i="0" baseline="30000" dirty="0">
                <a:solidFill>
                  <a:srgbClr val="FF0000"/>
                </a:solidFill>
                <a:effectLst/>
                <a:latin typeface="Cambria" panose="02040503050406030204" pitchFamily="18" charset="0"/>
                <a:ea typeface="Cambria" panose="02040503050406030204" pitchFamily="18" charset="0"/>
              </a:rPr>
              <a:t>3</a:t>
            </a:r>
            <a:r>
              <a:rPr lang="vi-VN" sz="4000" b="0" i="0" dirty="0">
                <a:solidFill>
                  <a:srgbClr val="FF0000"/>
                </a:solidFill>
                <a:effectLst/>
                <a:latin typeface="Cambria" panose="02040503050406030204" pitchFamily="18" charset="0"/>
                <a:ea typeface="Cambria" panose="02040503050406030204" pitchFamily="18" charset="0"/>
              </a:rPr>
              <a:t>)</a:t>
            </a:r>
          </a:p>
          <a:p>
            <a:pPr algn="just"/>
            <a:r>
              <a:rPr lang="vi-VN" sz="4000" b="0" i="0" dirty="0">
                <a:solidFill>
                  <a:srgbClr val="FF0000"/>
                </a:solidFill>
                <a:effectLst/>
                <a:latin typeface="Cambria" panose="02040503050406030204" pitchFamily="18" charset="0"/>
                <a:ea typeface="Cambria" panose="02040503050406030204" pitchFamily="18" charset="0"/>
              </a:rPr>
              <a:t>b) Thể tích thùng là: 6 × 4 × 4 = 96 (dm</a:t>
            </a:r>
            <a:r>
              <a:rPr lang="vi-VN" sz="4000" b="0" i="0" baseline="30000" dirty="0">
                <a:solidFill>
                  <a:srgbClr val="FF0000"/>
                </a:solidFill>
                <a:effectLst/>
                <a:latin typeface="Cambria" panose="02040503050406030204" pitchFamily="18" charset="0"/>
                <a:ea typeface="Cambria" panose="02040503050406030204" pitchFamily="18" charset="0"/>
              </a:rPr>
              <a:t>3</a:t>
            </a:r>
            <a:r>
              <a:rPr lang="vi-VN" sz="4000" b="0" i="0" dirty="0">
                <a:solidFill>
                  <a:srgbClr val="FF0000"/>
                </a:solidFill>
                <a:effectLst/>
                <a:latin typeface="Cambria" panose="02040503050406030204" pitchFamily="18" charset="0"/>
                <a:ea typeface="Cambria" panose="02040503050406030204" pitchFamily="18" charset="0"/>
              </a:rPr>
              <a:t>)</a:t>
            </a:r>
          </a:p>
          <a:p>
            <a:pPr algn="just"/>
            <a:r>
              <a:rPr lang="vi-VN" sz="4000" b="0" i="0" dirty="0">
                <a:solidFill>
                  <a:srgbClr val="FF0000"/>
                </a:solidFill>
                <a:effectLst/>
                <a:latin typeface="Cambria" panose="02040503050406030204" pitchFamily="18" charset="0"/>
                <a:ea typeface="Cambria" panose="02040503050406030204" pitchFamily="18" charset="0"/>
              </a:rPr>
              <a:t>1 thùng xếp được khoảng: 96 : 8 = 12 (hộp)</a:t>
            </a:r>
          </a:p>
        </p:txBody>
      </p:sp>
    </p:spTree>
    <p:extLst>
      <p:ext uri="{BB962C8B-B14F-4D97-AF65-F5344CB8AC3E}">
        <p14:creationId xmlns:p14="http://schemas.microsoft.com/office/powerpoint/2010/main" val="246633927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935147-4D1D-922D-57B6-167FD2E09D4B}"/>
              </a:ext>
            </a:extLst>
          </p:cNvPr>
          <p:cNvGrpSpPr/>
          <p:nvPr/>
        </p:nvGrpSpPr>
        <p:grpSpPr>
          <a:xfrm>
            <a:off x="827738" y="513587"/>
            <a:ext cx="10681090" cy="1836078"/>
            <a:chOff x="1183342" y="1369567"/>
            <a:chExt cx="10681090" cy="1836078"/>
          </a:xfrm>
        </p:grpSpPr>
        <p:sp>
          <p:nvSpPr>
            <p:cNvPr id="4" name="TextBox 3">
              <a:extLst>
                <a:ext uri="{FF2B5EF4-FFF2-40B4-BE49-F238E27FC236}">
                  <a16:creationId xmlns:a16="http://schemas.microsoft.com/office/drawing/2014/main" id="{7BFC0EC2-3366-78B9-123D-B07C5BA78F43}"/>
                </a:ext>
              </a:extLst>
            </p:cNvPr>
            <p:cNvSpPr txBox="1"/>
            <p:nvPr/>
          </p:nvSpPr>
          <p:spPr>
            <a:xfrm>
              <a:off x="2000164" y="1389763"/>
              <a:ext cx="9864268" cy="1815882"/>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Em hãy ước lượng chiều rộng, chiều dài, chiều cao phòng học của em. Nếu trường em có một phòng kho cùng kích thước với phòng học của em thì phòng kho đó có thể xếp được nhiều nhất bao nhiêu thùng đồ dạng hình lập phương có thể tích 1 m</a:t>
              </a:r>
              <a:r>
                <a:rPr lang="vi-VN" sz="2800" b="0" i="0" baseline="30000" dirty="0">
                  <a:solidFill>
                    <a:srgbClr val="000000"/>
                  </a:solidFill>
                  <a:effectLst/>
                  <a:latin typeface="Cambria" panose="02040503050406030204" pitchFamily="18" charset="0"/>
                  <a:ea typeface="Cambria" panose="02040503050406030204" pitchFamily="18" charset="0"/>
                </a:rPr>
                <a:t>3</a:t>
              </a:r>
              <a:r>
                <a:rPr lang="vi-VN" sz="2800" b="0" i="0" dirty="0">
                  <a:solidFill>
                    <a:srgbClr val="000000"/>
                  </a:solidFill>
                  <a:effectLst/>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81578B36-4A14-A466-4CDE-AD42AFAC0B93}"/>
                </a:ext>
              </a:extLst>
            </p:cNvPr>
            <p:cNvSpPr/>
            <p:nvPr/>
          </p:nvSpPr>
          <p:spPr>
            <a:xfrm>
              <a:off x="1183342" y="1369567"/>
              <a:ext cx="712694" cy="712694"/>
            </a:xfrm>
            <a:prstGeom prst="ellipse">
              <a:avLst/>
            </a:prstGeom>
            <a:solidFill>
              <a:schemeClr val="accent2"/>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mbria" panose="02040503050406030204" pitchFamily="18" charset="0"/>
                  <a:ea typeface="Cambria" panose="02040503050406030204" pitchFamily="18" charset="0"/>
                </a:rPr>
                <a:t>2</a:t>
              </a:r>
            </a:p>
          </p:txBody>
        </p:sp>
      </p:grpSp>
      <p:pic>
        <p:nvPicPr>
          <p:cNvPr id="7" name="Picture 6">
            <a:extLst>
              <a:ext uri="{FF2B5EF4-FFF2-40B4-BE49-F238E27FC236}">
                <a16:creationId xmlns:a16="http://schemas.microsoft.com/office/drawing/2014/main" id="{18B54C49-9D6E-D50B-EBF4-54B66969D6FB}"/>
              </a:ext>
            </a:extLst>
          </p:cNvPr>
          <p:cNvPicPr>
            <a:picLocks noChangeAspect="1"/>
          </p:cNvPicPr>
          <p:nvPr/>
        </p:nvPicPr>
        <p:blipFill>
          <a:blip r:embed="rId2"/>
          <a:stretch>
            <a:fillRect/>
          </a:stretch>
        </p:blipFill>
        <p:spPr>
          <a:xfrm>
            <a:off x="5734050" y="2654847"/>
            <a:ext cx="5600700" cy="352425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AA526DE-A295-7237-B416-6712E66E871F}"/>
                  </a:ext>
                </a:extLst>
              </p:cNvPr>
              <p:cNvSpPr txBox="1"/>
              <p:nvPr/>
            </p:nvSpPr>
            <p:spPr>
              <a:xfrm>
                <a:off x="578069" y="2984938"/>
                <a:ext cx="5307724" cy="3054747"/>
              </a:xfrm>
              <a:prstGeom prst="rect">
                <a:avLst/>
              </a:prstGeom>
              <a:noFill/>
            </p:spPr>
            <p:txBody>
              <a:bodyPr wrap="square" lIns="0" tIns="0" rIns="0" bIns="0" rtlCol="0">
                <a:spAutoFit/>
              </a:bodyPr>
              <a:lstStyle/>
              <a:p>
                <a:pPr marL="0" marR="0" algn="ctr">
                  <a:lnSpc>
                    <a:spcPct val="120000"/>
                  </a:lnSpc>
                  <a:spcBef>
                    <a:spcPts val="0"/>
                  </a:spcBef>
                  <a:spcAft>
                    <a:spcPts val="0"/>
                  </a:spcAft>
                </a:pPr>
                <a:r>
                  <a:rPr lang="en-US" sz="2800" b="1"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VÍ DỤ:</a:t>
                </a:r>
                <a:endPar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20000"/>
                  </a:lnSpc>
                  <a:spcBef>
                    <a:spcPts val="0"/>
                  </a:spcBef>
                  <a:spcAft>
                    <a:spcPts val="0"/>
                  </a:spcAft>
                </a:pP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Thể</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tích</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căn</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phòng</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p>
              <a:p>
                <a:pPr marL="0" marR="0" algn="ctr">
                  <a:lnSpc>
                    <a:spcPct val="120000"/>
                  </a:lnSpc>
                  <a:spcBef>
                    <a:spcPts val="0"/>
                  </a:spcBef>
                  <a:spcAft>
                    <a:spcPts val="0"/>
                  </a:spcAft>
                </a:pPr>
                <a14:m>
                  <m:oMath xmlns:m="http://schemas.openxmlformats.org/officeDocument/2006/math">
                    <m:r>
                      <a:rPr lang="en-US" sz="2800" i="1" ker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6×4×3=72</m:t>
                    </m:r>
                  </m:oMath>
                </a14:m>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nl-NL"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a:t>
                </a:r>
                <a:r>
                  <a:rPr lang="nl-NL" sz="2800" kern="0" baseline="30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3</a:t>
                </a:r>
                <a:endPar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20000"/>
                  </a:lnSpc>
                  <a:spcBef>
                    <a:spcPts val="0"/>
                  </a:spcBef>
                  <a:spcAft>
                    <a:spcPts val="0"/>
                  </a:spcAft>
                </a:pP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Có</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thể</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xếp</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thùng</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 </a:t>
                </a:r>
                <a:r>
                  <a:rPr lang="nl-NL"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a:t>
                </a:r>
                <a:r>
                  <a:rPr lang="nl-NL" sz="2800" kern="0" baseline="30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3</a:t>
                </a:r>
                <a:r>
                  <a:rPr lang="nl-NL"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vào phòng:</a:t>
                </a:r>
                <a:endPar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r>
                      <a:rPr lang="en-US" sz="2800" i="1" ker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72 :1=72</m:t>
                    </m:r>
                  </m:oMath>
                </a14:m>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thùng</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CAA526DE-A295-7237-B416-6712E66E871F}"/>
                  </a:ext>
                </a:extLst>
              </p:cNvPr>
              <p:cNvSpPr txBox="1">
                <a:spLocks noRot="1" noChangeAspect="1" noMove="1" noResize="1" noEditPoints="1" noAdjustHandles="1" noChangeArrowheads="1" noChangeShapeType="1" noTextEdit="1"/>
              </p:cNvSpPr>
              <p:nvPr/>
            </p:nvSpPr>
            <p:spPr>
              <a:xfrm>
                <a:off x="578069" y="2984938"/>
                <a:ext cx="5307724" cy="3054747"/>
              </a:xfrm>
              <a:prstGeom prst="rect">
                <a:avLst/>
              </a:prstGeom>
              <a:blipFill>
                <a:blip r:embed="rId3"/>
                <a:stretch>
                  <a:fillRect t="-2395" b="-5988"/>
                </a:stretch>
              </a:blipFill>
            </p:spPr>
            <p:txBody>
              <a:bodyPr/>
              <a:lstStyle/>
              <a:p>
                <a:r>
                  <a:rPr lang="en-US">
                    <a:noFill/>
                  </a:rPr>
                  <a:t> </a:t>
                </a:r>
              </a:p>
            </p:txBody>
          </p:sp>
        </mc:Fallback>
      </mc:AlternateContent>
    </p:spTree>
    <p:extLst>
      <p:ext uri="{BB962C8B-B14F-4D97-AF65-F5344CB8AC3E}">
        <p14:creationId xmlns:p14="http://schemas.microsoft.com/office/powerpoint/2010/main" val="34020544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220B57-0B52-1354-0681-0CF279F38B7D}"/>
              </a:ext>
            </a:extLst>
          </p:cNvPr>
          <p:cNvPicPr>
            <a:picLocks noChangeAspect="1"/>
          </p:cNvPicPr>
          <p:nvPr/>
        </p:nvPicPr>
        <p:blipFill>
          <a:blip r:embed="rId2"/>
          <a:stretch>
            <a:fillRect/>
          </a:stretch>
        </p:blipFill>
        <p:spPr>
          <a:xfrm>
            <a:off x="456050" y="334361"/>
            <a:ext cx="1940309" cy="1167620"/>
          </a:xfrm>
          <a:prstGeom prst="rect">
            <a:avLst/>
          </a:prstGeom>
        </p:spPr>
      </p:pic>
      <p:sp>
        <p:nvSpPr>
          <p:cNvPr id="9" name="TextBox 8">
            <a:extLst>
              <a:ext uri="{FF2B5EF4-FFF2-40B4-BE49-F238E27FC236}">
                <a16:creationId xmlns:a16="http://schemas.microsoft.com/office/drawing/2014/main" id="{ADF45A01-2F5E-49F1-2971-3F089E9446A7}"/>
              </a:ext>
            </a:extLst>
          </p:cNvPr>
          <p:cNvSpPr txBox="1"/>
          <p:nvPr/>
        </p:nvSpPr>
        <p:spPr>
          <a:xfrm>
            <a:off x="987972" y="1818290"/>
            <a:ext cx="10195035" cy="3949799"/>
          </a:xfrm>
          <a:prstGeom prst="rect">
            <a:avLst/>
          </a:prstGeom>
          <a:noFill/>
        </p:spPr>
        <p:txBody>
          <a:bodyPr wrap="square" lIns="0" tIns="0" rIns="0" bIns="0" rtlCol="0">
            <a:spAutoFit/>
          </a:bodyPr>
          <a:lstStyle/>
          <a:p>
            <a:pPr algn="just" rtl="0">
              <a:spcBef>
                <a:spcPts val="0"/>
              </a:spcBef>
              <a:spcAft>
                <a:spcPts val="500"/>
              </a:spcAft>
            </a:pPr>
            <a:r>
              <a:rPr lang="vi-VN" sz="2400" b="1" i="0" u="none" strike="noStrike" dirty="0">
                <a:solidFill>
                  <a:srgbClr val="002060"/>
                </a:solidFill>
                <a:effectLst/>
                <a:latin typeface="Cambria" panose="02040503050406030204" pitchFamily="18" charset="0"/>
                <a:ea typeface="Cambria" panose="02040503050406030204" pitchFamily="18" charset="0"/>
              </a:rPr>
              <a:t>Chuẩn bị: </a:t>
            </a:r>
            <a:r>
              <a:rPr lang="vi-VN" sz="2400" b="0" i="0" u="none" strike="noStrike" dirty="0">
                <a:solidFill>
                  <a:srgbClr val="002060"/>
                </a:solidFill>
                <a:effectLst/>
                <a:latin typeface="Cambria" panose="02040503050406030204" pitchFamily="18" charset="0"/>
                <a:ea typeface="Cambria" panose="02040503050406030204" pitchFamily="18" charset="0"/>
              </a:rPr>
              <a:t>Một số hộp có dạng hình hộp chữ nhật và hình lập phương đặt ở xung quanh lớp học.</a:t>
            </a:r>
            <a:endParaRPr lang="vi-VN" sz="2400" b="0" dirty="0">
              <a:solidFill>
                <a:srgbClr val="002060"/>
              </a:solidFill>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1" i="0" u="none" strike="noStrike" dirty="0">
                <a:solidFill>
                  <a:srgbClr val="002060"/>
                </a:solidFill>
                <a:effectLst/>
                <a:latin typeface="Cambria" panose="02040503050406030204" pitchFamily="18" charset="0"/>
                <a:ea typeface="Cambria" panose="02040503050406030204" pitchFamily="18" charset="0"/>
              </a:rPr>
              <a:t>Cách chơi:</a:t>
            </a:r>
            <a:endParaRPr lang="vi-VN" sz="2400" b="1" dirty="0">
              <a:solidFill>
                <a:srgbClr val="002060"/>
              </a:solidFill>
              <a:effectLst/>
              <a:latin typeface="Cambria" panose="02040503050406030204" pitchFamily="18" charset="0"/>
              <a:ea typeface="Cambria" panose="02040503050406030204" pitchFamily="18" charset="0"/>
            </a:endParaRPr>
          </a:p>
          <a:p>
            <a:pPr marL="342900" indent="-342900" algn="just" rtl="0">
              <a:spcBef>
                <a:spcPts val="0"/>
              </a:spcBef>
              <a:spcAft>
                <a:spcPts val="500"/>
              </a:spcAft>
              <a:buFont typeface="Arial" panose="020B0604020202020204" pitchFamily="34" charset="0"/>
              <a:buChar char="•"/>
            </a:pPr>
            <a:r>
              <a:rPr lang="vi-VN" sz="2400" b="0" i="0" u="none" strike="noStrike" dirty="0">
                <a:solidFill>
                  <a:srgbClr val="002060"/>
                </a:solidFill>
                <a:effectLst/>
                <a:latin typeface="Cambria" panose="02040503050406030204" pitchFamily="18" charset="0"/>
                <a:ea typeface="Cambria" panose="02040503050406030204" pitchFamily="18" charset="0"/>
              </a:rPr>
              <a:t>Chơi theo nhóm.</a:t>
            </a:r>
            <a:endParaRPr lang="vi-VN" sz="2400" b="0" dirty="0">
              <a:solidFill>
                <a:srgbClr val="002060"/>
              </a:solidFill>
              <a:effectLst/>
              <a:latin typeface="Cambria" panose="02040503050406030204" pitchFamily="18" charset="0"/>
              <a:ea typeface="Cambria" panose="02040503050406030204" pitchFamily="18" charset="0"/>
            </a:endParaRPr>
          </a:p>
          <a:p>
            <a:pPr marL="342900" indent="-342900" algn="just" rtl="0">
              <a:spcBef>
                <a:spcPts val="0"/>
              </a:spcBef>
              <a:spcAft>
                <a:spcPts val="500"/>
              </a:spcAft>
              <a:buFont typeface="Arial" panose="020B0604020202020204" pitchFamily="34" charset="0"/>
              <a:buChar char="•"/>
            </a:pPr>
            <a:r>
              <a:rPr lang="vi-VN" sz="2400" b="0" i="0" u="none" strike="noStrike" dirty="0">
                <a:solidFill>
                  <a:srgbClr val="002060"/>
                </a:solidFill>
                <a:effectLst/>
                <a:latin typeface="Cambria" panose="02040503050406030204" pitchFamily="18" charset="0"/>
                <a:ea typeface="Cambria" panose="02040503050406030204" pitchFamily="18" charset="0"/>
              </a:rPr>
              <a:t>Tại mỗi lượt chơi, giáo viên đọc một số đo thể tích. Các nhóm quan sát, ước lượng và lựa chọn một hộp có số đo thể tích bằng hoặc gần bằng số đo thể tích giáo viên vừa đọc. Nhóm tìm được hộp có số đo thể tích bằng hoặc gần nhất với số đo thể tích của giáo viên thì được cộng 1 điểm.</a:t>
            </a:r>
            <a:endParaRPr lang="vi-VN" sz="2400" b="0" dirty="0">
              <a:solidFill>
                <a:srgbClr val="002060"/>
              </a:solidFill>
              <a:effectLst/>
              <a:latin typeface="Cambria" panose="02040503050406030204" pitchFamily="18" charset="0"/>
              <a:ea typeface="Cambria" panose="02040503050406030204" pitchFamily="18" charset="0"/>
            </a:endParaRPr>
          </a:p>
          <a:p>
            <a:pPr marL="342900" indent="-342900" algn="just" rtl="0">
              <a:spcBef>
                <a:spcPts val="0"/>
              </a:spcBef>
              <a:spcAft>
                <a:spcPts val="500"/>
              </a:spcAft>
              <a:buFont typeface="Arial" panose="020B0604020202020204" pitchFamily="34" charset="0"/>
              <a:buChar char="•"/>
            </a:pPr>
            <a:r>
              <a:rPr lang="vi-VN" sz="2400" b="0" i="0" u="none" strike="noStrike" dirty="0">
                <a:solidFill>
                  <a:srgbClr val="002060"/>
                </a:solidFill>
                <a:effectLst/>
                <a:latin typeface="Cambria" panose="02040503050406030204" pitchFamily="18" charset="0"/>
                <a:ea typeface="Cambria" panose="02040503050406030204" pitchFamily="18" charset="0"/>
              </a:rPr>
              <a:t>Trò chơi kết thúc sau 5 lượt chơi. Nhóm giành được nhiều điểm nhất là nhóm thắng cuộc.</a:t>
            </a:r>
            <a:endParaRPr lang="en-US" sz="24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9673328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05E57-EA26-0BB0-DF66-24C5E52CC12A}"/>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0E911CF-A172-2A7B-B866-12629CDEB605}"/>
              </a:ext>
            </a:extLst>
          </p:cNvPr>
          <p:cNvPicPr>
            <a:picLocks noChangeAspect="1"/>
          </p:cNvPicPr>
          <p:nvPr/>
        </p:nvPicPr>
        <p:blipFill>
          <a:blip r:embed="rId2"/>
          <a:stretch>
            <a:fillRect/>
          </a:stretch>
        </p:blipFill>
        <p:spPr>
          <a:xfrm>
            <a:off x="1744718" y="360307"/>
            <a:ext cx="8303172" cy="5957535"/>
          </a:xfrm>
          <a:prstGeom prst="rect">
            <a:avLst/>
          </a:prstGeom>
        </p:spPr>
      </p:pic>
    </p:spTree>
    <p:extLst>
      <p:ext uri="{BB962C8B-B14F-4D97-AF65-F5344CB8AC3E}">
        <p14:creationId xmlns:p14="http://schemas.microsoft.com/office/powerpoint/2010/main" val="3495711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0A886ED-2023-4261-988B-C9FB4336F7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07CF01BE-C90B-46FB-8BA5-59BED7ABCB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3056" y="-951856"/>
            <a:ext cx="4652986" cy="4469282"/>
          </a:xfrm>
          <a:prstGeom prst="rect">
            <a:avLst/>
          </a:prstGeom>
        </p:spPr>
      </p:pic>
      <p:pic>
        <p:nvPicPr>
          <p:cNvPr id="5" name="图片 4">
            <a:extLst>
              <a:ext uri="{FF2B5EF4-FFF2-40B4-BE49-F238E27FC236}">
                <a16:creationId xmlns:a16="http://schemas.microsoft.com/office/drawing/2014/main" id="{1A4F123A-D858-4B4E-8C55-0DB05E794A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0667" y="97973"/>
            <a:ext cx="12192000" cy="6857999"/>
          </a:xfrm>
          <a:prstGeom prst="rect">
            <a:avLst/>
          </a:prstGeom>
        </p:spPr>
      </p:pic>
      <p:pic>
        <p:nvPicPr>
          <p:cNvPr id="6" name="图片 5">
            <a:extLst>
              <a:ext uri="{FF2B5EF4-FFF2-40B4-BE49-F238E27FC236}">
                <a16:creationId xmlns:a16="http://schemas.microsoft.com/office/drawing/2014/main" id="{7DCD7CB4-948C-4CBB-8D1F-169AFFEFFB2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0487" y="-178621"/>
            <a:ext cx="3041685" cy="2665366"/>
          </a:xfrm>
          <a:prstGeom prst="rect">
            <a:avLst/>
          </a:prstGeom>
        </p:spPr>
      </p:pic>
      <p:pic>
        <p:nvPicPr>
          <p:cNvPr id="8" name="图片 7">
            <a:extLst>
              <a:ext uri="{FF2B5EF4-FFF2-40B4-BE49-F238E27FC236}">
                <a16:creationId xmlns:a16="http://schemas.microsoft.com/office/drawing/2014/main" id="{5A4CE381-514C-40D9-A682-B21BB5A6F2D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7971" y="5171732"/>
            <a:ext cx="12192000" cy="1676399"/>
          </a:xfrm>
          <a:prstGeom prst="rect">
            <a:avLst/>
          </a:prstGeom>
        </p:spPr>
      </p:pic>
      <p:pic>
        <p:nvPicPr>
          <p:cNvPr id="9" name="图片 8">
            <a:extLst>
              <a:ext uri="{FF2B5EF4-FFF2-40B4-BE49-F238E27FC236}">
                <a16:creationId xmlns:a16="http://schemas.microsoft.com/office/drawing/2014/main" id="{4BCC017E-B16E-4F40-8B3B-236D342CF78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045428" y="6261517"/>
            <a:ext cx="2297087" cy="596483"/>
          </a:xfrm>
          <a:prstGeom prst="rect">
            <a:avLst/>
          </a:prstGeom>
        </p:spPr>
      </p:pic>
      <p:pic>
        <p:nvPicPr>
          <p:cNvPr id="11" name="图片 10">
            <a:extLst>
              <a:ext uri="{FF2B5EF4-FFF2-40B4-BE49-F238E27FC236}">
                <a16:creationId xmlns:a16="http://schemas.microsoft.com/office/drawing/2014/main" id="{B41EB5E3-5C76-40FD-9486-2039F633CDE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469799" y="4029293"/>
            <a:ext cx="2519941" cy="3007328"/>
          </a:xfrm>
          <a:prstGeom prst="rect">
            <a:avLst/>
          </a:prstGeom>
        </p:spPr>
      </p:pic>
      <p:pic>
        <p:nvPicPr>
          <p:cNvPr id="12" name="图片 11">
            <a:extLst>
              <a:ext uri="{FF2B5EF4-FFF2-40B4-BE49-F238E27FC236}">
                <a16:creationId xmlns:a16="http://schemas.microsoft.com/office/drawing/2014/main" id="{2E8B94F1-E31E-4FAC-8447-DE8B87B381F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02260" y="3932928"/>
            <a:ext cx="2715884" cy="3178771"/>
          </a:xfrm>
          <a:prstGeom prst="rect">
            <a:avLst/>
          </a:prstGeom>
        </p:spPr>
      </p:pic>
      <p:pic>
        <p:nvPicPr>
          <p:cNvPr id="14" name="图片 13">
            <a:extLst>
              <a:ext uri="{FF2B5EF4-FFF2-40B4-BE49-F238E27FC236}">
                <a16:creationId xmlns:a16="http://schemas.microsoft.com/office/drawing/2014/main" id="{2B1E17F3-7486-4FBC-8B08-62F955A07A26}"/>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458199" y="359227"/>
            <a:ext cx="1469571" cy="1077686"/>
          </a:xfrm>
          <a:prstGeom prst="rect">
            <a:avLst/>
          </a:prstGeom>
        </p:spPr>
      </p:pic>
      <p:pic>
        <p:nvPicPr>
          <p:cNvPr id="16" name="图片 15">
            <a:extLst>
              <a:ext uri="{FF2B5EF4-FFF2-40B4-BE49-F238E27FC236}">
                <a16:creationId xmlns:a16="http://schemas.microsoft.com/office/drawing/2014/main" id="{8A5F9435-BC49-4666-BBA6-C2252FF7B103}"/>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0101943" y="-97972"/>
            <a:ext cx="1970314" cy="2928490"/>
          </a:xfrm>
          <a:prstGeom prst="rect">
            <a:avLst/>
          </a:prstGeom>
        </p:spPr>
      </p:pic>
      <p:pic>
        <p:nvPicPr>
          <p:cNvPr id="7" name="图片 6">
            <a:extLst>
              <a:ext uri="{FF2B5EF4-FFF2-40B4-BE49-F238E27FC236}">
                <a16:creationId xmlns:a16="http://schemas.microsoft.com/office/drawing/2014/main" id="{E8787E0A-BDA2-48DF-8721-58ACC29C04E6}"/>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9382713" y="873420"/>
            <a:ext cx="2519942" cy="2071808"/>
          </a:xfrm>
          <a:prstGeom prst="rect">
            <a:avLst/>
          </a:prstGeom>
        </p:spPr>
      </p:pic>
      <p:pic>
        <p:nvPicPr>
          <p:cNvPr id="17" name="图片 16">
            <a:extLst>
              <a:ext uri="{FF2B5EF4-FFF2-40B4-BE49-F238E27FC236}">
                <a16:creationId xmlns:a16="http://schemas.microsoft.com/office/drawing/2014/main" id="{B27C5AAB-683E-48D0-937B-F0B933D04064}"/>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402770" y="2677886"/>
            <a:ext cx="1187530" cy="870856"/>
          </a:xfrm>
          <a:prstGeom prst="rect">
            <a:avLst/>
          </a:prstGeom>
        </p:spPr>
      </p:pic>
      <p:sp>
        <p:nvSpPr>
          <p:cNvPr id="2" name="TextBox 1">
            <a:extLst>
              <a:ext uri="{FF2B5EF4-FFF2-40B4-BE49-F238E27FC236}">
                <a16:creationId xmlns:a16="http://schemas.microsoft.com/office/drawing/2014/main" id="{38435A1F-A0A4-72A7-8B09-B7F539385C03}"/>
              </a:ext>
            </a:extLst>
          </p:cNvPr>
          <p:cNvSpPr txBox="1"/>
          <p:nvPr/>
        </p:nvSpPr>
        <p:spPr>
          <a:xfrm>
            <a:off x="3377163" y="2817524"/>
            <a:ext cx="5907579" cy="2171300"/>
          </a:xfrm>
          <a:prstGeom prst="rect">
            <a:avLst/>
          </a:prstGeom>
          <a:noFill/>
        </p:spPr>
        <p:txBody>
          <a:bodyPr wrap="square">
            <a:spAutoFit/>
          </a:bodyPr>
          <a:lstStyle/>
          <a:p>
            <a:pPr marL="571500" marR="0" lvl="0" indent="-571500" algn="l" defTabSz="914400" rtl="0" eaLnBrk="1" fontAlgn="auto" latinLnBrk="0" hangingPunct="1">
              <a:lnSpc>
                <a:spcPct val="150000"/>
              </a:lnSpc>
              <a:spcBef>
                <a:spcPts val="0"/>
              </a:spcBef>
              <a:spcAft>
                <a:spcPts val="0"/>
              </a:spcAft>
              <a:buClrTx/>
              <a:buSzTx/>
              <a:buFontTx/>
              <a:buChar char="-"/>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Hoàn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thành</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tập</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a:p>
            <a:pPr marL="571500" marR="0" lvl="0" indent="-571500" algn="l" defTabSz="914400" rtl="0" eaLnBrk="1" fontAlgn="auto" latinLnBrk="0" hangingPunct="1">
              <a:lnSpc>
                <a:spcPct val="150000"/>
              </a:lnSpc>
              <a:spcBef>
                <a:spcPts val="0"/>
              </a:spcBef>
              <a:spcAft>
                <a:spcPts val="0"/>
              </a:spcAft>
              <a:buClrTx/>
              <a:buSzTx/>
              <a:buFontTx/>
              <a:buChar char="-"/>
              <a:tabLst/>
              <a:defRPr/>
            </a:pP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Chuẩn</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bị</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mới</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endParaRPr kumimoji="0" lang="vi-VN"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10" name="Picture 9">
            <a:extLst>
              <a:ext uri="{FF2B5EF4-FFF2-40B4-BE49-F238E27FC236}">
                <a16:creationId xmlns:a16="http://schemas.microsoft.com/office/drawing/2014/main" id="{EF451E0E-8EA4-05A5-561E-D350BB03E97B}"/>
              </a:ext>
            </a:extLst>
          </p:cNvPr>
          <p:cNvPicPr>
            <a:picLocks noChangeAspect="1"/>
          </p:cNvPicPr>
          <p:nvPr/>
        </p:nvPicPr>
        <p:blipFill>
          <a:blip r:embed="rId14"/>
          <a:stretch>
            <a:fillRect/>
          </a:stretch>
        </p:blipFill>
        <p:spPr>
          <a:xfrm>
            <a:off x="3758408" y="1675395"/>
            <a:ext cx="4871126" cy="1603387"/>
          </a:xfrm>
          <a:prstGeom prst="rect">
            <a:avLst/>
          </a:prstGeom>
        </p:spPr>
      </p:pic>
    </p:spTree>
    <p:extLst>
      <p:ext uri="{BB962C8B-B14F-4D97-AF65-F5344CB8AC3E}">
        <p14:creationId xmlns:p14="http://schemas.microsoft.com/office/powerpoint/2010/main" val="34892914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FILL" val="a1"/>
</p:tagLst>
</file>

<file path=ppt/tags/tag5.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379</Words>
  <Application>Microsoft Office PowerPoint</Application>
  <PresentationFormat>Widescreen</PresentationFormat>
  <Paragraphs>26</Paragraphs>
  <Slides>10</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vt:i4>
      </vt:variant>
    </vt:vector>
  </HeadingPairs>
  <TitlesOfParts>
    <vt:vector size="22" baseType="lpstr">
      <vt:lpstr>맑은 고딕</vt:lpstr>
      <vt:lpstr>#9Slide02 Noi dung dai</vt:lpstr>
      <vt:lpstr>#9Slide02 Tieu de dai</vt:lpstr>
      <vt:lpstr>Arial</vt:lpstr>
      <vt:lpstr>Calibri</vt:lpstr>
      <vt:lpstr>Cambria</vt:lpstr>
      <vt:lpstr>Cambria Math</vt:lpstr>
      <vt:lpstr>等线</vt:lpstr>
      <vt:lpstr>Times New Roman</vt:lpstr>
      <vt:lpstr>Vogue-ExtraBold</vt:lpstr>
      <vt:lpstr>第一PPT，www.1ppt.com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46</cp:revision>
  <dcterms:created xsi:type="dcterms:W3CDTF">2023-10-17T08:21:13Z</dcterms:created>
  <dcterms:modified xsi:type="dcterms:W3CDTF">2025-03-19T07:40:48Z</dcterms:modified>
</cp:coreProperties>
</file>