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4"/>
  </p:notesMasterIdLst>
  <p:sldIdLst>
    <p:sldId id="452" r:id="rId2"/>
    <p:sldId id="453" r:id="rId3"/>
    <p:sldId id="459" r:id="rId4"/>
    <p:sldId id="460" r:id="rId5"/>
    <p:sldId id="451" r:id="rId6"/>
    <p:sldId id="443" r:id="rId7"/>
    <p:sldId id="449" r:id="rId8"/>
    <p:sldId id="454" r:id="rId9"/>
    <p:sldId id="446" r:id="rId10"/>
    <p:sldId id="441" r:id="rId11"/>
    <p:sldId id="450" r:id="rId12"/>
    <p:sldId id="44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4BEF7-7492-4FAD-BE45-E6801F894071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83315-C2AC-4CE7-9CB2-8016D987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3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7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88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1" b="7037"/>
          <a:stretch>
            <a:fillRect/>
          </a:stretch>
        </p:blipFill>
        <p:spPr bwMode="auto">
          <a:xfrm>
            <a:off x="569914" y="2533650"/>
            <a:ext cx="27051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16"/>
          <p:cNvSpPr/>
          <p:nvPr userDrawn="1"/>
        </p:nvSpPr>
        <p:spPr>
          <a:xfrm>
            <a:off x="3275013" y="928690"/>
            <a:ext cx="6326187" cy="4090987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1"/>
          <a:stretch>
            <a:fillRect/>
          </a:stretch>
        </p:blipFill>
        <p:spPr bwMode="auto">
          <a:xfrm>
            <a:off x="8458200" y="4456115"/>
            <a:ext cx="30226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786467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3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7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9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6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8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0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377537" y="466725"/>
            <a:ext cx="4993481" cy="300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100" b="1" kern="1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100" b="1" kern="1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TRANG</a:t>
            </a: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687241" y="4363643"/>
            <a:ext cx="59519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Thu</a:t>
            </a:r>
            <a:endParaRPr lang="nl-NL" altLang="en-US" sz="4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666751" y="1628775"/>
            <a:ext cx="10353674" cy="2486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VỀ DỰ GIỜ THĂM LỚP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853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5" y="0"/>
            <a:ext cx="1994103" cy="150962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637815"/>
              </p:ext>
            </p:extLst>
          </p:nvPr>
        </p:nvGraphicFramePr>
        <p:xfrm>
          <a:off x="809625" y="1583205"/>
          <a:ext cx="1095375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50">
                  <a:extLst>
                    <a:ext uri="{9D8B030D-6E8A-4147-A177-3AD203B41FA5}">
                      <a16:colId xmlns:a16="http://schemas.microsoft.com/office/drawing/2014/main" val="3983136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ý: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44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SPMT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36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6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599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583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nhạt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5084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hay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08669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847" y="278281"/>
            <a:ext cx="9352431" cy="74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9175" y="234669"/>
            <a:ext cx="7766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Ẽ TRANH 20/11 I VẼ CÔ GIÁO VÀ HỌC SINH ĐƠN GIẢN II Ong mật mỹ thuật #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34" y="1234539"/>
            <a:ext cx="3925078" cy="22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iMienPhi.Vn] Tranh vẽ 20/11 về cô giáo và học sinh, kỷ niệm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04" y="1234540"/>
            <a:ext cx="4267394" cy="235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Vẽ thầy giáo của em - YouTub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Vẽ thầy giáo của em - YouTub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Hướng dẫn] Cách Vẽ Chân Dung Thầy Giáo 20 11 Cho Học Sinh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Vẽ thầy giáo của 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35" y="3592287"/>
            <a:ext cx="4089097" cy="30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ở Giáo Dục Và Đào Tạo Vĩnh Phú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27" y="3654205"/>
            <a:ext cx="3593989" cy="307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57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09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90165" y="94992"/>
            <a:ext cx="776687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990" y="3888954"/>
            <a:ext cx="4076673" cy="287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670" y="1182704"/>
            <a:ext cx="3761310" cy="261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650" y="1910199"/>
            <a:ext cx="4461308" cy="34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9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Google Shape;464;p16"/>
          <p:cNvSpPr txBox="1">
            <a:spLocks/>
          </p:cNvSpPr>
          <p:nvPr/>
        </p:nvSpPr>
        <p:spPr bwMode="auto">
          <a:xfrm>
            <a:off x="3252789" y="1571626"/>
            <a:ext cx="6460331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22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622BA1B7-A26E-4111-ABCE-6F53B0E57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6" b="12258"/>
          <a:stretch/>
        </p:blipFill>
        <p:spPr bwMode="auto">
          <a:xfrm>
            <a:off x="0" y="0"/>
            <a:ext cx="10756900" cy="67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3ABBFA-06AC-48A7-8B19-C991F816F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1206499"/>
            <a:ext cx="55118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89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01274-FBAD-4067-BABC-C60B5F3DB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77"/>
          <a:stretch/>
        </p:blipFill>
        <p:spPr>
          <a:xfrm>
            <a:off x="85215" y="355600"/>
            <a:ext cx="4007869" cy="2350293"/>
          </a:xfrm>
          <a:prstGeom prst="rect">
            <a:avLst/>
          </a:prstGeom>
        </p:spPr>
      </p:pic>
      <p:pic>
        <p:nvPicPr>
          <p:cNvPr id="3074" name="Picture 2" descr="Vẽ tranh phong cảnh núi sông đơn giản | Village scenery with oil pastels  step by step">
            <a:extLst>
              <a:ext uri="{FF2B5EF4-FFF2-40B4-BE49-F238E27FC236}">
                <a16:creationId xmlns:a16="http://schemas.microsoft.com/office/drawing/2014/main" id="{A384F93D-B93A-4BB0-BA0D-49940F5D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5" y="3973133"/>
            <a:ext cx="4178300" cy="23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anh bảo vệ môi trường: 50 ý tưởng độc đáo không nên bỏ lỡ">
            <a:extLst>
              <a:ext uri="{FF2B5EF4-FFF2-40B4-BE49-F238E27FC236}">
                <a16:creationId xmlns:a16="http://schemas.microsoft.com/office/drawing/2014/main" id="{FBE31D3A-4985-46AC-8C77-1246C1615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20" y="584200"/>
            <a:ext cx="3658419" cy="205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inting the theme of Dragon Dance Festival | Painting the hometown festival">
            <a:extLst>
              <a:ext uri="{FF2B5EF4-FFF2-40B4-BE49-F238E27FC236}">
                <a16:creationId xmlns:a16="http://schemas.microsoft.com/office/drawing/2014/main" id="{E1113A0A-C033-45DB-9A7C-C8602297F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3185" r="12873" b="4231"/>
          <a:stretch/>
        </p:blipFill>
        <p:spPr bwMode="auto">
          <a:xfrm>
            <a:off x="7928487" y="3812849"/>
            <a:ext cx="3739136" cy="267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5AC86F-3007-4610-A816-1E7493741C8F}"/>
              </a:ext>
            </a:extLst>
          </p:cNvPr>
          <p:cNvSpPr txBox="1"/>
          <p:nvPr/>
        </p:nvSpPr>
        <p:spPr>
          <a:xfrm>
            <a:off x="5069630" y="4898903"/>
            <a:ext cx="205274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0B126-9EF7-48AF-BA3F-767523E7393B}"/>
              </a:ext>
            </a:extLst>
          </p:cNvPr>
          <p:cNvSpPr txBox="1"/>
          <p:nvPr/>
        </p:nvSpPr>
        <p:spPr>
          <a:xfrm>
            <a:off x="4522512" y="3984154"/>
            <a:ext cx="296645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598A6D-6356-459A-AF7F-A3E748E0893C}"/>
              </a:ext>
            </a:extLst>
          </p:cNvPr>
          <p:cNvSpPr txBox="1"/>
          <p:nvPr/>
        </p:nvSpPr>
        <p:spPr>
          <a:xfrm>
            <a:off x="4588728" y="3073328"/>
            <a:ext cx="301454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6E4192-3CE8-444D-86D7-5500FF8A0C28}"/>
              </a:ext>
            </a:extLst>
          </p:cNvPr>
          <p:cNvSpPr txBox="1"/>
          <p:nvPr/>
        </p:nvSpPr>
        <p:spPr>
          <a:xfrm>
            <a:off x="4856439" y="1945036"/>
            <a:ext cx="23332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https://wall.vn/wp-content/uploads/2020/01/hinh-nen-powerpoint-de-thu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1987" y="1507242"/>
            <a:ext cx="110775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57175" indent="-257175"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57175" indent="-257175"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342900" indent="-342900"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1" name="Rectangle 260"/>
          <p:cNvSpPr/>
          <p:nvPr/>
        </p:nvSpPr>
        <p:spPr>
          <a:xfrm>
            <a:off x="1806754" y="297463"/>
            <a:ext cx="8385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</a:p>
        </p:txBody>
      </p:sp>
    </p:spTree>
    <p:extLst>
      <p:ext uri="{BB962C8B-B14F-4D97-AF65-F5344CB8AC3E}">
        <p14:creationId xmlns:p14="http://schemas.microsoft.com/office/powerpoint/2010/main" val="27143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1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5581" cy="12765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95581" y="5343475"/>
            <a:ext cx="7752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444" y="-18354"/>
            <a:ext cx="3877216" cy="42868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74" y="563490"/>
            <a:ext cx="4350340" cy="228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922" y="482288"/>
            <a:ext cx="4350340" cy="256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21" y="2998679"/>
            <a:ext cx="4350339" cy="2086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12192000" cy="68862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4289" y="3747627"/>
            <a:ext cx="1062342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77216" cy="428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1" y="585237"/>
            <a:ext cx="4281122" cy="2052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13316"/>
          <a:stretch/>
        </p:blipFill>
        <p:spPr>
          <a:xfrm>
            <a:off x="4457044" y="434623"/>
            <a:ext cx="3737568" cy="2430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573" y="428684"/>
            <a:ext cx="3912690" cy="252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0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754268"/>
              </p:ext>
            </p:extLst>
          </p:nvPr>
        </p:nvGraphicFramePr>
        <p:xfrm>
          <a:off x="900184" y="3911987"/>
          <a:ext cx="10453615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3615">
                  <a:extLst>
                    <a:ext uri="{9D8B030D-6E8A-4147-A177-3AD203B41FA5}">
                      <a16:colId xmlns:a16="http://schemas.microsoft.com/office/drawing/2014/main" val="538655115"/>
                    </a:ext>
                  </a:extLst>
                </a:gridCol>
              </a:tblGrid>
              <a:tr h="32084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ý: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347329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078641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àu sắc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2111744"/>
                  </a:ext>
                </a:extLst>
              </a:tr>
              <a:tr h="553784">
                <a:tc>
                  <a:txBody>
                    <a:bodyPr/>
                    <a:lstStyle/>
                    <a:p>
                      <a:r>
                        <a:rPr lang="en-US" sz="32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b="1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3200" b="1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200" b="1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b="1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b="1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?</a:t>
                      </a:r>
                      <a:r>
                        <a:rPr lang="en-US" sz="3200" b="1" i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200" b="1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vi-VN" sz="3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93836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05"/>
            <a:ext cx="3143689" cy="52394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25" y="765535"/>
            <a:ext cx="1885300" cy="253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76578"/>
            <a:ext cx="1597177" cy="250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774" y="859284"/>
            <a:ext cx="2102300" cy="270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790" y="960438"/>
            <a:ext cx="2965835" cy="2415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916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52" y="0"/>
            <a:ext cx="3981198" cy="43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571" y="2024783"/>
            <a:ext cx="6323121" cy="4719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37" y="647701"/>
            <a:ext cx="6685511" cy="29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9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1608</TotalTime>
  <Words>327</Words>
  <Application>Microsoft Office PowerPoint</Application>
  <PresentationFormat>Widescreen</PresentationFormat>
  <Paragraphs>39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186</cp:revision>
  <dcterms:created xsi:type="dcterms:W3CDTF">2021-01-29T04:19:07Z</dcterms:created>
  <dcterms:modified xsi:type="dcterms:W3CDTF">2025-03-23T13:58:04Z</dcterms:modified>
</cp:coreProperties>
</file>