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14"/>
  </p:notesMasterIdLst>
  <p:sldIdLst>
    <p:sldId id="256" r:id="rId5"/>
    <p:sldId id="319" r:id="rId6"/>
    <p:sldId id="322" r:id="rId7"/>
    <p:sldId id="353" r:id="rId8"/>
    <p:sldId id="324" r:id="rId9"/>
    <p:sldId id="326" r:id="rId10"/>
    <p:sldId id="327" r:id="rId11"/>
    <p:sldId id="325" r:id="rId12"/>
    <p:sldId id="329" r:id="rId13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Patrick Hand" panose="020B0604020202020204" charset="0"/>
      <p:regular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78A4E0-2A6B-447F-A6D6-168DB2936D1E}">
  <a:tblStyle styleId="{D478A4E0-2A6B-447F-A6D6-168DB2936D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60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810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18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8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Animation video: https://www.youtube.com/watch?v=brJK_Ke9Btw&amp;list=PL8_ETpRL2xNay3h-a-vBjWhplE1wXFpSJ&amp;index=31</a:t>
            </a:r>
          </a:p>
        </p:txBody>
      </p:sp>
    </p:spTree>
    <p:extLst>
      <p:ext uri="{BB962C8B-B14F-4D97-AF65-F5344CB8AC3E}">
        <p14:creationId xmlns:p14="http://schemas.microsoft.com/office/powerpoint/2010/main" val="373807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2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47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5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321499" y="1619875"/>
            <a:ext cx="4980000" cy="49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5014600" y="3469125"/>
            <a:ext cx="2988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520338" y="698750"/>
            <a:ext cx="4099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5198860" y="3925150"/>
            <a:ext cx="2605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2549600" y="1798522"/>
            <a:ext cx="4069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2806801" y="917525"/>
            <a:ext cx="565288" cy="45122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472550" y="539500"/>
            <a:ext cx="1316952" cy="7648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766094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713744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3563400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3511050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6360719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6308369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766094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713744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3563400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3511050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6360719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6308369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179259" y="4565468"/>
            <a:ext cx="9944790" cy="825695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6" name="Google Shape;666;p33"/>
          <p:cNvGrpSpPr/>
          <p:nvPr/>
        </p:nvGrpSpPr>
        <p:grpSpPr>
          <a:xfrm>
            <a:off x="198951" y="244525"/>
            <a:ext cx="9579840" cy="4509065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833928" y="3122022"/>
            <a:ext cx="1470950" cy="16352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33"/>
          <p:cNvSpPr/>
          <p:nvPr/>
        </p:nvSpPr>
        <p:spPr>
          <a:xfrm>
            <a:off x="-179250" y="4953005"/>
            <a:ext cx="9944790" cy="51435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8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83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0">
            <a:hlinkClick r:id="rId4" action="ppaction://hlinksldjump"/>
          </p:cNvPr>
          <p:cNvSpPr/>
          <p:nvPr/>
        </p:nvSpPr>
        <p:spPr>
          <a:xfrm>
            <a:off x="3297700" y="3851225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1</a:t>
            </a:r>
            <a:endParaRPr dirty="0"/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2463" y="847922"/>
            <a:ext cx="3669974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REVIEW 3</a:t>
            </a:r>
            <a:endParaRPr sz="66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0083" y="380060"/>
            <a:ext cx="7713600" cy="575400"/>
          </a:xfrm>
        </p:spPr>
        <p:txBody>
          <a:bodyPr/>
          <a:lstStyle/>
          <a:p>
            <a:r>
              <a:rPr lang="en-US" sz="4800" dirty="0">
                <a:latin typeface="Patrick Hand" panose="020B0604020202020204" charset="0"/>
              </a:rPr>
              <a:t>Table of contents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B42A6E-2155-41E0-A342-D26B4579095D}"/>
              </a:ext>
            </a:extLst>
          </p:cNvPr>
          <p:cNvGrpSpPr/>
          <p:nvPr/>
        </p:nvGrpSpPr>
        <p:grpSpPr>
          <a:xfrm>
            <a:off x="954187" y="1308155"/>
            <a:ext cx="8006288" cy="2848646"/>
            <a:chOff x="2119422" y="1850895"/>
            <a:chExt cx="8006288" cy="28486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1123A-180B-4A73-BCB6-DCD15595735B}"/>
                </a:ext>
              </a:extLst>
            </p:cNvPr>
            <p:cNvSpPr txBox="1"/>
            <p:nvPr/>
          </p:nvSpPr>
          <p:spPr>
            <a:xfrm>
              <a:off x="3120764" y="2052663"/>
              <a:ext cx="25684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>
                  <a:solidFill>
                    <a:srgbClr val="7030A0"/>
                  </a:solidFill>
                  <a:latin typeface="Patrick Hand" panose="020B0604020202020204" charset="0"/>
                </a:rPr>
                <a:t>Warm-up and review</a:t>
              </a:r>
            </a:p>
          </p:txBody>
        </p:sp>
        <p:sp>
          <p:nvSpPr>
            <p:cNvPr id="7" name="Rectangle: Rounded Corners 14">
              <a:extLst>
                <a:ext uri="{FF2B5EF4-FFF2-40B4-BE49-F238E27FC236}">
                  <a16:creationId xmlns:a16="http://schemas.microsoft.com/office/drawing/2014/main" id="{A8CC1C58-3725-4C35-AD9A-06228C97903C}"/>
                </a:ext>
              </a:extLst>
            </p:cNvPr>
            <p:cNvSpPr/>
            <p:nvPr/>
          </p:nvSpPr>
          <p:spPr>
            <a:xfrm>
              <a:off x="2208995" y="1952027"/>
              <a:ext cx="832513" cy="786049"/>
            </a:xfrm>
            <a:prstGeom prst="roundRect">
              <a:avLst/>
            </a:prstGeom>
            <a:solidFill>
              <a:srgbClr val="65C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Patrick Hand" panose="020B060402020202020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E063E6-915E-47D9-B141-B814E82FAFD8}"/>
                </a:ext>
              </a:extLst>
            </p:cNvPr>
            <p:cNvSpPr txBox="1"/>
            <p:nvPr/>
          </p:nvSpPr>
          <p:spPr>
            <a:xfrm>
              <a:off x="7282499" y="2020171"/>
              <a:ext cx="2843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>
                  <a:solidFill>
                    <a:srgbClr val="7030A0"/>
                  </a:solidFill>
                  <a:latin typeface="Patrick Hand" panose="020B0604020202020204" charset="0"/>
                </a:rPr>
                <a:t>Listen and number.</a:t>
              </a:r>
            </a:p>
          </p:txBody>
        </p:sp>
        <p:sp>
          <p:nvSpPr>
            <p:cNvPr id="9" name="Rectangle: Rounded Corners 15">
              <a:extLst>
                <a:ext uri="{FF2B5EF4-FFF2-40B4-BE49-F238E27FC236}">
                  <a16:creationId xmlns:a16="http://schemas.microsoft.com/office/drawing/2014/main" id="{A9C4138A-0134-41DC-9830-CCEBE69C2787}"/>
                </a:ext>
              </a:extLst>
            </p:cNvPr>
            <p:cNvSpPr/>
            <p:nvPr/>
          </p:nvSpPr>
          <p:spPr>
            <a:xfrm>
              <a:off x="6191023" y="1916278"/>
              <a:ext cx="832513" cy="786049"/>
            </a:xfrm>
            <a:prstGeom prst="roundRect">
              <a:avLst/>
            </a:prstGeom>
            <a:solidFill>
              <a:srgbClr val="3088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Patrick Hand" panose="020B060402020202020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DFC999-FDAB-4BA2-9AAC-2F935608B235}"/>
                </a:ext>
              </a:extLst>
            </p:cNvPr>
            <p:cNvSpPr txBox="1"/>
            <p:nvPr/>
          </p:nvSpPr>
          <p:spPr>
            <a:xfrm>
              <a:off x="7165714" y="3250028"/>
              <a:ext cx="26636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>
                  <a:solidFill>
                    <a:srgbClr val="7030A0"/>
                  </a:solidFill>
                  <a:latin typeface="Patrick Hand" panose="020B0604020202020204" charset="0"/>
                </a:rPr>
                <a:t>Fun corner and wrap-up</a:t>
              </a:r>
            </a:p>
          </p:txBody>
        </p:sp>
        <p:sp>
          <p:nvSpPr>
            <p:cNvPr id="11" name="Rectangle: Rounded Corners 16">
              <a:extLst>
                <a:ext uri="{FF2B5EF4-FFF2-40B4-BE49-F238E27FC236}">
                  <a16:creationId xmlns:a16="http://schemas.microsoft.com/office/drawing/2014/main" id="{6718B731-192D-42F0-A26D-0AAB2D399CF3}"/>
                </a:ext>
              </a:extLst>
            </p:cNvPr>
            <p:cNvSpPr/>
            <p:nvPr/>
          </p:nvSpPr>
          <p:spPr>
            <a:xfrm>
              <a:off x="6143154" y="3338889"/>
              <a:ext cx="832513" cy="786049"/>
            </a:xfrm>
            <a:prstGeom prst="roundRect">
              <a:avLst/>
            </a:prstGeom>
            <a:solidFill>
              <a:srgbClr val="297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Patrick Hand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E1B205-07EA-40FA-98BA-BEA01E2E40CB}"/>
                </a:ext>
              </a:extLst>
            </p:cNvPr>
            <p:cNvSpPr txBox="1"/>
            <p:nvPr/>
          </p:nvSpPr>
          <p:spPr>
            <a:xfrm>
              <a:off x="3172318" y="3376102"/>
              <a:ext cx="27535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>
                  <a:solidFill>
                    <a:srgbClr val="7030A0"/>
                  </a:solidFill>
                  <a:latin typeface="Patrick Hand" panose="020B0604020202020204" charset="0"/>
                </a:rPr>
                <a:t>Ask and answer.</a:t>
              </a:r>
            </a:p>
          </p:txBody>
        </p:sp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8563CA02-5CFB-4F7B-9B36-30EA9B2BEA60}"/>
                </a:ext>
              </a:extLst>
            </p:cNvPr>
            <p:cNvSpPr/>
            <p:nvPr/>
          </p:nvSpPr>
          <p:spPr>
            <a:xfrm>
              <a:off x="2206773" y="3420161"/>
              <a:ext cx="832513" cy="786049"/>
            </a:xfrm>
            <a:prstGeom prst="roundRect">
              <a:avLst/>
            </a:prstGeom>
            <a:solidFill>
              <a:srgbClr val="3CA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Patrick Hand" panose="020B060402020202020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588E44-F78F-4B09-A9CF-45D641926BDA}"/>
                </a:ext>
              </a:extLst>
            </p:cNvPr>
            <p:cNvSpPr txBox="1"/>
            <p:nvPr/>
          </p:nvSpPr>
          <p:spPr>
            <a:xfrm>
              <a:off x="2159564" y="1850895"/>
              <a:ext cx="9313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spc="300" dirty="0">
                  <a:solidFill>
                    <a:schemeClr val="bg1"/>
                  </a:solidFill>
                  <a:latin typeface="Patrick Hand" panose="020B0604020202020204" charset="0"/>
                </a:rPr>
                <a:t>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926214-6FDF-4B64-A7DB-94AC657BC7EC}"/>
                </a:ext>
              </a:extLst>
            </p:cNvPr>
            <p:cNvSpPr txBox="1"/>
            <p:nvPr/>
          </p:nvSpPr>
          <p:spPr>
            <a:xfrm>
              <a:off x="2119422" y="3403915"/>
              <a:ext cx="10222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spc="300" dirty="0">
                  <a:solidFill>
                    <a:schemeClr val="bg1"/>
                  </a:solidFill>
                  <a:latin typeface="Patrick Hand" panose="020B0604020202020204" charset="0"/>
                </a:rPr>
                <a:t>03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9C7C01-A4A4-4415-8E9B-048D0ED553EC}"/>
                </a:ext>
              </a:extLst>
            </p:cNvPr>
            <p:cNvSpPr txBox="1"/>
            <p:nvPr/>
          </p:nvSpPr>
          <p:spPr>
            <a:xfrm>
              <a:off x="6096000" y="1850895"/>
              <a:ext cx="10225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spc="300" dirty="0">
                  <a:solidFill>
                    <a:schemeClr val="bg1"/>
                  </a:solidFill>
                  <a:latin typeface="Patrick Hand" panose="020B0604020202020204" charset="0"/>
                </a:rPr>
                <a:t>02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BEA11A-F0C5-4E7D-93E9-9AB80026E0F5}"/>
                </a:ext>
              </a:extLst>
            </p:cNvPr>
            <p:cNvSpPr txBox="1"/>
            <p:nvPr/>
          </p:nvSpPr>
          <p:spPr>
            <a:xfrm>
              <a:off x="6058945" y="3305355"/>
              <a:ext cx="10225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spc="300" dirty="0">
                  <a:solidFill>
                    <a:schemeClr val="bg1"/>
                  </a:solidFill>
                  <a:latin typeface="Patrick Hand" panose="020B0604020202020204" charset="0"/>
                </a:rPr>
                <a:t>04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23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512" y="956846"/>
            <a:ext cx="4365956" cy="560100"/>
          </a:xfrm>
        </p:spPr>
        <p:txBody>
          <a:bodyPr/>
          <a:lstStyle/>
          <a:p>
            <a:r>
              <a:rPr lang="en-US" sz="9600" dirty="0"/>
              <a:t>Warm-up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4850348" y="2211477"/>
            <a:ext cx="4069200" cy="892800"/>
          </a:xfrm>
        </p:spPr>
        <p:txBody>
          <a:bodyPr/>
          <a:lstStyle/>
          <a:p>
            <a:r>
              <a:rPr lang="en-US" sz="4000" dirty="0"/>
              <a:t>Sing a song.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7297" y="3375729"/>
            <a:ext cx="2875935" cy="575187"/>
          </a:xfrm>
          <a:prstGeom prst="rect">
            <a:avLst/>
          </a:prstGeom>
          <a:solidFill>
            <a:srgbClr val="98DAED"/>
          </a:solidFill>
          <a:ln>
            <a:solidFill>
              <a:srgbClr val="98D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36574" y="3384755"/>
            <a:ext cx="250723" cy="6120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239;p56"/>
          <p:cNvSpPr/>
          <p:nvPr/>
        </p:nvSpPr>
        <p:spPr>
          <a:xfrm>
            <a:off x="2213148" y="2404813"/>
            <a:ext cx="1347150" cy="1258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8" name="Google Shape;2240;p56">
            <a:hlinkClick r:id="" action="ppaction://noaction"/>
          </p:cNvPr>
          <p:cNvSpPr/>
          <p:nvPr/>
        </p:nvSpPr>
        <p:spPr>
          <a:xfrm>
            <a:off x="2307605" y="2497063"/>
            <a:ext cx="1186666" cy="11032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337101" y="2386991"/>
            <a:ext cx="147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Patrick Hand" panose="020B0604020202020204" charset="0"/>
              </a:rPr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87" y="205232"/>
            <a:ext cx="7995408" cy="3696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0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584" y="2089485"/>
            <a:ext cx="4782602" cy="560100"/>
          </a:xfrm>
        </p:spPr>
        <p:txBody>
          <a:bodyPr/>
          <a:lstStyle/>
          <a:p>
            <a:r>
              <a:rPr lang="en-US" sz="9600" dirty="0"/>
              <a:t>Listen and number</a:t>
            </a:r>
            <a:br>
              <a:rPr lang="en-US" sz="9600" dirty="0"/>
            </a:br>
            <a:endParaRPr lang="en-US" sz="9600" dirty="0"/>
          </a:p>
        </p:txBody>
      </p:sp>
      <p:sp>
        <p:nvSpPr>
          <p:cNvPr id="6" name="Oval 5"/>
          <p:cNvSpPr/>
          <p:nvPr/>
        </p:nvSpPr>
        <p:spPr>
          <a:xfrm>
            <a:off x="5051018" y="3386793"/>
            <a:ext cx="250723" cy="6120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242;p56"/>
          <p:cNvSpPr/>
          <p:nvPr/>
        </p:nvSpPr>
        <p:spPr>
          <a:xfrm>
            <a:off x="2160639" y="2571203"/>
            <a:ext cx="1347150" cy="125851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Oval 12">
            <a:hlinkClick r:id="" action="ppaction://noaction"/>
          </p:cNvPr>
          <p:cNvSpPr/>
          <p:nvPr/>
        </p:nvSpPr>
        <p:spPr>
          <a:xfrm>
            <a:off x="2268711" y="2649585"/>
            <a:ext cx="1162682" cy="1101745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5587AC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8711" y="2571203"/>
            <a:ext cx="147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Patrick Hand" panose="020B0604020202020204" charset="0"/>
              </a:rPr>
              <a:t>02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296" y="3422717"/>
            <a:ext cx="2689819" cy="909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46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2887" y="88710"/>
            <a:ext cx="8468464" cy="5348145"/>
            <a:chOff x="412887" y="88710"/>
            <a:chExt cx="8468464" cy="53481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87" y="88710"/>
              <a:ext cx="8468464" cy="53481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887" y="3398505"/>
              <a:ext cx="4572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8543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2887" y="114898"/>
            <a:ext cx="8468464" cy="5348145"/>
            <a:chOff x="412887" y="114898"/>
            <a:chExt cx="8468464" cy="53481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87" y="114898"/>
              <a:ext cx="8468464" cy="534814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887" y="3398505"/>
              <a:ext cx="457200" cy="2038350"/>
            </a:xfrm>
            <a:prstGeom prst="rect">
              <a:avLst/>
            </a:prstGeom>
          </p:spPr>
        </p:pic>
      </p:grpSp>
      <p:sp>
        <p:nvSpPr>
          <p:cNvPr id="17" name="Google Shape;871;p45"/>
          <p:cNvSpPr txBox="1">
            <a:spLocks/>
          </p:cNvSpPr>
          <p:nvPr/>
        </p:nvSpPr>
        <p:spPr>
          <a:xfrm>
            <a:off x="1550342" y="2347595"/>
            <a:ext cx="2407132" cy="622394"/>
          </a:xfrm>
          <a:prstGeom prst="roundRect">
            <a:avLst/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farmer</a:t>
            </a:r>
          </a:p>
        </p:txBody>
      </p:sp>
      <p:sp>
        <p:nvSpPr>
          <p:cNvPr id="8" name="Google Shape;871;p45"/>
          <p:cNvSpPr txBox="1">
            <a:spLocks/>
          </p:cNvSpPr>
          <p:nvPr/>
        </p:nvSpPr>
        <p:spPr>
          <a:xfrm>
            <a:off x="5515376" y="2310260"/>
            <a:ext cx="2693644" cy="622394"/>
          </a:xfrm>
          <a:prstGeom prst="roundRect">
            <a:avLst/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tennis</a:t>
            </a:r>
          </a:p>
        </p:txBody>
      </p:sp>
      <p:sp>
        <p:nvSpPr>
          <p:cNvPr id="9" name="Google Shape;871;p45"/>
          <p:cNvSpPr txBox="1">
            <a:spLocks/>
          </p:cNvSpPr>
          <p:nvPr/>
        </p:nvSpPr>
        <p:spPr>
          <a:xfrm>
            <a:off x="1478402" y="4787390"/>
            <a:ext cx="2807575" cy="598537"/>
          </a:xfrm>
          <a:prstGeom prst="roundRect">
            <a:avLst/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busy street</a:t>
            </a:r>
          </a:p>
        </p:txBody>
      </p:sp>
      <p:sp>
        <p:nvSpPr>
          <p:cNvPr id="10" name="Google Shape;871;p45"/>
          <p:cNvSpPr txBox="1">
            <a:spLocks/>
          </p:cNvSpPr>
          <p:nvPr/>
        </p:nvSpPr>
        <p:spPr>
          <a:xfrm>
            <a:off x="5509402" y="4790387"/>
            <a:ext cx="2705592" cy="595540"/>
          </a:xfrm>
          <a:prstGeom prst="roundRect">
            <a:avLst/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3210" y="4866334"/>
            <a:ext cx="69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3210" y="2435028"/>
            <a:ext cx="69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7384" y="4866334"/>
            <a:ext cx="69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7010" y="2467281"/>
            <a:ext cx="69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0" grpId="0" animBg="1"/>
      <p:bldP spid="5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539" y="2101191"/>
            <a:ext cx="4782602" cy="560100"/>
          </a:xfrm>
        </p:spPr>
        <p:txBody>
          <a:bodyPr/>
          <a:lstStyle/>
          <a:p>
            <a:r>
              <a:rPr lang="en-US" sz="9600" dirty="0"/>
              <a:t>Ask and answer.</a:t>
            </a:r>
            <a:br>
              <a:rPr lang="en-US" sz="9600" dirty="0"/>
            </a:b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5287297" y="3375729"/>
            <a:ext cx="2875935" cy="575187"/>
          </a:xfrm>
          <a:prstGeom prst="rect">
            <a:avLst/>
          </a:prstGeom>
          <a:solidFill>
            <a:srgbClr val="98DAED"/>
          </a:solidFill>
          <a:ln>
            <a:solidFill>
              <a:srgbClr val="98D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36574" y="3384755"/>
            <a:ext cx="250723" cy="6120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242;p56"/>
          <p:cNvSpPr/>
          <p:nvPr/>
        </p:nvSpPr>
        <p:spPr>
          <a:xfrm>
            <a:off x="2156606" y="2571203"/>
            <a:ext cx="1347150" cy="1258510"/>
          </a:xfrm>
          <a:prstGeom prst="ellipse">
            <a:avLst/>
          </a:prstGeom>
          <a:solidFill>
            <a:srgbClr val="993300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2280953" y="2661291"/>
            <a:ext cx="1150722" cy="106360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5587AC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494" y="2571203"/>
            <a:ext cx="147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Patrick Hand" panose="020B0604020202020204" charset="0"/>
              </a:rPr>
              <a:t>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12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2" y="0"/>
            <a:ext cx="6894374" cy="4938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1051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65D1EC-B88D-436F-A323-DFFA6AA30F7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0014{2F3AB139-B007-4308-A615-5D220B8EE89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Review 3_Period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680754-50FF-41C1-B817-6B424793CCC0}: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841AD8-75BB-45F1-86DE-5E557BA9F2F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C50E01-11B2-420E-B506-3D6E0980F1A0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72FA88-9AA2-478F-85FE-C2C903A6FE44}: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CCB20C-6123-416D-ADF7-7CF72C20D2AB}:3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FF79E7-CB97-410B-9D0A-2D8C02322204}:3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10C68D-C327-4EA5-87F4-2B225B280D82}:3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2397C7-5B73-41B9-BBF0-3C7DCF1FD9A2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5B0F78-EDD5-4724-B20C-3CAE3A5C12C4}:325"/>
</p:tagLst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4D53F338CC8DC4CAEFC22484AE86868" ma:contentTypeVersion="12" ma:contentTypeDescription="Tạo tài liệu mới." ma:contentTypeScope="" ma:versionID="2f0ba83103ae173d1d02d03384611654">
  <xsd:schema xmlns:xsd="http://www.w3.org/2001/XMLSchema" xmlns:xs="http://www.w3.org/2001/XMLSchema" xmlns:p="http://schemas.microsoft.com/office/2006/metadata/properties" xmlns:ns2="603f0427-bff9-46b6-b375-76b9c26189ea" xmlns:ns3="f12999e1-241a-4163-9295-d4ca9545933c" targetNamespace="http://schemas.microsoft.com/office/2006/metadata/properties" ma:root="true" ma:fieldsID="6ea02a51263c844fd00e2b3a9699c4bc" ns2:_="" ns3:_="">
    <xsd:import namespace="603f0427-bff9-46b6-b375-76b9c26189ea"/>
    <xsd:import namespace="f12999e1-241a-4163-9295-d4ca954593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0427-bff9-46b6-b375-76b9c2618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999e1-241a-4163-9295-d4ca95459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494D82-4B0B-4196-B271-D7EAF16B3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f0427-bff9-46b6-b375-76b9c26189ea"/>
    <ds:schemaRef ds:uri="f12999e1-241a-4163-9295-d4ca95459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2B336E-F57F-40F1-9689-359901DB4B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C2A62-6B8B-49EB-9889-6DEA51EE63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58</Words>
  <Application>Microsoft Office PowerPoint</Application>
  <PresentationFormat>On-screen Show (16:9)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Roboto Condensed Light</vt:lpstr>
      <vt:lpstr>Times New Roman</vt:lpstr>
      <vt:lpstr>Lato</vt:lpstr>
      <vt:lpstr>Patrick Hand</vt:lpstr>
      <vt:lpstr>End of Course Jeopardy by Slidesgo</vt:lpstr>
      <vt:lpstr>REVIEW 3</vt:lpstr>
      <vt:lpstr>Table of contents</vt:lpstr>
      <vt:lpstr>Warm-up</vt:lpstr>
      <vt:lpstr>PowerPoint Presentation</vt:lpstr>
      <vt:lpstr>Listen and number </vt:lpstr>
      <vt:lpstr>PowerPoint Presentation</vt:lpstr>
      <vt:lpstr>PowerPoint Presentation</vt:lpstr>
      <vt:lpstr>Ask and answer.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3_Period 1</dc:title>
  <cp:lastModifiedBy>Admin</cp:lastModifiedBy>
  <cp:revision>61</cp:revision>
  <dcterms:modified xsi:type="dcterms:W3CDTF">2025-03-23T14:06:45Z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0x01010044D53F338CC8DC4CAEFC22484AE86868</vt:lpwstr>
  </property>
</Properties>
</file>