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7"/>
  </p:notesMasterIdLst>
  <p:sldIdLst>
    <p:sldId id="410" r:id="rId2"/>
    <p:sldId id="257" r:id="rId3"/>
    <p:sldId id="442" r:id="rId4"/>
    <p:sldId id="517" r:id="rId5"/>
    <p:sldId id="51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00"/>
    <a:srgbClr val="CC00FF"/>
    <a:srgbClr val="FF66FF"/>
    <a:srgbClr val="FFFF66"/>
    <a:srgbClr val="0033CC"/>
    <a:srgbClr val="00FF99"/>
    <a:srgbClr val="0000CC"/>
    <a:srgbClr val="FFFF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443" autoAdjust="0"/>
  </p:normalViewPr>
  <p:slideViewPr>
    <p:cSldViewPr snapToGrid="0">
      <p:cViewPr varScale="1">
        <p:scale>
          <a:sx n="62" d="100"/>
          <a:sy n="62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12139-F68C-49BC-A563-C055EAFB51D9}" type="datetimeFigureOut">
              <a:rPr lang="en-US" smtClean="0"/>
              <a:t>23/3/2025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DA761-9DC0-47F8-9055-380C8A563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20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90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02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23/3/2025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77402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80500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92369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44854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77896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23/3/2025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93568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23/3/2025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15807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23/3/2025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86679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23/3/2025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107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23/3/2025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1450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23/3/2025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79873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pPr/>
              <a:t>23/3/2025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24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28" Type="http://schemas.openxmlformats.org/officeDocument/2006/relationships/slide" Target="slide3.xml"/><Relationship Id="rId27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3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29" Type="http://schemas.openxmlformats.org/officeDocument/2006/relationships/slide" Target="slide2.xml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8.png"/><Relationship Id="rId28" Type="http://schemas.openxmlformats.org/officeDocument/2006/relationships/image" Target="../media/image6.jpeg"/><Relationship Id="rId31" Type="http://schemas.microsoft.com/office/2007/relationships/hdphoto" Target="../media/hdphoto1.wdp"/><Relationship Id="rId27" Type="http://schemas.openxmlformats.org/officeDocument/2006/relationships/image" Target="../media/image25.png"/><Relationship Id="rId30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3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29" Type="http://schemas.openxmlformats.org/officeDocument/2006/relationships/slide" Target="slide2.xml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10.png"/><Relationship Id="rId28" Type="http://schemas.openxmlformats.org/officeDocument/2006/relationships/image" Target="../media/image6.jpeg"/><Relationship Id="rId31" Type="http://schemas.microsoft.com/office/2007/relationships/hdphoto" Target="../media/hdphoto1.wdp"/><Relationship Id="rId27" Type="http://schemas.openxmlformats.org/officeDocument/2006/relationships/image" Target="../media/image25.png"/><Relationship Id="rId30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3.xml"/><Relationship Id="rId29" Type="http://schemas.openxmlformats.org/officeDocument/2006/relationships/slide" Target="slide2.xml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12.png"/><Relationship Id="rId28" Type="http://schemas.openxmlformats.org/officeDocument/2006/relationships/image" Target="../media/image6.jpeg"/><Relationship Id="rId31" Type="http://schemas.microsoft.com/office/2007/relationships/hdphoto" Target="../media/hdphoto1.wdp"/><Relationship Id="rId27" Type="http://schemas.openxmlformats.org/officeDocument/2006/relationships/image" Target="../media/image25.png"/><Relationship Id="rId3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0D2DAF-6368-4360-A420-81ACE5D336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4"/>
            <a:ext cx="2850815" cy="25014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19B475-6E22-45D4-B4AC-B92E996813FF}"/>
              </a:ext>
            </a:extLst>
          </p:cNvPr>
          <p:cNvSpPr txBox="1"/>
          <p:nvPr/>
        </p:nvSpPr>
        <p:spPr>
          <a:xfrm>
            <a:off x="-234235" y="362908"/>
            <a:ext cx="30144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ort Day" pitchFamily="2" charset="0"/>
                <a:ea typeface="+mn-ea"/>
                <a:cs typeface="+mn-cs"/>
              </a:rPr>
              <a:t>Review 3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9D8D76-CEB0-474C-9BAD-383A1182039B}"/>
              </a:ext>
            </a:extLst>
          </p:cNvPr>
          <p:cNvGrpSpPr/>
          <p:nvPr/>
        </p:nvGrpSpPr>
        <p:grpSpPr>
          <a:xfrm>
            <a:off x="3392002" y="636754"/>
            <a:ext cx="5879050" cy="658948"/>
            <a:chOff x="3850876" y="2047457"/>
            <a:chExt cx="5879050" cy="6589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EB20B1-DDF3-4D34-9E16-4E2CE230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876" y="2047457"/>
              <a:ext cx="5879050" cy="6589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EF202D-0201-491B-B471-33ACB3D2F17D}"/>
                </a:ext>
              </a:extLst>
            </p:cNvPr>
            <p:cNvSpPr txBox="1"/>
            <p:nvPr/>
          </p:nvSpPr>
          <p:spPr>
            <a:xfrm>
              <a:off x="4555436" y="2047457"/>
              <a:ext cx="4469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PERIOD 2</a:t>
              </a:r>
            </a:p>
          </p:txBody>
        </p:sp>
      </p:grpSp>
      <p:pic>
        <p:nvPicPr>
          <p:cNvPr id="10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099" y="2060687"/>
            <a:ext cx="7418854" cy="34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4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80" name="Rectangle 79">
            <a:extLst>
              <a:ext uri="{FF2B5EF4-FFF2-40B4-BE49-F238E27FC236}">
                <a16:creationId xmlns:a16="http://schemas.microsoft.com/office/drawing/2014/main" id="{39FE4F1F-F992-4055-A700-E7E18FB8FE9D}"/>
              </a:ext>
            </a:extLst>
          </p:cNvPr>
          <p:cNvSpPr/>
          <p:nvPr/>
        </p:nvSpPr>
        <p:spPr>
          <a:xfrm>
            <a:off x="3441391" y="50021"/>
            <a:ext cx="54280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solidFill>
                  <a:srgbClr val="717DBD"/>
                </a:solidFill>
                <a:latin typeface="Amasis MT Pro Black" panose="02040A04050005020304" pitchFamily="18" charset="0"/>
              </a:rPr>
              <a:t>REVIEW 3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masis MT Pro Black" panose="02040A04050005020304" pitchFamily="18" charset="0"/>
            </a:endParaRPr>
          </a:p>
        </p:txBody>
      </p:sp>
      <p:sp>
        <p:nvSpPr>
          <p:cNvPr id="75" name="Isosceles Triangle 19">
            <a:extLst>
              <a:ext uri="{FF2B5EF4-FFF2-40B4-BE49-F238E27FC236}">
                <a16:creationId xmlns:a16="http://schemas.microsoft.com/office/drawing/2014/main" id="{70B89397-46A6-427B-9A2F-C2E9AF84FD2D}"/>
              </a:ext>
            </a:extLst>
          </p:cNvPr>
          <p:cNvSpPr/>
          <p:nvPr/>
        </p:nvSpPr>
        <p:spPr>
          <a:xfrm rot="5400000">
            <a:off x="5342558" y="-2056572"/>
            <a:ext cx="1396058" cy="12081165"/>
          </a:xfrm>
          <a:custGeom>
            <a:avLst/>
            <a:gdLst>
              <a:gd name="connsiteX0" fmla="*/ 0 w 566224"/>
              <a:gd name="connsiteY0" fmla="*/ 10747719 h 10747719"/>
              <a:gd name="connsiteX1" fmla="*/ 283112 w 566224"/>
              <a:gd name="connsiteY1" fmla="*/ 0 h 10747719"/>
              <a:gd name="connsiteX2" fmla="*/ 566224 w 566224"/>
              <a:gd name="connsiteY2" fmla="*/ 10747719 h 10747719"/>
              <a:gd name="connsiteX3" fmla="*/ 0 w 566224"/>
              <a:gd name="connsiteY3" fmla="*/ 10747719 h 10747719"/>
              <a:gd name="connsiteX0" fmla="*/ 865269 w 1431493"/>
              <a:gd name="connsiteY0" fmla="*/ 10747719 h 10747719"/>
              <a:gd name="connsiteX1" fmla="*/ 1148381 w 1431493"/>
              <a:gd name="connsiteY1" fmla="*/ 0 h 10747719"/>
              <a:gd name="connsiteX2" fmla="*/ 1431493 w 1431493"/>
              <a:gd name="connsiteY2" fmla="*/ 10747719 h 10747719"/>
              <a:gd name="connsiteX3" fmla="*/ 865269 w 1431493"/>
              <a:gd name="connsiteY3" fmla="*/ 10747719 h 10747719"/>
              <a:gd name="connsiteX0" fmla="*/ 865269 w 1431493"/>
              <a:gd name="connsiteY0" fmla="*/ 10747719 h 10747719"/>
              <a:gd name="connsiteX1" fmla="*/ 1148381 w 1431493"/>
              <a:gd name="connsiteY1" fmla="*/ 0 h 10747719"/>
              <a:gd name="connsiteX2" fmla="*/ 1431493 w 1431493"/>
              <a:gd name="connsiteY2" fmla="*/ 10747719 h 10747719"/>
              <a:gd name="connsiteX3" fmla="*/ 865269 w 1431493"/>
              <a:gd name="connsiteY3" fmla="*/ 10747719 h 10747719"/>
              <a:gd name="connsiteX0" fmla="*/ 865269 w 1637759"/>
              <a:gd name="connsiteY0" fmla="*/ 10747719 h 10747719"/>
              <a:gd name="connsiteX1" fmla="*/ 1148381 w 1637759"/>
              <a:gd name="connsiteY1" fmla="*/ 0 h 10747719"/>
              <a:gd name="connsiteX2" fmla="*/ 1431493 w 1637759"/>
              <a:gd name="connsiteY2" fmla="*/ 10747719 h 10747719"/>
              <a:gd name="connsiteX3" fmla="*/ 865269 w 1637759"/>
              <a:gd name="connsiteY3" fmla="*/ 10747719 h 10747719"/>
              <a:gd name="connsiteX0" fmla="*/ 623568 w 1396058"/>
              <a:gd name="connsiteY0" fmla="*/ 10747719 h 10747719"/>
              <a:gd name="connsiteX1" fmla="*/ 906680 w 1396058"/>
              <a:gd name="connsiteY1" fmla="*/ 0 h 10747719"/>
              <a:gd name="connsiteX2" fmla="*/ 1189792 w 1396058"/>
              <a:gd name="connsiteY2" fmla="*/ 10747719 h 10747719"/>
              <a:gd name="connsiteX3" fmla="*/ 623568 w 1396058"/>
              <a:gd name="connsiteY3" fmla="*/ 10747719 h 1074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6058" h="10747719">
                <a:moveTo>
                  <a:pt x="623568" y="10747719"/>
                </a:moveTo>
                <a:cubicBezTo>
                  <a:pt x="-1434415" y="7474635"/>
                  <a:pt x="2387891" y="3455963"/>
                  <a:pt x="906680" y="0"/>
                </a:cubicBezTo>
                <a:cubicBezTo>
                  <a:pt x="2632904" y="3230881"/>
                  <a:pt x="-930327" y="7727854"/>
                  <a:pt x="1189792" y="10747719"/>
                </a:cubicBezTo>
                <a:lnTo>
                  <a:pt x="623568" y="10747719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Isosceles Triangle 33">
            <a:extLst>
              <a:ext uri="{FF2B5EF4-FFF2-40B4-BE49-F238E27FC236}">
                <a16:creationId xmlns:a16="http://schemas.microsoft.com/office/drawing/2014/main" id="{07A16E74-ED86-4DBB-BD0A-0DCCE613B98C}"/>
              </a:ext>
            </a:extLst>
          </p:cNvPr>
          <p:cNvSpPr/>
          <p:nvPr/>
        </p:nvSpPr>
        <p:spPr>
          <a:xfrm rot="2476386">
            <a:off x="2785777" y="2537157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Isosceles Triangle 33">
            <a:extLst>
              <a:ext uri="{FF2B5EF4-FFF2-40B4-BE49-F238E27FC236}">
                <a16:creationId xmlns:a16="http://schemas.microsoft.com/office/drawing/2014/main" id="{677DCB51-FA1E-4C3B-9715-29D64EABAD29}"/>
              </a:ext>
            </a:extLst>
          </p:cNvPr>
          <p:cNvSpPr/>
          <p:nvPr/>
        </p:nvSpPr>
        <p:spPr>
          <a:xfrm rot="19123614" flipV="1">
            <a:off x="1055332" y="3803959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Isosceles Triangle 33">
            <a:extLst>
              <a:ext uri="{FF2B5EF4-FFF2-40B4-BE49-F238E27FC236}">
                <a16:creationId xmlns:a16="http://schemas.microsoft.com/office/drawing/2014/main" id="{D3CCEFD5-2434-42EA-B2FB-09200A4D7FE7}"/>
              </a:ext>
            </a:extLst>
          </p:cNvPr>
          <p:cNvSpPr/>
          <p:nvPr/>
        </p:nvSpPr>
        <p:spPr>
          <a:xfrm rot="19123614" flipV="1">
            <a:off x="5238818" y="3760317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Isosceles Triangle 33">
            <a:extLst>
              <a:ext uri="{FF2B5EF4-FFF2-40B4-BE49-F238E27FC236}">
                <a16:creationId xmlns:a16="http://schemas.microsoft.com/office/drawing/2014/main" id="{C2453799-03F2-47FC-BF5D-5ECDAEFA7BB5}"/>
              </a:ext>
            </a:extLst>
          </p:cNvPr>
          <p:cNvSpPr/>
          <p:nvPr/>
        </p:nvSpPr>
        <p:spPr>
          <a:xfrm rot="19123614" flipV="1">
            <a:off x="8580332" y="4419298"/>
            <a:ext cx="161239" cy="901465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Isosceles Triangle 33">
            <a:extLst>
              <a:ext uri="{FF2B5EF4-FFF2-40B4-BE49-F238E27FC236}">
                <a16:creationId xmlns:a16="http://schemas.microsoft.com/office/drawing/2014/main" id="{ECDC95A2-A9F9-4E84-AF20-DA99CBB56CAB}"/>
              </a:ext>
            </a:extLst>
          </p:cNvPr>
          <p:cNvSpPr/>
          <p:nvPr/>
        </p:nvSpPr>
        <p:spPr>
          <a:xfrm rot="2476386">
            <a:off x="4014223" y="2631987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Isosceles Triangle 33">
            <a:extLst>
              <a:ext uri="{FF2B5EF4-FFF2-40B4-BE49-F238E27FC236}">
                <a16:creationId xmlns:a16="http://schemas.microsoft.com/office/drawing/2014/main" id="{A30C66E6-1A01-4F8A-AE1E-768A6217CFA0}"/>
              </a:ext>
            </a:extLst>
          </p:cNvPr>
          <p:cNvSpPr/>
          <p:nvPr/>
        </p:nvSpPr>
        <p:spPr>
          <a:xfrm rot="2476386">
            <a:off x="6988005" y="3250400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Isosceles Triangle 33">
            <a:extLst>
              <a:ext uri="{FF2B5EF4-FFF2-40B4-BE49-F238E27FC236}">
                <a16:creationId xmlns:a16="http://schemas.microsoft.com/office/drawing/2014/main" id="{3EE22C05-6FE8-4A9D-94D9-DC65C2E485D0}"/>
              </a:ext>
            </a:extLst>
          </p:cNvPr>
          <p:cNvSpPr/>
          <p:nvPr/>
        </p:nvSpPr>
        <p:spPr>
          <a:xfrm rot="2476386">
            <a:off x="8029522" y="3745337"/>
            <a:ext cx="257499" cy="783175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178DD59-758C-4C3C-A547-5CDEBD527D81}"/>
              </a:ext>
            </a:extLst>
          </p:cNvPr>
          <p:cNvGrpSpPr/>
          <p:nvPr/>
        </p:nvGrpSpPr>
        <p:grpSpPr>
          <a:xfrm rot="20836786">
            <a:off x="2476299" y="1708940"/>
            <a:ext cx="790278" cy="1257486"/>
            <a:chOff x="3644701" y="634423"/>
            <a:chExt cx="1014192" cy="1613777"/>
          </a:xfrm>
        </p:grpSpPr>
        <p:sp>
          <p:nvSpPr>
            <p:cNvPr id="94" name="Freeform: Shape 40">
              <a:extLst>
                <a:ext uri="{FF2B5EF4-FFF2-40B4-BE49-F238E27FC236}">
                  <a16:creationId xmlns:a16="http://schemas.microsoft.com/office/drawing/2014/main" id="{B05165D6-7FFB-41B2-B368-D9F24F693018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: Shape 43">
              <a:extLst>
                <a:ext uri="{FF2B5EF4-FFF2-40B4-BE49-F238E27FC236}">
                  <a16:creationId xmlns:a16="http://schemas.microsoft.com/office/drawing/2014/main" id="{164AA982-60DA-40A2-92EE-3942FBC6B98A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: Shape 46">
              <a:extLst>
                <a:ext uri="{FF2B5EF4-FFF2-40B4-BE49-F238E27FC236}">
                  <a16:creationId xmlns:a16="http://schemas.microsoft.com/office/drawing/2014/main" id="{40506C55-5BE8-47A4-B8BA-77FE50CBB709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D8EFC754-EE40-448C-AA35-84B69306D7E1}"/>
              </a:ext>
            </a:extLst>
          </p:cNvPr>
          <p:cNvGrpSpPr/>
          <p:nvPr/>
        </p:nvGrpSpPr>
        <p:grpSpPr>
          <a:xfrm rot="3026158">
            <a:off x="3206077" y="2041743"/>
            <a:ext cx="569781" cy="906632"/>
            <a:chOff x="3644701" y="634423"/>
            <a:chExt cx="1014192" cy="1613777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98" name="Freeform: Shape 49">
              <a:extLst>
                <a:ext uri="{FF2B5EF4-FFF2-40B4-BE49-F238E27FC236}">
                  <a16:creationId xmlns:a16="http://schemas.microsoft.com/office/drawing/2014/main" id="{6180EB02-2897-4325-BF39-784E4FC99EDC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: Shape 50">
              <a:extLst>
                <a:ext uri="{FF2B5EF4-FFF2-40B4-BE49-F238E27FC236}">
                  <a16:creationId xmlns:a16="http://schemas.microsoft.com/office/drawing/2014/main" id="{79346440-0C17-4D37-98EC-6C40049FF081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: Shape 51">
              <a:extLst>
                <a:ext uri="{FF2B5EF4-FFF2-40B4-BE49-F238E27FC236}">
                  <a16:creationId xmlns:a16="http://schemas.microsoft.com/office/drawing/2014/main" id="{607F6F44-0246-4A92-B6A0-B01F20EC068D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E22F341-9A18-4D62-B016-64E4162EE63F}"/>
              </a:ext>
            </a:extLst>
          </p:cNvPr>
          <p:cNvGrpSpPr/>
          <p:nvPr/>
        </p:nvGrpSpPr>
        <p:grpSpPr>
          <a:xfrm rot="8952605">
            <a:off x="1163382" y="4237714"/>
            <a:ext cx="1150122" cy="1830068"/>
            <a:chOff x="3644701" y="634423"/>
            <a:chExt cx="1014192" cy="1613777"/>
          </a:xfrm>
        </p:grpSpPr>
        <p:sp>
          <p:nvSpPr>
            <p:cNvPr id="102" name="Freeform: Shape 53">
              <a:extLst>
                <a:ext uri="{FF2B5EF4-FFF2-40B4-BE49-F238E27FC236}">
                  <a16:creationId xmlns:a16="http://schemas.microsoft.com/office/drawing/2014/main" id="{95AD4355-21D3-4DAA-9ACD-6F242839896F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: Shape 54">
              <a:extLst>
                <a:ext uri="{FF2B5EF4-FFF2-40B4-BE49-F238E27FC236}">
                  <a16:creationId xmlns:a16="http://schemas.microsoft.com/office/drawing/2014/main" id="{8674F99E-89BB-44BE-A6BB-0579E7D1FB57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: Shape 55">
              <a:extLst>
                <a:ext uri="{FF2B5EF4-FFF2-40B4-BE49-F238E27FC236}">
                  <a16:creationId xmlns:a16="http://schemas.microsoft.com/office/drawing/2014/main" id="{D0A4E016-B745-4278-9755-DC57B18028B0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90CDFC2-42FA-454E-BD61-D727D8FD3654}"/>
              </a:ext>
            </a:extLst>
          </p:cNvPr>
          <p:cNvGrpSpPr/>
          <p:nvPr/>
        </p:nvGrpSpPr>
        <p:grpSpPr>
          <a:xfrm rot="1094539">
            <a:off x="4047426" y="1581174"/>
            <a:ext cx="1006421" cy="1601412"/>
            <a:chOff x="3644701" y="634423"/>
            <a:chExt cx="1014192" cy="1613777"/>
          </a:xfrm>
        </p:grpSpPr>
        <p:sp>
          <p:nvSpPr>
            <p:cNvPr id="106" name="Freeform: Shape 61">
              <a:extLst>
                <a:ext uri="{FF2B5EF4-FFF2-40B4-BE49-F238E27FC236}">
                  <a16:creationId xmlns:a16="http://schemas.microsoft.com/office/drawing/2014/main" id="{68B71CA1-ACD8-4151-8B44-B0DB0A96ABB8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: Shape 62">
              <a:extLst>
                <a:ext uri="{FF2B5EF4-FFF2-40B4-BE49-F238E27FC236}">
                  <a16:creationId xmlns:a16="http://schemas.microsoft.com/office/drawing/2014/main" id="{23D65390-A0A7-4B31-AA4F-23221D6EEAF1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: Shape 63">
              <a:extLst>
                <a:ext uri="{FF2B5EF4-FFF2-40B4-BE49-F238E27FC236}">
                  <a16:creationId xmlns:a16="http://schemas.microsoft.com/office/drawing/2014/main" id="{A32DE699-3F15-42FD-8A09-09F97F664C93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E6A49EF-72E2-4FC7-B4C3-C8A5FA9BE976}"/>
              </a:ext>
            </a:extLst>
          </p:cNvPr>
          <p:cNvGrpSpPr/>
          <p:nvPr/>
        </p:nvGrpSpPr>
        <p:grpSpPr>
          <a:xfrm rot="8952605">
            <a:off x="5294762" y="4237657"/>
            <a:ext cx="1006421" cy="1601412"/>
            <a:chOff x="3644701" y="634423"/>
            <a:chExt cx="1014192" cy="1613777"/>
          </a:xfrm>
        </p:grpSpPr>
        <p:sp>
          <p:nvSpPr>
            <p:cNvPr id="114" name="Freeform: Shape 57">
              <a:extLst>
                <a:ext uri="{FF2B5EF4-FFF2-40B4-BE49-F238E27FC236}">
                  <a16:creationId xmlns:a16="http://schemas.microsoft.com/office/drawing/2014/main" id="{D9F15B48-14C5-43EE-9A80-C92E2403C2EC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: Shape 58">
              <a:extLst>
                <a:ext uri="{FF2B5EF4-FFF2-40B4-BE49-F238E27FC236}">
                  <a16:creationId xmlns:a16="http://schemas.microsoft.com/office/drawing/2014/main" id="{B3B288A4-C1A3-4341-BB92-B3C96260C7D0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: Shape 59">
              <a:extLst>
                <a:ext uri="{FF2B5EF4-FFF2-40B4-BE49-F238E27FC236}">
                  <a16:creationId xmlns:a16="http://schemas.microsoft.com/office/drawing/2014/main" id="{F22D3A53-9932-4485-A84E-C1A992BCB6C5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6AD35ACF-21EF-4087-8B53-716152BB5BEE}"/>
              </a:ext>
            </a:extLst>
          </p:cNvPr>
          <p:cNvGrpSpPr/>
          <p:nvPr/>
        </p:nvGrpSpPr>
        <p:grpSpPr>
          <a:xfrm rot="1094539">
            <a:off x="7127241" y="2927279"/>
            <a:ext cx="535391" cy="851911"/>
            <a:chOff x="3644701" y="634423"/>
            <a:chExt cx="1014192" cy="1613777"/>
          </a:xfrm>
        </p:grpSpPr>
        <p:sp>
          <p:nvSpPr>
            <p:cNvPr id="124" name="Freeform: Shape 65">
              <a:extLst>
                <a:ext uri="{FF2B5EF4-FFF2-40B4-BE49-F238E27FC236}">
                  <a16:creationId xmlns:a16="http://schemas.microsoft.com/office/drawing/2014/main" id="{835D9D52-CD83-4D7C-B1F7-FB867FDE9F33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: Shape 66">
              <a:extLst>
                <a:ext uri="{FF2B5EF4-FFF2-40B4-BE49-F238E27FC236}">
                  <a16:creationId xmlns:a16="http://schemas.microsoft.com/office/drawing/2014/main" id="{0E3AD5B4-2647-425E-AEC5-62408940E937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: Shape 67">
              <a:extLst>
                <a:ext uri="{FF2B5EF4-FFF2-40B4-BE49-F238E27FC236}">
                  <a16:creationId xmlns:a16="http://schemas.microsoft.com/office/drawing/2014/main" id="{F3D85385-104D-4BD9-8D4D-6B624195C7A7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7093A71-6F90-44B2-B072-6121F19305B1}"/>
              </a:ext>
            </a:extLst>
          </p:cNvPr>
          <p:cNvGrpSpPr/>
          <p:nvPr/>
        </p:nvGrpSpPr>
        <p:grpSpPr>
          <a:xfrm rot="3765774">
            <a:off x="7418108" y="3032103"/>
            <a:ext cx="535391" cy="851911"/>
            <a:chOff x="3644701" y="634423"/>
            <a:chExt cx="1014192" cy="1613777"/>
          </a:xfrm>
        </p:grpSpPr>
        <p:sp>
          <p:nvSpPr>
            <p:cNvPr id="133" name="Freeform: Shape 69">
              <a:extLst>
                <a:ext uri="{FF2B5EF4-FFF2-40B4-BE49-F238E27FC236}">
                  <a16:creationId xmlns:a16="http://schemas.microsoft.com/office/drawing/2014/main" id="{B6590134-FB6E-4E11-AF3D-81F7B35D3EF2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: Shape 70">
              <a:extLst>
                <a:ext uri="{FF2B5EF4-FFF2-40B4-BE49-F238E27FC236}">
                  <a16:creationId xmlns:a16="http://schemas.microsoft.com/office/drawing/2014/main" id="{674ADB20-1D26-4C5C-A88C-04034D27B1BF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: Shape 71">
              <a:extLst>
                <a:ext uri="{FF2B5EF4-FFF2-40B4-BE49-F238E27FC236}">
                  <a16:creationId xmlns:a16="http://schemas.microsoft.com/office/drawing/2014/main" id="{67AC9C68-DDB1-4719-9BA4-E69DDE98A41C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C4071962-D040-4341-91E6-160C3C64E45C}"/>
              </a:ext>
            </a:extLst>
          </p:cNvPr>
          <p:cNvGrpSpPr/>
          <p:nvPr/>
        </p:nvGrpSpPr>
        <p:grpSpPr>
          <a:xfrm rot="8659024">
            <a:off x="8797271" y="4814889"/>
            <a:ext cx="535391" cy="851911"/>
            <a:chOff x="3644701" y="634423"/>
            <a:chExt cx="1014192" cy="1613777"/>
          </a:xfrm>
        </p:grpSpPr>
        <p:sp>
          <p:nvSpPr>
            <p:cNvPr id="146" name="Freeform: Shape 73">
              <a:extLst>
                <a:ext uri="{FF2B5EF4-FFF2-40B4-BE49-F238E27FC236}">
                  <a16:creationId xmlns:a16="http://schemas.microsoft.com/office/drawing/2014/main" id="{8517F02B-0366-4C0F-ADDD-7083F8503868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74">
              <a:extLst>
                <a:ext uri="{FF2B5EF4-FFF2-40B4-BE49-F238E27FC236}">
                  <a16:creationId xmlns:a16="http://schemas.microsoft.com/office/drawing/2014/main" id="{1B131CC3-65A8-49A2-A46B-942083AFE797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: Shape 75">
              <a:extLst>
                <a:ext uri="{FF2B5EF4-FFF2-40B4-BE49-F238E27FC236}">
                  <a16:creationId xmlns:a16="http://schemas.microsoft.com/office/drawing/2014/main" id="{2C915197-3E09-4B9B-AFDE-48AB79B983ED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D0F41939-4C02-4534-BD78-6E08EEE34CA5}"/>
              </a:ext>
            </a:extLst>
          </p:cNvPr>
          <p:cNvGrpSpPr/>
          <p:nvPr/>
        </p:nvGrpSpPr>
        <p:grpSpPr>
          <a:xfrm rot="2793101">
            <a:off x="8219067" y="3028168"/>
            <a:ext cx="760005" cy="1209315"/>
            <a:chOff x="3644701" y="634423"/>
            <a:chExt cx="1014192" cy="1613777"/>
          </a:xfrm>
        </p:grpSpPr>
        <p:sp>
          <p:nvSpPr>
            <p:cNvPr id="150" name="Freeform: Shape 77">
              <a:extLst>
                <a:ext uri="{FF2B5EF4-FFF2-40B4-BE49-F238E27FC236}">
                  <a16:creationId xmlns:a16="http://schemas.microsoft.com/office/drawing/2014/main" id="{28878622-72E6-4C9A-8B1A-C40CF8A0C026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: Shape 78">
              <a:extLst>
                <a:ext uri="{FF2B5EF4-FFF2-40B4-BE49-F238E27FC236}">
                  <a16:creationId xmlns:a16="http://schemas.microsoft.com/office/drawing/2014/main" id="{C4087BE3-A08B-4A54-95F8-43B24EC79C9F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: Shape 79">
              <a:extLst>
                <a:ext uri="{FF2B5EF4-FFF2-40B4-BE49-F238E27FC236}">
                  <a16:creationId xmlns:a16="http://schemas.microsoft.com/office/drawing/2014/main" id="{55F5FF81-F82A-4842-A24F-BD73F42AEA1D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286497B8-5E31-4761-92E6-9788CC95C027}"/>
              </a:ext>
            </a:extLst>
          </p:cNvPr>
          <p:cNvGrpSpPr/>
          <p:nvPr/>
        </p:nvGrpSpPr>
        <p:grpSpPr>
          <a:xfrm rot="3765774">
            <a:off x="11556580" y="3525150"/>
            <a:ext cx="535391" cy="851911"/>
            <a:chOff x="3644701" y="634423"/>
            <a:chExt cx="1014192" cy="1613777"/>
          </a:xfrm>
        </p:grpSpPr>
        <p:sp>
          <p:nvSpPr>
            <p:cNvPr id="154" name="Freeform: Shape 81">
              <a:extLst>
                <a:ext uri="{FF2B5EF4-FFF2-40B4-BE49-F238E27FC236}">
                  <a16:creationId xmlns:a16="http://schemas.microsoft.com/office/drawing/2014/main" id="{4D763CBC-A30A-46A5-9DD9-FBD63F5F9B64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: Shape 82">
              <a:extLst>
                <a:ext uri="{FF2B5EF4-FFF2-40B4-BE49-F238E27FC236}">
                  <a16:creationId xmlns:a16="http://schemas.microsoft.com/office/drawing/2014/main" id="{6E02BA31-9F3D-4509-B404-2C68A3B5FC38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: Shape 83">
              <a:extLst>
                <a:ext uri="{FF2B5EF4-FFF2-40B4-BE49-F238E27FC236}">
                  <a16:creationId xmlns:a16="http://schemas.microsoft.com/office/drawing/2014/main" id="{17FB1619-82AA-4F4A-BBDE-5A0468FCDCC3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BA740604-9438-4670-BEEB-65366DD45EFF}"/>
              </a:ext>
            </a:extLst>
          </p:cNvPr>
          <p:cNvGrpSpPr/>
          <p:nvPr/>
        </p:nvGrpSpPr>
        <p:grpSpPr>
          <a:xfrm rot="6992625">
            <a:off x="11662420" y="4228575"/>
            <a:ext cx="535391" cy="851911"/>
            <a:chOff x="3644701" y="634423"/>
            <a:chExt cx="1014192" cy="1613777"/>
          </a:xfrm>
        </p:grpSpPr>
        <p:sp>
          <p:nvSpPr>
            <p:cNvPr id="158" name="Freeform: Shape 85">
              <a:extLst>
                <a:ext uri="{FF2B5EF4-FFF2-40B4-BE49-F238E27FC236}">
                  <a16:creationId xmlns:a16="http://schemas.microsoft.com/office/drawing/2014/main" id="{ACC00A01-8D29-4B75-B20F-45F6693306E0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: Shape 86">
              <a:extLst>
                <a:ext uri="{FF2B5EF4-FFF2-40B4-BE49-F238E27FC236}">
                  <a16:creationId xmlns:a16="http://schemas.microsoft.com/office/drawing/2014/main" id="{A606614C-9656-416C-AC5E-80895D5BB654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: Shape 87">
              <a:extLst>
                <a:ext uri="{FF2B5EF4-FFF2-40B4-BE49-F238E27FC236}">
                  <a16:creationId xmlns:a16="http://schemas.microsoft.com/office/drawing/2014/main" id="{488C8CED-C2F6-4A71-BE22-CB261622EA40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53FD2D98-0946-418C-A5F4-70FF2CF5CCA9}"/>
              </a:ext>
            </a:extLst>
          </p:cNvPr>
          <p:cNvGrpSpPr/>
          <p:nvPr/>
        </p:nvGrpSpPr>
        <p:grpSpPr>
          <a:xfrm>
            <a:off x="44652" y="1311505"/>
            <a:ext cx="2730869" cy="2696846"/>
            <a:chOff x="591881" y="2200513"/>
            <a:chExt cx="1322575" cy="1717754"/>
          </a:xfrm>
        </p:grpSpPr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6DE366DF-5660-4263-ABDF-0FD3408DB1A9}"/>
                </a:ext>
              </a:extLst>
            </p:cNvPr>
            <p:cNvGrpSpPr/>
            <p:nvPr/>
          </p:nvGrpSpPr>
          <p:grpSpPr>
            <a:xfrm>
              <a:off x="591881" y="2200513"/>
              <a:ext cx="1322575" cy="1717754"/>
              <a:chOff x="10471522" y="258882"/>
              <a:chExt cx="1513241" cy="1965390"/>
            </a:xfrm>
          </p:grpSpPr>
          <p:sp>
            <p:nvSpPr>
              <p:cNvPr id="165" name="Freeform: Shape 17">
                <a:hlinkClick r:id="" action="ppaction://noaction"/>
                <a:extLst>
                  <a:ext uri="{FF2B5EF4-FFF2-40B4-BE49-F238E27FC236}">
                    <a16:creationId xmlns:a16="http://schemas.microsoft.com/office/drawing/2014/main" id="{8FC8AE42-9775-4B0D-91B1-570B7690524B}"/>
                  </a:ext>
                </a:extLst>
              </p:cNvPr>
              <p:cNvSpPr/>
              <p:nvPr/>
            </p:nvSpPr>
            <p:spPr>
              <a:xfrm rot="9000000">
                <a:off x="10471522" y="258882"/>
                <a:ext cx="1513241" cy="1965390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25A77B9E-5207-46CD-ABF3-207A3C2AE839}"/>
                  </a:ext>
                </a:extLst>
              </p:cNvPr>
              <p:cNvSpPr/>
              <p:nvPr/>
            </p:nvSpPr>
            <p:spPr>
              <a:xfrm>
                <a:off x="10633473" y="601208"/>
                <a:ext cx="1220372" cy="1220372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30B0F5AE-C993-4156-B8D8-FF4F14FC0BC7}"/>
                </a:ext>
              </a:extLst>
            </p:cNvPr>
            <p:cNvSpPr txBox="1"/>
            <p:nvPr/>
          </p:nvSpPr>
          <p:spPr>
            <a:xfrm>
              <a:off x="720829" y="2691909"/>
              <a:ext cx="1126823" cy="646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arm-up </a:t>
              </a:r>
            </a:p>
            <a:p>
              <a:pPr lvl="0" algn="ctr"/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review</a:t>
              </a: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92C50C7F-2E44-4115-BADB-4043B248EA04}"/>
              </a:ext>
            </a:extLst>
          </p:cNvPr>
          <p:cNvGrpSpPr/>
          <p:nvPr/>
        </p:nvGrpSpPr>
        <p:grpSpPr>
          <a:xfrm>
            <a:off x="2211832" y="3381645"/>
            <a:ext cx="2877091" cy="2808114"/>
            <a:chOff x="2390522" y="2922047"/>
            <a:chExt cx="1278862" cy="1826844"/>
          </a:xfrm>
        </p:grpSpPr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215C53DC-9578-4044-809A-0198C271D67E}"/>
                </a:ext>
              </a:extLst>
            </p:cNvPr>
            <p:cNvGrpSpPr/>
            <p:nvPr/>
          </p:nvGrpSpPr>
          <p:grpSpPr>
            <a:xfrm>
              <a:off x="2390664" y="2922047"/>
              <a:ext cx="1274826" cy="1826844"/>
              <a:chOff x="10352114" y="-116617"/>
              <a:chExt cx="1458608" cy="2090206"/>
            </a:xfrm>
          </p:grpSpPr>
          <p:sp>
            <p:nvSpPr>
              <p:cNvPr id="171" name="Freeform: Shape 22">
                <a:hlinkClick r:id="" action="ppaction://noaction"/>
                <a:extLst>
                  <a:ext uri="{FF2B5EF4-FFF2-40B4-BE49-F238E27FC236}">
                    <a16:creationId xmlns:a16="http://schemas.microsoft.com/office/drawing/2014/main" id="{57BDE34A-ECF9-4293-A301-922471D3E1F1}"/>
                  </a:ext>
                </a:extLst>
              </p:cNvPr>
              <p:cNvSpPr/>
              <p:nvPr/>
            </p:nvSpPr>
            <p:spPr>
              <a:xfrm rot="9000000">
                <a:off x="10352114" y="-116617"/>
                <a:ext cx="1458608" cy="2090206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6CA1427A-4BB0-4B7F-ADAB-3C337CA9C50D}"/>
                  </a:ext>
                </a:extLst>
              </p:cNvPr>
              <p:cNvSpPr/>
              <p:nvPr/>
            </p:nvSpPr>
            <p:spPr>
              <a:xfrm>
                <a:off x="10493935" y="265249"/>
                <a:ext cx="1220372" cy="122037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6F0EB021-6CEB-4632-B0EF-1D86389DB683}"/>
                </a:ext>
              </a:extLst>
            </p:cNvPr>
            <p:cNvSpPr txBox="1"/>
            <p:nvPr/>
          </p:nvSpPr>
          <p:spPr>
            <a:xfrm>
              <a:off x="2390522" y="3436068"/>
              <a:ext cx="1278862" cy="700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Read and match. 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41433903-5507-4840-B84E-C5A39FF1CA4E}"/>
              </a:ext>
            </a:extLst>
          </p:cNvPr>
          <p:cNvGrpSpPr/>
          <p:nvPr/>
        </p:nvGrpSpPr>
        <p:grpSpPr>
          <a:xfrm>
            <a:off x="4589089" y="1476156"/>
            <a:ext cx="2922536" cy="2720321"/>
            <a:chOff x="4306165" y="2185672"/>
            <a:chExt cx="1455005" cy="2029319"/>
          </a:xfrm>
        </p:grpSpPr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B3A22B67-AC04-4960-8C07-8ECA2C53D44D}"/>
                </a:ext>
              </a:extLst>
            </p:cNvPr>
            <p:cNvGrpSpPr/>
            <p:nvPr/>
          </p:nvGrpSpPr>
          <p:grpSpPr>
            <a:xfrm>
              <a:off x="4306165" y="2185672"/>
              <a:ext cx="1455005" cy="2029319"/>
              <a:chOff x="10210112" y="-123083"/>
              <a:chExt cx="1664763" cy="2321871"/>
            </a:xfrm>
          </p:grpSpPr>
          <p:sp>
            <p:nvSpPr>
              <p:cNvPr id="177" name="Freeform: Shape 25">
                <a:hlinkClick r:id="rId28" action="ppaction://hlinksldjump"/>
                <a:extLst>
                  <a:ext uri="{FF2B5EF4-FFF2-40B4-BE49-F238E27FC236}">
                    <a16:creationId xmlns:a16="http://schemas.microsoft.com/office/drawing/2014/main" id="{A210ECB8-19BA-4550-BCBC-C810C26B41CF}"/>
                  </a:ext>
                </a:extLst>
              </p:cNvPr>
              <p:cNvSpPr/>
              <p:nvPr/>
            </p:nvSpPr>
            <p:spPr>
              <a:xfrm rot="9000000">
                <a:off x="10210112" y="-123083"/>
                <a:ext cx="1664763" cy="2321871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1F564DF5-D1F7-4058-97F4-1526D4B67C5A}"/>
                  </a:ext>
                </a:extLst>
              </p:cNvPr>
              <p:cNvSpPr/>
              <p:nvPr/>
            </p:nvSpPr>
            <p:spPr>
              <a:xfrm>
                <a:off x="10443846" y="473167"/>
                <a:ext cx="1220372" cy="1220372"/>
              </a:xfrm>
              <a:prstGeom prst="ellipse">
                <a:avLst/>
              </a:prstGeom>
              <a:solidFill>
                <a:srgbClr val="FF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511E3D9A-8073-40B7-A099-AAF5C486E07B}"/>
                </a:ext>
              </a:extLst>
            </p:cNvPr>
            <p:cNvSpPr txBox="1"/>
            <p:nvPr/>
          </p:nvSpPr>
          <p:spPr>
            <a:xfrm>
              <a:off x="4494086" y="2821471"/>
              <a:ext cx="1126823" cy="803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Read and complete.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3E48D4B2-8CC1-488A-A0DA-18C78D309A30}"/>
              </a:ext>
            </a:extLst>
          </p:cNvPr>
          <p:cNvGrpSpPr/>
          <p:nvPr/>
        </p:nvGrpSpPr>
        <p:grpSpPr>
          <a:xfrm>
            <a:off x="5908736" y="4207538"/>
            <a:ext cx="2738177" cy="2311463"/>
            <a:chOff x="5891884" y="3693914"/>
            <a:chExt cx="1536899" cy="1662263"/>
          </a:xfrm>
        </p:grpSpPr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9112960C-16BB-4D3C-BF92-F4A7757EFAC9}"/>
                </a:ext>
              </a:extLst>
            </p:cNvPr>
            <p:cNvGrpSpPr/>
            <p:nvPr/>
          </p:nvGrpSpPr>
          <p:grpSpPr>
            <a:xfrm>
              <a:off x="5891884" y="3693914"/>
              <a:ext cx="1536899" cy="1662263"/>
              <a:chOff x="10231861" y="42217"/>
              <a:chExt cx="1758462" cy="1901899"/>
            </a:xfrm>
          </p:grpSpPr>
          <p:sp>
            <p:nvSpPr>
              <p:cNvPr id="183" name="Freeform: Shape 28">
                <a:hlinkClick r:id="" action="ppaction://noaction"/>
                <a:extLst>
                  <a:ext uri="{FF2B5EF4-FFF2-40B4-BE49-F238E27FC236}">
                    <a16:creationId xmlns:a16="http://schemas.microsoft.com/office/drawing/2014/main" id="{9026DF13-7A4F-4010-966C-0A65F08FD954}"/>
                  </a:ext>
                </a:extLst>
              </p:cNvPr>
              <p:cNvSpPr/>
              <p:nvPr/>
            </p:nvSpPr>
            <p:spPr>
              <a:xfrm rot="9000000">
                <a:off x="10231861" y="42217"/>
                <a:ext cx="1758462" cy="1901899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AAB24A7B-6F95-4F69-8557-B1EF6DB37FCA}"/>
                  </a:ext>
                </a:extLst>
              </p:cNvPr>
              <p:cNvSpPr/>
              <p:nvPr/>
            </p:nvSpPr>
            <p:spPr>
              <a:xfrm>
                <a:off x="10493912" y="399171"/>
                <a:ext cx="1220372" cy="1220372"/>
              </a:xfrm>
              <a:prstGeom prst="ellipse">
                <a:avLst/>
              </a:prstGeom>
              <a:solidFill>
                <a:srgbClr val="CC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49734463-D443-40C0-97D3-8CDFAE3897E4}"/>
                </a:ext>
              </a:extLst>
            </p:cNvPr>
            <p:cNvSpPr txBox="1"/>
            <p:nvPr/>
          </p:nvSpPr>
          <p:spPr>
            <a:xfrm>
              <a:off x="6082960" y="4136628"/>
              <a:ext cx="1126823" cy="774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Ask and answer. 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9EA09405-676E-42E2-A778-37483AE236C0}"/>
              </a:ext>
            </a:extLst>
          </p:cNvPr>
          <p:cNvGrpSpPr/>
          <p:nvPr/>
        </p:nvGrpSpPr>
        <p:grpSpPr>
          <a:xfrm>
            <a:off x="8761874" y="2341547"/>
            <a:ext cx="3001262" cy="2814400"/>
            <a:chOff x="8213952" y="3207922"/>
            <a:chExt cx="1536899" cy="1819357"/>
          </a:xfrm>
        </p:grpSpPr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BDB6D21-5506-4223-A1AB-59FF13838808}"/>
                </a:ext>
              </a:extLst>
            </p:cNvPr>
            <p:cNvGrpSpPr/>
            <p:nvPr/>
          </p:nvGrpSpPr>
          <p:grpSpPr>
            <a:xfrm>
              <a:off x="8213952" y="3207922"/>
              <a:ext cx="1536899" cy="1819357"/>
              <a:chOff x="10217533" y="-46705"/>
              <a:chExt cx="1758462" cy="2081639"/>
            </a:xfrm>
          </p:grpSpPr>
          <p:sp>
            <p:nvSpPr>
              <p:cNvPr id="189" name="Freeform: Shape 31">
                <a:hlinkClick r:id="" action="ppaction://noaction"/>
                <a:extLst>
                  <a:ext uri="{FF2B5EF4-FFF2-40B4-BE49-F238E27FC236}">
                    <a16:creationId xmlns:a16="http://schemas.microsoft.com/office/drawing/2014/main" id="{3A0ECD93-D96D-4277-A9CD-157FA028AEAE}"/>
                  </a:ext>
                </a:extLst>
              </p:cNvPr>
              <p:cNvSpPr/>
              <p:nvPr/>
            </p:nvSpPr>
            <p:spPr>
              <a:xfrm rot="9000000">
                <a:off x="10217533" y="-46705"/>
                <a:ext cx="1758462" cy="2081639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CC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7F184C5A-9438-41BA-8F77-0B1D1143DB2A}"/>
                  </a:ext>
                </a:extLst>
              </p:cNvPr>
              <p:cNvSpPr/>
              <p:nvPr/>
            </p:nvSpPr>
            <p:spPr>
              <a:xfrm>
                <a:off x="10493912" y="399171"/>
                <a:ext cx="1220372" cy="122037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D0C28B98-ED86-4926-AF76-8A609CBAD269}"/>
                </a:ext>
              </a:extLst>
            </p:cNvPr>
            <p:cNvSpPr txBox="1"/>
            <p:nvPr/>
          </p:nvSpPr>
          <p:spPr>
            <a:xfrm>
              <a:off x="8407996" y="3718852"/>
              <a:ext cx="1173422" cy="696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Fun corner and wrap-up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424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372,953 Cartoon Frame Stock Photos and Images - 123RF"/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t="2020" r="5340" b="607"/>
          <a:stretch/>
        </p:blipFill>
        <p:spPr bwMode="auto">
          <a:xfrm>
            <a:off x="0" y="75705"/>
            <a:ext cx="12192000" cy="672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3" descr="Cartoon Home Toy Colored Button Icon Signs And Symbols Can Be Used For Web  Logo Mobile App Ui Ux Stock Illustration - Download Image Now - iStock">
            <a:hlinkClick r:id="rId2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96" t="13992" r="14575" b="14579"/>
          <a:stretch/>
        </p:blipFill>
        <p:spPr bwMode="auto">
          <a:xfrm>
            <a:off x="11049228" y="5685371"/>
            <a:ext cx="1118167" cy="11181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94925" y="1262909"/>
            <a:ext cx="5804565" cy="43534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758600" y="1632524"/>
            <a:ext cx="4408795" cy="375920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5999490" y="2337803"/>
            <a:ext cx="1759110" cy="117432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999490" y="3028208"/>
            <a:ext cx="1817530" cy="2040738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999490" y="3734645"/>
            <a:ext cx="1830305" cy="60226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974885" y="2791018"/>
            <a:ext cx="1783715" cy="162990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974885" y="2101932"/>
            <a:ext cx="1783715" cy="2967015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01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372,953 Cartoon Frame Stock Photos and Images - 123RF"/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t="2020" r="5340" b="607"/>
          <a:stretch/>
        </p:blipFill>
        <p:spPr bwMode="auto">
          <a:xfrm>
            <a:off x="-1039091" y="-457992"/>
            <a:ext cx="14436436" cy="796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3" descr="Cartoon Home Toy Colored Button Icon Signs And Symbols Can Be Used For Web  Logo Mobile App Ui Ux Stock Illustration - Download Image Now - iStock">
            <a:hlinkClick r:id="rId2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96" t="13992" r="14575" b="14579"/>
          <a:stretch/>
        </p:blipFill>
        <p:spPr bwMode="auto">
          <a:xfrm>
            <a:off x="10771045" y="5523633"/>
            <a:ext cx="1310986" cy="13109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78823" y="2432992"/>
            <a:ext cx="11273246" cy="25590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2178921" y="2462418"/>
            <a:ext cx="1409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10258154" y="2432992"/>
            <a:ext cx="1409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7794789" y="3311319"/>
            <a:ext cx="1409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1474416" y="4131780"/>
            <a:ext cx="1409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8365075" y="4103663"/>
            <a:ext cx="1409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63729" y="596543"/>
            <a:ext cx="984885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6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372,953 Cartoon Frame Stock Photos and Images - 123RF"/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t="2020" r="5340" b="607"/>
          <a:stretch/>
        </p:blipFill>
        <p:spPr bwMode="auto">
          <a:xfrm>
            <a:off x="-1039091" y="-471055"/>
            <a:ext cx="14436436" cy="796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3" descr="Cartoon Home Toy Colored Button Icon Signs And Symbols Can Be Used For Web  Logo Mobile App Ui Ux Stock Illustration - Download Image Now - iStock">
            <a:hlinkClick r:id="rId2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96" t="13992" r="14575" b="14579"/>
          <a:stretch/>
        </p:blipFill>
        <p:spPr bwMode="auto">
          <a:xfrm>
            <a:off x="10771045" y="5523633"/>
            <a:ext cx="1310986" cy="1310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14115" y="108449"/>
            <a:ext cx="9858375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6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9261</TotalTime>
  <Words>34</Words>
  <Application>Microsoft Office PowerPoint</Application>
  <PresentationFormat>Widescreen</PresentationFormat>
  <Paragraphs>17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Amasis MT Pro Black</vt:lpstr>
      <vt:lpstr>Calibri</vt:lpstr>
      <vt:lpstr>Comic Sans MS</vt:lpstr>
      <vt:lpstr>Sport Day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329</cp:revision>
  <dcterms:created xsi:type="dcterms:W3CDTF">2022-01-25T11:05:41Z</dcterms:created>
  <dcterms:modified xsi:type="dcterms:W3CDTF">2025-03-23T14:11:58Z</dcterms:modified>
</cp:coreProperties>
</file>