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1"/>
  </p:notesMasterIdLst>
  <p:sldIdLst>
    <p:sldId id="323" r:id="rId2"/>
    <p:sldId id="258" r:id="rId3"/>
    <p:sldId id="262" r:id="rId4"/>
    <p:sldId id="257" r:id="rId5"/>
    <p:sldId id="272" r:id="rId6"/>
    <p:sldId id="308" r:id="rId7"/>
    <p:sldId id="277" r:id="rId8"/>
    <p:sldId id="312" r:id="rId9"/>
    <p:sldId id="282" r:id="rId10"/>
  </p:sldIdLst>
  <p:sldSz cx="9144000" cy="5143500" type="screen16x9"/>
  <p:notesSz cx="6858000" cy="9144000"/>
  <p:embeddedFontLst>
    <p:embeddedFont>
      <p:font typeface="Comfortaa Medium" panose="020B0604020202020204" charset="0"/>
      <p:regular r:id="rId12"/>
      <p:bold r:id="rId13"/>
    </p:embeddedFont>
    <p:embeddedFont>
      <p:font typeface="Ubuntu" panose="020B0604020202020204" charset="0"/>
      <p:regular r:id="rId14"/>
      <p:bold r:id="rId15"/>
      <p:italic r:id="rId16"/>
      <p:boldItalic r:id="rId17"/>
    </p:embeddedFont>
    <p:embeddedFont>
      <p:font typeface=".VnCourier New" panose="02027200000000000000"/>
      <p:regular r:id="rId18"/>
      <p:bold r:id="rId19"/>
      <p:italic r:id="rId20"/>
      <p:boldItalic r:id="rId21"/>
    </p:embeddedFont>
    <p:embeddedFont>
      <p:font typeface="Comfortaa" panose="020B0604020202020204" charset="0"/>
      <p:regular r:id="rId22"/>
      <p:bold r:id="rId23"/>
    </p:embeddedFont>
    <p:embeddedFont>
      <p:font typeface="Sport Day" panose="020B0604020202020204" charset="0"/>
      <p:regular r:id="rId24"/>
      <p:bold r:id="rId25"/>
      <p:italic r:id="rId26"/>
      <p:boldItalic r:id="rId27"/>
    </p:embeddedFont>
    <p:embeddedFont>
      <p:font typeface="Work Sans" panose="020B0604020202020204" charset="0"/>
      <p:regular r:id="rId28"/>
    </p:embeddedFont>
    <p:embeddedFont>
      <p:font typeface="Catamaran" panose="020B0604020202020204" charset="0"/>
      <p:regular r:id="rId29"/>
      <p:bold r:id="rId30"/>
    </p:embeddedFont>
    <p:embeddedFont>
      <p:font typeface="Fira Sans Extra Condensed Medium" panose="020B0604020202020204" charset="0"/>
      <p:regular r:id="rId31"/>
      <p:bold r:id="rId32"/>
      <p:italic r:id="rId33"/>
      <p:boldItalic r:id="rId34"/>
    </p:embeddedFont>
    <p:embeddedFont>
      <p:font typeface="Script MT Bold" panose="020B0604020202020204" charset="0"/>
      <p:bold r:id="rId35"/>
    </p:embeddedFont>
    <p:embeddedFont>
      <p:font typeface="Vibur" panose="020B0604020202020204" charset="0"/>
      <p:regular r:id="rId36"/>
    </p:embeddedFont>
    <p:embeddedFont>
      <p:font typeface="Roboto Slab Light" pitchFamily="2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74908F-1B05-447D-B9A2-9EA550F7D07F}">
  <a:tblStyle styleId="{DC74908F-1B05-447D-B9A2-9EA550F7D0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82364" autoAdjust="0"/>
  </p:normalViewPr>
  <p:slideViewPr>
    <p:cSldViewPr snapToGrid="0">
      <p:cViewPr>
        <p:scale>
          <a:sx n="100" d="100"/>
          <a:sy n="100" d="100"/>
        </p:scale>
        <p:origin x="312" y="-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font" Target="fonts/font27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font" Target="fonts/font2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56848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0734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823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bcae9205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bcae92054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8498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Sing the song from youtube -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/>
              <a:t>https://www.youtube.com/watch?v=pWepfJ-8XU0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2691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d4d592a5c7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1" name="Google Shape;2271;gd4d592a5c7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8177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0165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" name="Google Shape;2518;gd4d592a5c7_0_1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9" name="Google Shape;2519;gd4d592a5c7_0_1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1687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3075;gd4d592a5c7_0_1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6" name="Google Shape;3076;gd4d592a5c7_0_1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3845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278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924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" name="Google Shape;85;p3"/>
          <p:cNvGrpSpPr/>
          <p:nvPr/>
        </p:nvGrpSpPr>
        <p:grpSpPr>
          <a:xfrm>
            <a:off x="490201" y="2041207"/>
            <a:ext cx="2037701" cy="1610804"/>
            <a:chOff x="855987" y="2204128"/>
            <a:chExt cx="1217483" cy="962421"/>
          </a:xfrm>
        </p:grpSpPr>
        <p:grpSp>
          <p:nvGrpSpPr>
            <p:cNvPr id="86" name="Google Shape;86;p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6118692" y="214682"/>
            <a:ext cx="2525833" cy="1610805"/>
            <a:chOff x="7239867" y="1514545"/>
            <a:chExt cx="2525833" cy="1610805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6" name="Google Shape;96;p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7" name="Google Shape;97;p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" name="Google Shape;103;p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710027" y="4529276"/>
            <a:ext cx="2759105" cy="634799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362575" y="107879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15898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199475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38100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1325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5990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272142" y="1163263"/>
            <a:ext cx="1025973" cy="811032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7206765" y="153898"/>
            <a:ext cx="1651683" cy="719972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5249331" y="105967"/>
            <a:ext cx="1456109" cy="488736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80016" y="4521081"/>
            <a:ext cx="639248" cy="382014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8308410" y="4194779"/>
            <a:ext cx="666115" cy="973447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79591" y="1384107"/>
            <a:ext cx="2037701" cy="1610804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3038856" y="103507"/>
            <a:ext cx="2525833" cy="1610805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722807" y="3470549"/>
            <a:ext cx="1020386" cy="1732392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7839581" y="7"/>
            <a:ext cx="2525833" cy="1610805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5"/>
          <p:cNvSpPr txBox="1">
            <a:spLocks noGrp="1"/>
          </p:cNvSpPr>
          <p:nvPr>
            <p:ph type="title"/>
          </p:nvPr>
        </p:nvSpPr>
        <p:spPr>
          <a:xfrm>
            <a:off x="1363650" y="28374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8" name="Google Shape;608;p15"/>
          <p:cNvSpPr txBox="1">
            <a:spLocks noGrp="1"/>
          </p:cNvSpPr>
          <p:nvPr>
            <p:ph type="subTitle" idx="1"/>
          </p:nvPr>
        </p:nvSpPr>
        <p:spPr>
          <a:xfrm>
            <a:off x="1363650" y="35187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609" name="Google Shape;609;p15"/>
          <p:cNvSpPr txBox="1">
            <a:spLocks noGrp="1"/>
          </p:cNvSpPr>
          <p:nvPr>
            <p:ph type="title" idx="2" hasCustomPrompt="1"/>
          </p:nvPr>
        </p:nvSpPr>
        <p:spPr>
          <a:xfrm>
            <a:off x="1363650" y="15250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610" name="Google Shape;610;p15"/>
          <p:cNvGrpSpPr/>
          <p:nvPr/>
        </p:nvGrpSpPr>
        <p:grpSpPr>
          <a:xfrm>
            <a:off x="8065080" y="-10"/>
            <a:ext cx="1210420" cy="868635"/>
            <a:chOff x="6102329" y="3283426"/>
            <a:chExt cx="654776" cy="469888"/>
          </a:xfrm>
        </p:grpSpPr>
        <p:sp>
          <p:nvSpPr>
            <p:cNvPr id="611" name="Google Shape;611;p1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15"/>
          <p:cNvGrpSpPr/>
          <p:nvPr/>
        </p:nvGrpSpPr>
        <p:grpSpPr>
          <a:xfrm flipH="1">
            <a:off x="8065063" y="1808493"/>
            <a:ext cx="1277992" cy="1010253"/>
            <a:chOff x="855987" y="2204128"/>
            <a:chExt cx="1217483" cy="962421"/>
          </a:xfrm>
        </p:grpSpPr>
        <p:grpSp>
          <p:nvGrpSpPr>
            <p:cNvPr id="623" name="Google Shape;623;p15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24" name="Google Shape;624;p15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5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0" name="Google Shape;630;p15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15"/>
          <p:cNvGrpSpPr/>
          <p:nvPr/>
        </p:nvGrpSpPr>
        <p:grpSpPr>
          <a:xfrm>
            <a:off x="69058" y="647194"/>
            <a:ext cx="1860621" cy="811048"/>
            <a:chOff x="3965010" y="571479"/>
            <a:chExt cx="1651683" cy="719972"/>
          </a:xfrm>
        </p:grpSpPr>
        <p:grpSp>
          <p:nvGrpSpPr>
            <p:cNvPr id="632" name="Google Shape;632;p1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33" name="Google Shape;633;p1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34" name="Google Shape;634;p1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1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1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1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8" name="Google Shape;638;p1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1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15"/>
          <p:cNvGrpSpPr/>
          <p:nvPr/>
        </p:nvGrpSpPr>
        <p:grpSpPr>
          <a:xfrm flipH="1">
            <a:off x="4122756" y="-152543"/>
            <a:ext cx="2525833" cy="1610805"/>
            <a:chOff x="7239867" y="1514545"/>
            <a:chExt cx="2525833" cy="1610805"/>
          </a:xfrm>
        </p:grpSpPr>
        <p:grpSp>
          <p:nvGrpSpPr>
            <p:cNvPr id="641" name="Google Shape;641;p1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2" name="Google Shape;642;p1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43" name="Google Shape;643;p1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1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1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1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1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1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9" name="Google Shape;649;p1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1" name="Google Shape;651;p1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5"/>
          <p:cNvGrpSpPr/>
          <p:nvPr/>
        </p:nvGrpSpPr>
        <p:grpSpPr>
          <a:xfrm rot="4034152">
            <a:off x="179337" y="3565501"/>
            <a:ext cx="1391968" cy="1811051"/>
            <a:chOff x="4318023" y="4113296"/>
            <a:chExt cx="716422" cy="932073"/>
          </a:xfrm>
        </p:grpSpPr>
        <p:sp>
          <p:nvSpPr>
            <p:cNvPr id="653" name="Google Shape;653;p1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54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7"/>
          <p:cNvSpPr txBox="1">
            <a:spLocks noGrp="1"/>
          </p:cNvSpPr>
          <p:nvPr>
            <p:ph type="ctrTitle"/>
          </p:nvPr>
        </p:nvSpPr>
        <p:spPr>
          <a:xfrm>
            <a:off x="5417763" y="750775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07" name="Google Shape;707;p17"/>
          <p:cNvSpPr txBox="1">
            <a:spLocks noGrp="1"/>
          </p:cNvSpPr>
          <p:nvPr>
            <p:ph type="subTitle" idx="1"/>
          </p:nvPr>
        </p:nvSpPr>
        <p:spPr>
          <a:xfrm>
            <a:off x="5417775" y="1435425"/>
            <a:ext cx="26241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8" name="Google Shape;708;p17"/>
          <p:cNvSpPr txBox="1">
            <a:spLocks noGrp="1"/>
          </p:cNvSpPr>
          <p:nvPr>
            <p:ph type="title" idx="2" hasCustomPrompt="1"/>
          </p:nvPr>
        </p:nvSpPr>
        <p:spPr>
          <a:xfrm>
            <a:off x="3486938" y="583625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709" name="Google Shape;709;p17"/>
          <p:cNvGrpSpPr/>
          <p:nvPr/>
        </p:nvGrpSpPr>
        <p:grpSpPr>
          <a:xfrm>
            <a:off x="200426" y="2455157"/>
            <a:ext cx="2037701" cy="1610804"/>
            <a:chOff x="855987" y="2204128"/>
            <a:chExt cx="1217483" cy="962421"/>
          </a:xfrm>
        </p:grpSpPr>
        <p:grpSp>
          <p:nvGrpSpPr>
            <p:cNvPr id="710" name="Google Shape;710;p1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11" name="Google Shape;711;p1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7" name="Google Shape;717;p1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17"/>
          <p:cNvGrpSpPr/>
          <p:nvPr/>
        </p:nvGrpSpPr>
        <p:grpSpPr>
          <a:xfrm>
            <a:off x="7904655" y="1601457"/>
            <a:ext cx="2525833" cy="1610805"/>
            <a:chOff x="7239867" y="1514545"/>
            <a:chExt cx="2525833" cy="1610805"/>
          </a:xfrm>
        </p:grpSpPr>
        <p:grpSp>
          <p:nvGrpSpPr>
            <p:cNvPr id="719" name="Google Shape;719;p1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720" name="Google Shape;720;p1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721" name="Google Shape;721;p1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1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1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1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1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1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7" name="Google Shape;727;p1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9" name="Google Shape;729;p1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17"/>
          <p:cNvGrpSpPr/>
          <p:nvPr/>
        </p:nvGrpSpPr>
        <p:grpSpPr>
          <a:xfrm rot="-1272558" flipH="1">
            <a:off x="7559393" y="3262088"/>
            <a:ext cx="1415633" cy="2385311"/>
            <a:chOff x="-653265" y="1899986"/>
            <a:chExt cx="171302" cy="288619"/>
          </a:xfrm>
        </p:grpSpPr>
        <p:sp>
          <p:nvSpPr>
            <p:cNvPr id="731" name="Google Shape;731;p17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17"/>
          <p:cNvGrpSpPr/>
          <p:nvPr/>
        </p:nvGrpSpPr>
        <p:grpSpPr>
          <a:xfrm>
            <a:off x="1269521" y="295319"/>
            <a:ext cx="1860621" cy="811048"/>
            <a:chOff x="3965010" y="571479"/>
            <a:chExt cx="1651683" cy="719972"/>
          </a:xfrm>
        </p:grpSpPr>
        <p:grpSp>
          <p:nvGrpSpPr>
            <p:cNvPr id="737" name="Google Shape;737;p17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38" name="Google Shape;738;p17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39" name="Google Shape;739;p17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17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17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17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3" name="Google Shape;743;p17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4" name="Google Shape;744;p17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17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7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7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7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7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7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7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9" r:id="rId5"/>
    <p:sldLayoutId id="2147483660" r:id="rId6"/>
    <p:sldLayoutId id="2147483661" r:id="rId7"/>
    <p:sldLayoutId id="2147483663" r:id="rId8"/>
    <p:sldLayoutId id="2147483679" r:id="rId9"/>
    <p:sldLayoutId id="214748368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418391" y="1344729"/>
            <a:ext cx="6619439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pets</a:t>
            </a:r>
            <a:b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1 - Period 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1728;p42"/>
          <p:cNvGrpSpPr/>
          <p:nvPr/>
        </p:nvGrpSpPr>
        <p:grpSpPr>
          <a:xfrm>
            <a:off x="-228677" y="3273531"/>
            <a:ext cx="2378064" cy="2071024"/>
            <a:chOff x="727286" y="3003368"/>
            <a:chExt cx="2378064" cy="2071024"/>
          </a:xfrm>
        </p:grpSpPr>
        <p:sp>
          <p:nvSpPr>
            <p:cNvPr id="6" name="Google Shape;1729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1730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1731;p42"/>
            <p:cNvSpPr/>
            <p:nvPr/>
          </p:nvSpPr>
          <p:spPr>
            <a:xfrm>
              <a:off x="727286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1732;p42"/>
            <p:cNvSpPr/>
            <p:nvPr/>
          </p:nvSpPr>
          <p:spPr>
            <a:xfrm>
              <a:off x="2181445" y="4125333"/>
              <a:ext cx="923905" cy="831130"/>
            </a:xfrm>
            <a:custGeom>
              <a:avLst/>
              <a:gdLst/>
              <a:ahLst/>
              <a:cxnLst/>
              <a:rect l="l" t="t" r="r" b="b"/>
              <a:pathLst>
                <a:path w="6722" h="6047" extrusionOk="0">
                  <a:moveTo>
                    <a:pt x="833" y="1"/>
                  </a:moveTo>
                  <a:cubicBezTo>
                    <a:pt x="693" y="1"/>
                    <a:pt x="552" y="11"/>
                    <a:pt x="413" y="32"/>
                  </a:cubicBezTo>
                  <a:lnTo>
                    <a:pt x="413" y="97"/>
                  </a:lnTo>
                  <a:cubicBezTo>
                    <a:pt x="88" y="1940"/>
                    <a:pt x="1" y="3805"/>
                    <a:pt x="196" y="5648"/>
                  </a:cubicBezTo>
                  <a:lnTo>
                    <a:pt x="2212" y="5648"/>
                  </a:lnTo>
                  <a:cubicBezTo>
                    <a:pt x="2305" y="5653"/>
                    <a:pt x="2397" y="5656"/>
                    <a:pt x="2487" y="5656"/>
                  </a:cubicBezTo>
                  <a:cubicBezTo>
                    <a:pt x="2735" y="5656"/>
                    <a:pt x="2977" y="5636"/>
                    <a:pt x="3231" y="5604"/>
                  </a:cubicBezTo>
                  <a:lnTo>
                    <a:pt x="3296" y="5582"/>
                  </a:lnTo>
                  <a:cubicBezTo>
                    <a:pt x="3405" y="5626"/>
                    <a:pt x="3513" y="5669"/>
                    <a:pt x="3600" y="5691"/>
                  </a:cubicBezTo>
                  <a:cubicBezTo>
                    <a:pt x="4307" y="5933"/>
                    <a:pt x="5030" y="6047"/>
                    <a:pt x="5770" y="6047"/>
                  </a:cubicBezTo>
                  <a:cubicBezTo>
                    <a:pt x="5892" y="6047"/>
                    <a:pt x="6014" y="6044"/>
                    <a:pt x="6136" y="6038"/>
                  </a:cubicBezTo>
                  <a:cubicBezTo>
                    <a:pt x="6201" y="6016"/>
                    <a:pt x="6288" y="6016"/>
                    <a:pt x="6353" y="5994"/>
                  </a:cubicBezTo>
                  <a:cubicBezTo>
                    <a:pt x="6462" y="5973"/>
                    <a:pt x="6570" y="5908"/>
                    <a:pt x="6657" y="5821"/>
                  </a:cubicBezTo>
                  <a:cubicBezTo>
                    <a:pt x="6678" y="5799"/>
                    <a:pt x="6700" y="5778"/>
                    <a:pt x="6700" y="5734"/>
                  </a:cubicBezTo>
                  <a:cubicBezTo>
                    <a:pt x="6700" y="5713"/>
                    <a:pt x="6700" y="5691"/>
                    <a:pt x="6700" y="5691"/>
                  </a:cubicBezTo>
                  <a:cubicBezTo>
                    <a:pt x="6722" y="5474"/>
                    <a:pt x="6570" y="5322"/>
                    <a:pt x="6440" y="5214"/>
                  </a:cubicBezTo>
                  <a:cubicBezTo>
                    <a:pt x="5963" y="4802"/>
                    <a:pt x="5529" y="4347"/>
                    <a:pt x="5139" y="3848"/>
                  </a:cubicBezTo>
                  <a:cubicBezTo>
                    <a:pt x="4705" y="3284"/>
                    <a:pt x="4337" y="2677"/>
                    <a:pt x="3925" y="2070"/>
                  </a:cubicBezTo>
                  <a:cubicBezTo>
                    <a:pt x="3535" y="1463"/>
                    <a:pt x="3036" y="943"/>
                    <a:pt x="2451" y="509"/>
                  </a:cubicBezTo>
                  <a:cubicBezTo>
                    <a:pt x="1980" y="178"/>
                    <a:pt x="1410" y="1"/>
                    <a:pt x="8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1733;p42"/>
            <p:cNvSpPr/>
            <p:nvPr/>
          </p:nvSpPr>
          <p:spPr>
            <a:xfrm>
              <a:off x="739225" y="3900198"/>
              <a:ext cx="1630098" cy="1059289"/>
            </a:xfrm>
            <a:custGeom>
              <a:avLst/>
              <a:gdLst/>
              <a:ahLst/>
              <a:cxnLst/>
              <a:rect l="l" t="t" r="r" b="b"/>
              <a:pathLst>
                <a:path w="11860" h="7707" extrusionOk="0">
                  <a:moveTo>
                    <a:pt x="3296" y="1"/>
                  </a:moveTo>
                  <a:cubicBezTo>
                    <a:pt x="629" y="1627"/>
                    <a:pt x="0" y="5226"/>
                    <a:pt x="1952" y="7654"/>
                  </a:cubicBezTo>
                  <a:cubicBezTo>
                    <a:pt x="1973" y="7654"/>
                    <a:pt x="2038" y="7697"/>
                    <a:pt x="2060" y="7697"/>
                  </a:cubicBezTo>
                  <a:lnTo>
                    <a:pt x="10689" y="7697"/>
                  </a:lnTo>
                  <a:cubicBezTo>
                    <a:pt x="10721" y="7704"/>
                    <a:pt x="10751" y="7706"/>
                    <a:pt x="10780" y="7706"/>
                  </a:cubicBezTo>
                  <a:cubicBezTo>
                    <a:pt x="10850" y="7706"/>
                    <a:pt x="10916" y="7691"/>
                    <a:pt x="10992" y="7676"/>
                  </a:cubicBezTo>
                  <a:cubicBezTo>
                    <a:pt x="11057" y="7654"/>
                    <a:pt x="11123" y="7611"/>
                    <a:pt x="11188" y="7567"/>
                  </a:cubicBezTo>
                  <a:cubicBezTo>
                    <a:pt x="11296" y="7481"/>
                    <a:pt x="11383" y="7372"/>
                    <a:pt x="11448" y="7264"/>
                  </a:cubicBezTo>
                  <a:cubicBezTo>
                    <a:pt x="11534" y="7090"/>
                    <a:pt x="11578" y="6895"/>
                    <a:pt x="11665" y="6722"/>
                  </a:cubicBezTo>
                  <a:cubicBezTo>
                    <a:pt x="11751" y="6483"/>
                    <a:pt x="11816" y="6223"/>
                    <a:pt x="11838" y="5963"/>
                  </a:cubicBezTo>
                  <a:cubicBezTo>
                    <a:pt x="11860" y="5725"/>
                    <a:pt x="11860" y="5464"/>
                    <a:pt x="11860" y="5226"/>
                  </a:cubicBezTo>
                  <a:cubicBezTo>
                    <a:pt x="11816" y="3990"/>
                    <a:pt x="11491" y="2798"/>
                    <a:pt x="10906" y="1714"/>
                  </a:cubicBezTo>
                  <a:cubicBezTo>
                    <a:pt x="10841" y="1627"/>
                    <a:pt x="10776" y="1518"/>
                    <a:pt x="10732" y="1410"/>
                  </a:cubicBezTo>
                  <a:cubicBezTo>
                    <a:pt x="8347" y="478"/>
                    <a:pt x="5832" y="1"/>
                    <a:pt x="3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734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rgbClr val="FFC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735;p42"/>
            <p:cNvSpPr/>
            <p:nvPr/>
          </p:nvSpPr>
          <p:spPr>
            <a:xfrm>
              <a:off x="2086195" y="3161980"/>
              <a:ext cx="438175" cy="601322"/>
            </a:xfrm>
            <a:custGeom>
              <a:avLst/>
              <a:gdLst/>
              <a:ahLst/>
              <a:cxnLst/>
              <a:rect l="l" t="t" r="r" b="b"/>
              <a:pathLst>
                <a:path w="3188" h="4375" extrusionOk="0">
                  <a:moveTo>
                    <a:pt x="2342" y="1"/>
                  </a:moveTo>
                  <a:cubicBezTo>
                    <a:pt x="2222" y="1"/>
                    <a:pt x="2103" y="28"/>
                    <a:pt x="1995" y="82"/>
                  </a:cubicBezTo>
                  <a:cubicBezTo>
                    <a:pt x="1236" y="342"/>
                    <a:pt x="607" y="884"/>
                    <a:pt x="0" y="1404"/>
                  </a:cubicBezTo>
                  <a:cubicBezTo>
                    <a:pt x="455" y="2683"/>
                    <a:pt x="1409" y="3876"/>
                    <a:pt x="2688" y="4375"/>
                  </a:cubicBezTo>
                  <a:cubicBezTo>
                    <a:pt x="2710" y="4288"/>
                    <a:pt x="2732" y="4223"/>
                    <a:pt x="2753" y="4136"/>
                  </a:cubicBezTo>
                  <a:cubicBezTo>
                    <a:pt x="3079" y="3052"/>
                    <a:pt x="3187" y="1881"/>
                    <a:pt x="3014" y="754"/>
                  </a:cubicBezTo>
                  <a:cubicBezTo>
                    <a:pt x="2992" y="559"/>
                    <a:pt x="2927" y="364"/>
                    <a:pt x="2818" y="190"/>
                  </a:cubicBezTo>
                  <a:cubicBezTo>
                    <a:pt x="2775" y="147"/>
                    <a:pt x="2732" y="103"/>
                    <a:pt x="2688" y="82"/>
                  </a:cubicBezTo>
                  <a:cubicBezTo>
                    <a:pt x="2580" y="28"/>
                    <a:pt x="2461" y="1"/>
                    <a:pt x="2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736;p42"/>
            <p:cNvSpPr/>
            <p:nvPr/>
          </p:nvSpPr>
          <p:spPr>
            <a:xfrm>
              <a:off x="2157667" y="3187544"/>
              <a:ext cx="366703" cy="543045"/>
            </a:xfrm>
            <a:custGeom>
              <a:avLst/>
              <a:gdLst/>
              <a:ahLst/>
              <a:cxnLst/>
              <a:rect l="l" t="t" r="r" b="b"/>
              <a:pathLst>
                <a:path w="2668" h="3951" extrusionOk="0">
                  <a:moveTo>
                    <a:pt x="2223" y="0"/>
                  </a:moveTo>
                  <a:cubicBezTo>
                    <a:pt x="2049" y="0"/>
                    <a:pt x="1867" y="64"/>
                    <a:pt x="1735" y="178"/>
                  </a:cubicBezTo>
                  <a:cubicBezTo>
                    <a:pt x="1214" y="503"/>
                    <a:pt x="0" y="1175"/>
                    <a:pt x="87" y="1912"/>
                  </a:cubicBezTo>
                  <a:cubicBezTo>
                    <a:pt x="130" y="2324"/>
                    <a:pt x="564" y="2649"/>
                    <a:pt x="824" y="2931"/>
                  </a:cubicBezTo>
                  <a:cubicBezTo>
                    <a:pt x="1149" y="3213"/>
                    <a:pt x="1496" y="3495"/>
                    <a:pt x="1843" y="3755"/>
                  </a:cubicBezTo>
                  <a:cubicBezTo>
                    <a:pt x="1952" y="3863"/>
                    <a:pt x="2082" y="3928"/>
                    <a:pt x="2233" y="3950"/>
                  </a:cubicBezTo>
                  <a:cubicBezTo>
                    <a:pt x="2580" y="2866"/>
                    <a:pt x="2667" y="1695"/>
                    <a:pt x="2494" y="568"/>
                  </a:cubicBezTo>
                  <a:cubicBezTo>
                    <a:pt x="2472" y="373"/>
                    <a:pt x="2407" y="178"/>
                    <a:pt x="2298" y="4"/>
                  </a:cubicBezTo>
                  <a:cubicBezTo>
                    <a:pt x="2274" y="1"/>
                    <a:pt x="2249" y="0"/>
                    <a:pt x="2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737;p42"/>
            <p:cNvSpPr/>
            <p:nvPr/>
          </p:nvSpPr>
          <p:spPr>
            <a:xfrm>
              <a:off x="1159397" y="3027146"/>
              <a:ext cx="551429" cy="685438"/>
            </a:xfrm>
            <a:custGeom>
              <a:avLst/>
              <a:gdLst/>
              <a:ahLst/>
              <a:cxnLst/>
              <a:rect l="l" t="t" r="r" b="b"/>
              <a:pathLst>
                <a:path w="4012" h="4987" extrusionOk="0">
                  <a:moveTo>
                    <a:pt x="2233" y="0"/>
                  </a:moveTo>
                  <a:cubicBezTo>
                    <a:pt x="1930" y="44"/>
                    <a:pt x="1691" y="196"/>
                    <a:pt x="1540" y="456"/>
                  </a:cubicBezTo>
                  <a:cubicBezTo>
                    <a:pt x="521" y="1735"/>
                    <a:pt x="0" y="3339"/>
                    <a:pt x="87" y="4987"/>
                  </a:cubicBezTo>
                  <a:cubicBezTo>
                    <a:pt x="1605" y="4380"/>
                    <a:pt x="2949" y="3404"/>
                    <a:pt x="3990" y="2125"/>
                  </a:cubicBezTo>
                  <a:lnTo>
                    <a:pt x="4011" y="2103"/>
                  </a:lnTo>
                  <a:cubicBezTo>
                    <a:pt x="3751" y="1453"/>
                    <a:pt x="3361" y="846"/>
                    <a:pt x="2862" y="347"/>
                  </a:cubicBezTo>
                  <a:cubicBezTo>
                    <a:pt x="2819" y="304"/>
                    <a:pt x="2775" y="261"/>
                    <a:pt x="2710" y="196"/>
                  </a:cubicBezTo>
                  <a:cubicBezTo>
                    <a:pt x="2580" y="87"/>
                    <a:pt x="2407" y="0"/>
                    <a:pt x="2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738;p42"/>
            <p:cNvSpPr/>
            <p:nvPr/>
          </p:nvSpPr>
          <p:spPr>
            <a:xfrm>
              <a:off x="1326256" y="3056971"/>
              <a:ext cx="384571" cy="450132"/>
            </a:xfrm>
            <a:custGeom>
              <a:avLst/>
              <a:gdLst/>
              <a:ahLst/>
              <a:cxnLst/>
              <a:rect l="l" t="t" r="r" b="b"/>
              <a:pathLst>
                <a:path w="2798" h="3275" extrusionOk="0">
                  <a:moveTo>
                    <a:pt x="1496" y="0"/>
                  </a:moveTo>
                  <a:cubicBezTo>
                    <a:pt x="1475" y="0"/>
                    <a:pt x="1431" y="0"/>
                    <a:pt x="1410" y="22"/>
                  </a:cubicBezTo>
                  <a:cubicBezTo>
                    <a:pt x="1171" y="130"/>
                    <a:pt x="954" y="325"/>
                    <a:pt x="846" y="564"/>
                  </a:cubicBezTo>
                  <a:cubicBezTo>
                    <a:pt x="629" y="954"/>
                    <a:pt x="456" y="1366"/>
                    <a:pt x="304" y="1800"/>
                  </a:cubicBezTo>
                  <a:cubicBezTo>
                    <a:pt x="239" y="2017"/>
                    <a:pt x="174" y="2255"/>
                    <a:pt x="131" y="2472"/>
                  </a:cubicBezTo>
                  <a:cubicBezTo>
                    <a:pt x="44" y="2689"/>
                    <a:pt x="0" y="2927"/>
                    <a:pt x="0" y="3166"/>
                  </a:cubicBezTo>
                  <a:cubicBezTo>
                    <a:pt x="15" y="3245"/>
                    <a:pt x="51" y="3274"/>
                    <a:pt x="99" y="3274"/>
                  </a:cubicBezTo>
                  <a:cubicBezTo>
                    <a:pt x="196" y="3274"/>
                    <a:pt x="340" y="3158"/>
                    <a:pt x="456" y="3101"/>
                  </a:cubicBezTo>
                  <a:lnTo>
                    <a:pt x="1171" y="2754"/>
                  </a:lnTo>
                  <a:lnTo>
                    <a:pt x="2559" y="2038"/>
                  </a:lnTo>
                  <a:cubicBezTo>
                    <a:pt x="2645" y="2017"/>
                    <a:pt x="2711" y="1973"/>
                    <a:pt x="2776" y="1908"/>
                  </a:cubicBezTo>
                  <a:lnTo>
                    <a:pt x="2797" y="1886"/>
                  </a:lnTo>
                  <a:cubicBezTo>
                    <a:pt x="2537" y="1236"/>
                    <a:pt x="2147" y="629"/>
                    <a:pt x="1648" y="130"/>
                  </a:cubicBezTo>
                  <a:cubicBezTo>
                    <a:pt x="1605" y="87"/>
                    <a:pt x="1561" y="44"/>
                    <a:pt x="1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739;p42"/>
            <p:cNvSpPr/>
            <p:nvPr/>
          </p:nvSpPr>
          <p:spPr>
            <a:xfrm>
              <a:off x="1102769" y="3259291"/>
              <a:ext cx="1418570" cy="1049393"/>
            </a:xfrm>
            <a:custGeom>
              <a:avLst/>
              <a:gdLst/>
              <a:ahLst/>
              <a:cxnLst/>
              <a:rect l="l" t="t" r="r" b="b"/>
              <a:pathLst>
                <a:path w="10321" h="7635" extrusionOk="0">
                  <a:moveTo>
                    <a:pt x="5077" y="0"/>
                  </a:moveTo>
                  <a:cubicBezTo>
                    <a:pt x="1358" y="0"/>
                    <a:pt x="185" y="3310"/>
                    <a:pt x="22" y="3818"/>
                  </a:cubicBezTo>
                  <a:cubicBezTo>
                    <a:pt x="0" y="3862"/>
                    <a:pt x="0" y="3905"/>
                    <a:pt x="22" y="3948"/>
                  </a:cubicBezTo>
                  <a:cubicBezTo>
                    <a:pt x="152" y="4447"/>
                    <a:pt x="1171" y="7634"/>
                    <a:pt x="5074" y="7634"/>
                  </a:cubicBezTo>
                  <a:cubicBezTo>
                    <a:pt x="7762" y="7634"/>
                    <a:pt x="9150" y="6442"/>
                    <a:pt x="9822" y="5596"/>
                  </a:cubicBezTo>
                  <a:cubicBezTo>
                    <a:pt x="10017" y="5336"/>
                    <a:pt x="10169" y="5054"/>
                    <a:pt x="10299" y="4772"/>
                  </a:cubicBezTo>
                  <a:cubicBezTo>
                    <a:pt x="10320" y="4729"/>
                    <a:pt x="10320" y="4686"/>
                    <a:pt x="10320" y="4642"/>
                  </a:cubicBezTo>
                  <a:cubicBezTo>
                    <a:pt x="10212" y="3970"/>
                    <a:pt x="9995" y="3298"/>
                    <a:pt x="9670" y="2691"/>
                  </a:cubicBezTo>
                  <a:cubicBezTo>
                    <a:pt x="8955" y="1195"/>
                    <a:pt x="7502" y="198"/>
                    <a:pt x="5854" y="46"/>
                  </a:cubicBezTo>
                  <a:cubicBezTo>
                    <a:pt x="5584" y="15"/>
                    <a:pt x="5325" y="0"/>
                    <a:pt x="5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40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741;p42"/>
            <p:cNvSpPr/>
            <p:nvPr/>
          </p:nvSpPr>
          <p:spPr>
            <a:xfrm>
              <a:off x="1564588" y="3474118"/>
              <a:ext cx="173043" cy="150777"/>
            </a:xfrm>
            <a:custGeom>
              <a:avLst/>
              <a:gdLst/>
              <a:ahLst/>
              <a:cxnLst/>
              <a:rect l="l" t="t" r="r" b="b"/>
              <a:pathLst>
                <a:path w="1259" h="1097" extrusionOk="0">
                  <a:moveTo>
                    <a:pt x="716" y="1"/>
                  </a:moveTo>
                  <a:cubicBezTo>
                    <a:pt x="239" y="1"/>
                    <a:pt x="1" y="586"/>
                    <a:pt x="348" y="933"/>
                  </a:cubicBezTo>
                  <a:cubicBezTo>
                    <a:pt x="454" y="1046"/>
                    <a:pt x="587" y="1097"/>
                    <a:pt x="719" y="1097"/>
                  </a:cubicBezTo>
                  <a:cubicBezTo>
                    <a:pt x="992" y="1097"/>
                    <a:pt x="1258" y="879"/>
                    <a:pt x="1258" y="543"/>
                  </a:cubicBezTo>
                  <a:cubicBezTo>
                    <a:pt x="1258" y="239"/>
                    <a:pt x="1020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742;p42"/>
            <p:cNvSpPr/>
            <p:nvPr/>
          </p:nvSpPr>
          <p:spPr>
            <a:xfrm>
              <a:off x="2115883" y="3530745"/>
              <a:ext cx="149128" cy="146104"/>
            </a:xfrm>
            <a:custGeom>
              <a:avLst/>
              <a:gdLst/>
              <a:ahLst/>
              <a:cxnLst/>
              <a:rect l="l" t="t" r="r" b="b"/>
              <a:pathLst>
                <a:path w="1085" h="1063" extrusionOk="0">
                  <a:moveTo>
                    <a:pt x="543" y="0"/>
                  </a:moveTo>
                  <a:cubicBezTo>
                    <a:pt x="239" y="0"/>
                    <a:pt x="1" y="239"/>
                    <a:pt x="1" y="542"/>
                  </a:cubicBezTo>
                  <a:cubicBezTo>
                    <a:pt x="1" y="824"/>
                    <a:pt x="239" y="1063"/>
                    <a:pt x="543" y="1063"/>
                  </a:cubicBezTo>
                  <a:cubicBezTo>
                    <a:pt x="846" y="1063"/>
                    <a:pt x="1085" y="824"/>
                    <a:pt x="1085" y="542"/>
                  </a:cubicBezTo>
                  <a:cubicBezTo>
                    <a:pt x="1085" y="239"/>
                    <a:pt x="84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1743;p42"/>
            <p:cNvSpPr/>
            <p:nvPr/>
          </p:nvSpPr>
          <p:spPr>
            <a:xfrm>
              <a:off x="1883462" y="3632042"/>
              <a:ext cx="125350" cy="71609"/>
            </a:xfrm>
            <a:custGeom>
              <a:avLst/>
              <a:gdLst/>
              <a:ahLst/>
              <a:cxnLst/>
              <a:rect l="l" t="t" r="r" b="b"/>
              <a:pathLst>
                <a:path w="912" h="521" extrusionOk="0">
                  <a:moveTo>
                    <a:pt x="326" y="1"/>
                  </a:moveTo>
                  <a:cubicBezTo>
                    <a:pt x="261" y="22"/>
                    <a:pt x="218" y="22"/>
                    <a:pt x="174" y="22"/>
                  </a:cubicBezTo>
                  <a:cubicBezTo>
                    <a:pt x="131" y="44"/>
                    <a:pt x="87" y="44"/>
                    <a:pt x="44" y="66"/>
                  </a:cubicBezTo>
                  <a:cubicBezTo>
                    <a:pt x="22" y="87"/>
                    <a:pt x="1" y="109"/>
                    <a:pt x="1" y="131"/>
                  </a:cubicBezTo>
                  <a:cubicBezTo>
                    <a:pt x="1" y="152"/>
                    <a:pt x="1" y="174"/>
                    <a:pt x="22" y="217"/>
                  </a:cubicBezTo>
                  <a:cubicBezTo>
                    <a:pt x="44" y="239"/>
                    <a:pt x="66" y="261"/>
                    <a:pt x="87" y="282"/>
                  </a:cubicBezTo>
                  <a:cubicBezTo>
                    <a:pt x="174" y="348"/>
                    <a:pt x="283" y="413"/>
                    <a:pt x="369" y="499"/>
                  </a:cubicBezTo>
                  <a:cubicBezTo>
                    <a:pt x="391" y="499"/>
                    <a:pt x="413" y="521"/>
                    <a:pt x="434" y="521"/>
                  </a:cubicBezTo>
                  <a:lnTo>
                    <a:pt x="478" y="499"/>
                  </a:lnTo>
                  <a:lnTo>
                    <a:pt x="521" y="478"/>
                  </a:lnTo>
                  <a:lnTo>
                    <a:pt x="608" y="413"/>
                  </a:lnTo>
                  <a:cubicBezTo>
                    <a:pt x="695" y="391"/>
                    <a:pt x="781" y="348"/>
                    <a:pt x="846" y="282"/>
                  </a:cubicBezTo>
                  <a:cubicBezTo>
                    <a:pt x="868" y="282"/>
                    <a:pt x="890" y="261"/>
                    <a:pt x="890" y="239"/>
                  </a:cubicBezTo>
                  <a:cubicBezTo>
                    <a:pt x="911" y="239"/>
                    <a:pt x="911" y="217"/>
                    <a:pt x="890" y="196"/>
                  </a:cubicBezTo>
                  <a:cubicBezTo>
                    <a:pt x="890" y="174"/>
                    <a:pt x="846" y="152"/>
                    <a:pt x="825" y="131"/>
                  </a:cubicBezTo>
                  <a:lnTo>
                    <a:pt x="738" y="66"/>
                  </a:lnTo>
                  <a:cubicBezTo>
                    <a:pt x="695" y="66"/>
                    <a:pt x="651" y="44"/>
                    <a:pt x="608" y="22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1744;p42"/>
            <p:cNvSpPr/>
            <p:nvPr/>
          </p:nvSpPr>
          <p:spPr>
            <a:xfrm>
              <a:off x="1820924" y="3691693"/>
              <a:ext cx="128236" cy="81367"/>
            </a:xfrm>
            <a:custGeom>
              <a:avLst/>
              <a:gdLst/>
              <a:ahLst/>
              <a:cxnLst/>
              <a:rect l="l" t="t" r="r" b="b"/>
              <a:pathLst>
                <a:path w="933" h="592" extrusionOk="0">
                  <a:moveTo>
                    <a:pt x="911" y="0"/>
                  </a:moveTo>
                  <a:cubicBezTo>
                    <a:pt x="889" y="0"/>
                    <a:pt x="868" y="0"/>
                    <a:pt x="846" y="22"/>
                  </a:cubicBezTo>
                  <a:cubicBezTo>
                    <a:pt x="846" y="44"/>
                    <a:pt x="824" y="65"/>
                    <a:pt x="824" y="87"/>
                  </a:cubicBezTo>
                  <a:cubicBezTo>
                    <a:pt x="759" y="217"/>
                    <a:pt x="673" y="325"/>
                    <a:pt x="586" y="434"/>
                  </a:cubicBezTo>
                  <a:cubicBezTo>
                    <a:pt x="532" y="487"/>
                    <a:pt x="449" y="526"/>
                    <a:pt x="361" y="526"/>
                  </a:cubicBezTo>
                  <a:cubicBezTo>
                    <a:pt x="342" y="526"/>
                    <a:pt x="323" y="524"/>
                    <a:pt x="304" y="521"/>
                  </a:cubicBezTo>
                  <a:cubicBezTo>
                    <a:pt x="217" y="499"/>
                    <a:pt x="174" y="456"/>
                    <a:pt x="131" y="369"/>
                  </a:cubicBezTo>
                  <a:cubicBezTo>
                    <a:pt x="109" y="282"/>
                    <a:pt x="196" y="195"/>
                    <a:pt x="261" y="130"/>
                  </a:cubicBezTo>
                  <a:cubicBezTo>
                    <a:pt x="282" y="130"/>
                    <a:pt x="282" y="109"/>
                    <a:pt x="261" y="87"/>
                  </a:cubicBezTo>
                  <a:lnTo>
                    <a:pt x="217" y="87"/>
                  </a:lnTo>
                  <a:cubicBezTo>
                    <a:pt x="152" y="130"/>
                    <a:pt x="0" y="260"/>
                    <a:pt x="65" y="412"/>
                  </a:cubicBezTo>
                  <a:cubicBezTo>
                    <a:pt x="87" y="499"/>
                    <a:pt x="174" y="564"/>
                    <a:pt x="282" y="586"/>
                  </a:cubicBezTo>
                  <a:lnTo>
                    <a:pt x="326" y="586"/>
                  </a:lnTo>
                  <a:cubicBezTo>
                    <a:pt x="344" y="589"/>
                    <a:pt x="363" y="591"/>
                    <a:pt x="383" y="591"/>
                  </a:cubicBezTo>
                  <a:cubicBezTo>
                    <a:pt x="477" y="591"/>
                    <a:pt x="579" y="549"/>
                    <a:pt x="651" y="477"/>
                  </a:cubicBezTo>
                  <a:cubicBezTo>
                    <a:pt x="738" y="369"/>
                    <a:pt x="824" y="260"/>
                    <a:pt x="868" y="130"/>
                  </a:cubicBezTo>
                  <a:lnTo>
                    <a:pt x="911" y="65"/>
                  </a:lnTo>
                  <a:cubicBezTo>
                    <a:pt x="933" y="44"/>
                    <a:pt x="911" y="22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1745;p42"/>
            <p:cNvSpPr/>
            <p:nvPr/>
          </p:nvSpPr>
          <p:spPr>
            <a:xfrm>
              <a:off x="1934180" y="3693343"/>
              <a:ext cx="116278" cy="87827"/>
            </a:xfrm>
            <a:custGeom>
              <a:avLst/>
              <a:gdLst/>
              <a:ahLst/>
              <a:cxnLst/>
              <a:rect l="l" t="t" r="r" b="b"/>
              <a:pathLst>
                <a:path w="846" h="639" extrusionOk="0">
                  <a:moveTo>
                    <a:pt x="42" y="1"/>
                  </a:moveTo>
                  <a:cubicBezTo>
                    <a:pt x="22" y="1"/>
                    <a:pt x="0" y="16"/>
                    <a:pt x="0" y="32"/>
                  </a:cubicBezTo>
                  <a:cubicBezTo>
                    <a:pt x="22" y="75"/>
                    <a:pt x="22" y="118"/>
                    <a:pt x="44" y="162"/>
                  </a:cubicBezTo>
                  <a:cubicBezTo>
                    <a:pt x="65" y="292"/>
                    <a:pt x="130" y="422"/>
                    <a:pt x="239" y="530"/>
                  </a:cubicBezTo>
                  <a:cubicBezTo>
                    <a:pt x="282" y="595"/>
                    <a:pt x="369" y="639"/>
                    <a:pt x="477" y="639"/>
                  </a:cubicBezTo>
                  <a:lnTo>
                    <a:pt x="542" y="639"/>
                  </a:lnTo>
                  <a:cubicBezTo>
                    <a:pt x="629" y="639"/>
                    <a:pt x="716" y="574"/>
                    <a:pt x="759" y="509"/>
                  </a:cubicBezTo>
                  <a:cubicBezTo>
                    <a:pt x="846" y="357"/>
                    <a:pt x="716" y="227"/>
                    <a:pt x="651" y="183"/>
                  </a:cubicBezTo>
                  <a:cubicBezTo>
                    <a:pt x="651" y="173"/>
                    <a:pt x="645" y="167"/>
                    <a:pt x="637" y="167"/>
                  </a:cubicBezTo>
                  <a:cubicBezTo>
                    <a:pt x="629" y="167"/>
                    <a:pt x="618" y="173"/>
                    <a:pt x="607" y="183"/>
                  </a:cubicBezTo>
                  <a:cubicBezTo>
                    <a:pt x="607" y="183"/>
                    <a:pt x="607" y="205"/>
                    <a:pt x="607" y="227"/>
                  </a:cubicBezTo>
                  <a:cubicBezTo>
                    <a:pt x="672" y="292"/>
                    <a:pt x="737" y="378"/>
                    <a:pt x="694" y="465"/>
                  </a:cubicBezTo>
                  <a:cubicBezTo>
                    <a:pt x="651" y="530"/>
                    <a:pt x="586" y="574"/>
                    <a:pt x="521" y="574"/>
                  </a:cubicBezTo>
                  <a:cubicBezTo>
                    <a:pt x="434" y="574"/>
                    <a:pt x="347" y="552"/>
                    <a:pt x="282" y="487"/>
                  </a:cubicBezTo>
                  <a:cubicBezTo>
                    <a:pt x="195" y="378"/>
                    <a:pt x="130" y="248"/>
                    <a:pt x="109" y="140"/>
                  </a:cubicBezTo>
                  <a:cubicBezTo>
                    <a:pt x="87" y="97"/>
                    <a:pt x="87" y="53"/>
                    <a:pt x="65" y="10"/>
                  </a:cubicBezTo>
                  <a:cubicBezTo>
                    <a:pt x="59" y="4"/>
                    <a:pt x="51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1746;p42"/>
            <p:cNvSpPr/>
            <p:nvPr/>
          </p:nvSpPr>
          <p:spPr>
            <a:xfrm>
              <a:off x="1123661" y="3557547"/>
              <a:ext cx="336878" cy="119302"/>
            </a:xfrm>
            <a:custGeom>
              <a:avLst/>
              <a:gdLst/>
              <a:ahLst/>
              <a:cxnLst/>
              <a:rect l="l" t="t" r="r" b="b"/>
              <a:pathLst>
                <a:path w="2451" h="868" fill="none" extrusionOk="0">
                  <a:moveTo>
                    <a:pt x="2450" y="868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1747;p42"/>
            <p:cNvSpPr/>
            <p:nvPr/>
          </p:nvSpPr>
          <p:spPr>
            <a:xfrm>
              <a:off x="1105793" y="3670802"/>
              <a:ext cx="357632" cy="50855"/>
            </a:xfrm>
            <a:custGeom>
              <a:avLst/>
              <a:gdLst/>
              <a:ahLst/>
              <a:cxnLst/>
              <a:rect l="l" t="t" r="r" b="b"/>
              <a:pathLst>
                <a:path w="2602" h="370" fill="none" extrusionOk="0">
                  <a:moveTo>
                    <a:pt x="2602" y="369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1748;p42"/>
            <p:cNvSpPr/>
            <p:nvPr/>
          </p:nvSpPr>
          <p:spPr>
            <a:xfrm>
              <a:off x="1138505" y="3769075"/>
              <a:ext cx="322034" cy="18005"/>
            </a:xfrm>
            <a:custGeom>
              <a:avLst/>
              <a:gdLst/>
              <a:ahLst/>
              <a:cxnLst/>
              <a:rect l="l" t="t" r="r" b="b"/>
              <a:pathLst>
                <a:path w="2343" h="131" fill="none" extrusionOk="0">
                  <a:moveTo>
                    <a:pt x="2342" y="1"/>
                  </a:moveTo>
                  <a:lnTo>
                    <a:pt x="1" y="13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1749;p42"/>
            <p:cNvSpPr/>
            <p:nvPr/>
          </p:nvSpPr>
          <p:spPr>
            <a:xfrm>
              <a:off x="2297724" y="3685646"/>
              <a:ext cx="348698" cy="68722"/>
            </a:xfrm>
            <a:custGeom>
              <a:avLst/>
              <a:gdLst/>
              <a:ahLst/>
              <a:cxnLst/>
              <a:rect l="l" t="t" r="r" b="b"/>
              <a:pathLst>
                <a:path w="2537" h="500" fill="none" extrusionOk="0">
                  <a:moveTo>
                    <a:pt x="0" y="500"/>
                  </a:moveTo>
                  <a:lnTo>
                    <a:pt x="2537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1750;p42"/>
            <p:cNvSpPr/>
            <p:nvPr/>
          </p:nvSpPr>
          <p:spPr>
            <a:xfrm>
              <a:off x="2285766" y="3798900"/>
              <a:ext cx="360656" cy="3161"/>
            </a:xfrm>
            <a:custGeom>
              <a:avLst/>
              <a:gdLst/>
              <a:ahLst/>
              <a:cxnLst/>
              <a:rect l="l" t="t" r="r" b="b"/>
              <a:pathLst>
                <a:path w="2624" h="23" fill="none" extrusionOk="0">
                  <a:moveTo>
                    <a:pt x="1" y="1"/>
                  </a:moveTo>
                  <a:lnTo>
                    <a:pt x="2624" y="22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1751;p42"/>
            <p:cNvSpPr/>
            <p:nvPr/>
          </p:nvSpPr>
          <p:spPr>
            <a:xfrm>
              <a:off x="2282742" y="3846594"/>
              <a:ext cx="316124" cy="62675"/>
            </a:xfrm>
            <a:custGeom>
              <a:avLst/>
              <a:gdLst/>
              <a:ahLst/>
              <a:cxnLst/>
              <a:rect l="l" t="t" r="r" b="b"/>
              <a:pathLst>
                <a:path w="2300" h="456" fill="none" extrusionOk="0">
                  <a:moveTo>
                    <a:pt x="1" y="1"/>
                  </a:moveTo>
                  <a:lnTo>
                    <a:pt x="2299" y="456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1752;p42"/>
            <p:cNvSpPr/>
            <p:nvPr/>
          </p:nvSpPr>
          <p:spPr>
            <a:xfrm>
              <a:off x="1141529" y="3924113"/>
              <a:ext cx="664684" cy="372613"/>
            </a:xfrm>
            <a:custGeom>
              <a:avLst/>
              <a:gdLst/>
              <a:ahLst/>
              <a:cxnLst/>
              <a:rect l="l" t="t" r="r" b="b"/>
              <a:pathLst>
                <a:path w="4836" h="2711" fill="none" extrusionOk="0">
                  <a:moveTo>
                    <a:pt x="0" y="0"/>
                  </a:moveTo>
                  <a:cubicBezTo>
                    <a:pt x="1041" y="1670"/>
                    <a:pt x="2862" y="2689"/>
                    <a:pt x="4835" y="271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1753;p42"/>
            <p:cNvSpPr/>
            <p:nvPr/>
          </p:nvSpPr>
          <p:spPr>
            <a:xfrm>
              <a:off x="1972939" y="4129731"/>
              <a:ext cx="390481" cy="166996"/>
            </a:xfrm>
            <a:custGeom>
              <a:avLst/>
              <a:gdLst/>
              <a:ahLst/>
              <a:cxnLst/>
              <a:rect l="l" t="t" r="r" b="b"/>
              <a:pathLst>
                <a:path w="2841" h="1215" fill="none" extrusionOk="0">
                  <a:moveTo>
                    <a:pt x="0" y="1214"/>
                  </a:moveTo>
                  <a:cubicBezTo>
                    <a:pt x="1019" y="1041"/>
                    <a:pt x="1995" y="629"/>
                    <a:pt x="2840" y="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1754;p42"/>
            <p:cNvSpPr/>
            <p:nvPr/>
          </p:nvSpPr>
          <p:spPr>
            <a:xfrm>
              <a:off x="1382884" y="4383867"/>
              <a:ext cx="748113" cy="580293"/>
            </a:xfrm>
            <a:custGeom>
              <a:avLst/>
              <a:gdLst/>
              <a:ahLst/>
              <a:cxnLst/>
              <a:rect l="l" t="t" r="r" b="b"/>
              <a:pathLst>
                <a:path w="5443" h="4222" extrusionOk="0">
                  <a:moveTo>
                    <a:pt x="2840" y="1"/>
                  </a:moveTo>
                  <a:cubicBezTo>
                    <a:pt x="2160" y="1"/>
                    <a:pt x="1504" y="226"/>
                    <a:pt x="976" y="666"/>
                  </a:cubicBezTo>
                  <a:cubicBezTo>
                    <a:pt x="326" y="1208"/>
                    <a:pt x="0" y="2054"/>
                    <a:pt x="130" y="2878"/>
                  </a:cubicBezTo>
                  <a:cubicBezTo>
                    <a:pt x="279" y="2848"/>
                    <a:pt x="429" y="2833"/>
                    <a:pt x="578" y="2833"/>
                  </a:cubicBezTo>
                  <a:cubicBezTo>
                    <a:pt x="973" y="2833"/>
                    <a:pt x="1361" y="2939"/>
                    <a:pt x="1691" y="3159"/>
                  </a:cubicBezTo>
                  <a:cubicBezTo>
                    <a:pt x="2082" y="3398"/>
                    <a:pt x="2364" y="3767"/>
                    <a:pt x="2515" y="4200"/>
                  </a:cubicBezTo>
                  <a:lnTo>
                    <a:pt x="2645" y="4200"/>
                  </a:lnTo>
                  <a:cubicBezTo>
                    <a:pt x="2689" y="4200"/>
                    <a:pt x="2645" y="4222"/>
                    <a:pt x="2689" y="4222"/>
                  </a:cubicBezTo>
                  <a:lnTo>
                    <a:pt x="3534" y="4222"/>
                  </a:lnTo>
                  <a:cubicBezTo>
                    <a:pt x="3578" y="3788"/>
                    <a:pt x="3773" y="3376"/>
                    <a:pt x="4076" y="3051"/>
                  </a:cubicBezTo>
                  <a:cubicBezTo>
                    <a:pt x="4402" y="2704"/>
                    <a:pt x="4857" y="2466"/>
                    <a:pt x="5334" y="2401"/>
                  </a:cubicBezTo>
                  <a:cubicBezTo>
                    <a:pt x="5442" y="1815"/>
                    <a:pt x="5247" y="1208"/>
                    <a:pt x="4835" y="796"/>
                  </a:cubicBezTo>
                  <a:cubicBezTo>
                    <a:pt x="4423" y="384"/>
                    <a:pt x="3881" y="103"/>
                    <a:pt x="3318" y="37"/>
                  </a:cubicBezTo>
                  <a:cubicBezTo>
                    <a:pt x="3158" y="13"/>
                    <a:pt x="2999" y="1"/>
                    <a:pt x="2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755;p42"/>
            <p:cNvSpPr/>
            <p:nvPr/>
          </p:nvSpPr>
          <p:spPr>
            <a:xfrm>
              <a:off x="1874528" y="4710712"/>
              <a:ext cx="250425" cy="253449"/>
            </a:xfrm>
            <a:custGeom>
              <a:avLst/>
              <a:gdLst/>
              <a:ahLst/>
              <a:cxnLst/>
              <a:rect l="l" t="t" r="r" b="b"/>
              <a:pathLst>
                <a:path w="1822" h="1844" extrusionOk="0">
                  <a:moveTo>
                    <a:pt x="1757" y="1"/>
                  </a:moveTo>
                  <a:cubicBezTo>
                    <a:pt x="1302" y="44"/>
                    <a:pt x="868" y="239"/>
                    <a:pt x="543" y="565"/>
                  </a:cubicBezTo>
                  <a:cubicBezTo>
                    <a:pt x="217" y="912"/>
                    <a:pt x="44" y="1345"/>
                    <a:pt x="1" y="1800"/>
                  </a:cubicBezTo>
                  <a:cubicBezTo>
                    <a:pt x="1" y="1822"/>
                    <a:pt x="22" y="1844"/>
                    <a:pt x="44" y="1844"/>
                  </a:cubicBezTo>
                  <a:cubicBezTo>
                    <a:pt x="66" y="1844"/>
                    <a:pt x="87" y="1822"/>
                    <a:pt x="87" y="1800"/>
                  </a:cubicBezTo>
                  <a:cubicBezTo>
                    <a:pt x="152" y="890"/>
                    <a:pt x="868" y="153"/>
                    <a:pt x="1779" y="88"/>
                  </a:cubicBezTo>
                  <a:cubicBezTo>
                    <a:pt x="1800" y="88"/>
                    <a:pt x="1822" y="66"/>
                    <a:pt x="1822" y="44"/>
                  </a:cubicBezTo>
                  <a:cubicBezTo>
                    <a:pt x="1800" y="23"/>
                    <a:pt x="1779" y="1"/>
                    <a:pt x="17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1756;p42"/>
            <p:cNvSpPr/>
            <p:nvPr/>
          </p:nvSpPr>
          <p:spPr>
            <a:xfrm>
              <a:off x="2247007" y="4434997"/>
              <a:ext cx="119302" cy="529163"/>
            </a:xfrm>
            <a:custGeom>
              <a:avLst/>
              <a:gdLst/>
              <a:ahLst/>
              <a:cxnLst/>
              <a:rect l="l" t="t" r="r" b="b"/>
              <a:pathLst>
                <a:path w="868" h="3850" extrusionOk="0">
                  <a:moveTo>
                    <a:pt x="554" y="1"/>
                  </a:moveTo>
                  <a:cubicBezTo>
                    <a:pt x="524" y="1"/>
                    <a:pt x="486" y="28"/>
                    <a:pt x="499" y="56"/>
                  </a:cubicBezTo>
                  <a:cubicBezTo>
                    <a:pt x="673" y="706"/>
                    <a:pt x="781" y="1378"/>
                    <a:pt x="781" y="2050"/>
                  </a:cubicBezTo>
                  <a:cubicBezTo>
                    <a:pt x="781" y="2701"/>
                    <a:pt x="499" y="3308"/>
                    <a:pt x="22" y="3763"/>
                  </a:cubicBezTo>
                  <a:cubicBezTo>
                    <a:pt x="1" y="3785"/>
                    <a:pt x="1" y="3806"/>
                    <a:pt x="22" y="3828"/>
                  </a:cubicBezTo>
                  <a:cubicBezTo>
                    <a:pt x="44" y="3828"/>
                    <a:pt x="44" y="3850"/>
                    <a:pt x="66" y="3850"/>
                  </a:cubicBezTo>
                  <a:cubicBezTo>
                    <a:pt x="66" y="3850"/>
                    <a:pt x="87" y="3828"/>
                    <a:pt x="87" y="3828"/>
                  </a:cubicBezTo>
                  <a:cubicBezTo>
                    <a:pt x="586" y="3373"/>
                    <a:pt x="868" y="2722"/>
                    <a:pt x="868" y="2050"/>
                  </a:cubicBezTo>
                  <a:cubicBezTo>
                    <a:pt x="868" y="1378"/>
                    <a:pt x="781" y="684"/>
                    <a:pt x="586" y="34"/>
                  </a:cubicBezTo>
                  <a:cubicBezTo>
                    <a:pt x="586" y="10"/>
                    <a:pt x="571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1757;p42"/>
            <p:cNvSpPr/>
            <p:nvPr/>
          </p:nvSpPr>
          <p:spPr>
            <a:xfrm>
              <a:off x="1934180" y="4862726"/>
              <a:ext cx="38897" cy="101434"/>
            </a:xfrm>
            <a:custGeom>
              <a:avLst/>
              <a:gdLst/>
              <a:ahLst/>
              <a:cxnLst/>
              <a:rect l="l" t="t" r="r" b="b"/>
              <a:pathLst>
                <a:path w="283" h="738" extrusionOk="0">
                  <a:moveTo>
                    <a:pt x="239" y="1"/>
                  </a:moveTo>
                  <a:cubicBezTo>
                    <a:pt x="217" y="1"/>
                    <a:pt x="195" y="1"/>
                    <a:pt x="174" y="22"/>
                  </a:cubicBezTo>
                  <a:cubicBezTo>
                    <a:pt x="65" y="239"/>
                    <a:pt x="0" y="478"/>
                    <a:pt x="22" y="738"/>
                  </a:cubicBezTo>
                  <a:lnTo>
                    <a:pt x="109" y="738"/>
                  </a:lnTo>
                  <a:cubicBezTo>
                    <a:pt x="87" y="499"/>
                    <a:pt x="152" y="283"/>
                    <a:pt x="260" y="66"/>
                  </a:cubicBezTo>
                  <a:cubicBezTo>
                    <a:pt x="282" y="44"/>
                    <a:pt x="260" y="22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758;p42"/>
            <p:cNvSpPr/>
            <p:nvPr/>
          </p:nvSpPr>
          <p:spPr>
            <a:xfrm>
              <a:off x="2011562" y="4868774"/>
              <a:ext cx="32987" cy="95387"/>
            </a:xfrm>
            <a:custGeom>
              <a:avLst/>
              <a:gdLst/>
              <a:ahLst/>
              <a:cxnLst/>
              <a:rect l="l" t="t" r="r" b="b"/>
              <a:pathLst>
                <a:path w="240" h="694" extrusionOk="0">
                  <a:moveTo>
                    <a:pt x="218" y="0"/>
                  </a:moveTo>
                  <a:cubicBezTo>
                    <a:pt x="196" y="0"/>
                    <a:pt x="174" y="0"/>
                    <a:pt x="153" y="22"/>
                  </a:cubicBezTo>
                  <a:cubicBezTo>
                    <a:pt x="44" y="239"/>
                    <a:pt x="1" y="455"/>
                    <a:pt x="23" y="694"/>
                  </a:cubicBezTo>
                  <a:lnTo>
                    <a:pt x="131" y="694"/>
                  </a:lnTo>
                  <a:cubicBezTo>
                    <a:pt x="109" y="477"/>
                    <a:pt x="153" y="260"/>
                    <a:pt x="239" y="65"/>
                  </a:cubicBezTo>
                  <a:cubicBezTo>
                    <a:pt x="239" y="43"/>
                    <a:pt x="239" y="22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759;p42"/>
            <p:cNvSpPr/>
            <p:nvPr/>
          </p:nvSpPr>
          <p:spPr>
            <a:xfrm>
              <a:off x="1156373" y="4588660"/>
              <a:ext cx="584279" cy="375500"/>
            </a:xfrm>
            <a:custGeom>
              <a:avLst/>
              <a:gdLst/>
              <a:ahLst/>
              <a:cxnLst/>
              <a:rect l="l" t="t" r="r" b="b"/>
              <a:pathLst>
                <a:path w="4251" h="2732" extrusionOk="0">
                  <a:moveTo>
                    <a:pt x="66" y="0"/>
                  </a:moveTo>
                  <a:cubicBezTo>
                    <a:pt x="44" y="0"/>
                    <a:pt x="22" y="0"/>
                    <a:pt x="22" y="43"/>
                  </a:cubicBezTo>
                  <a:cubicBezTo>
                    <a:pt x="1" y="65"/>
                    <a:pt x="22" y="87"/>
                    <a:pt x="44" y="87"/>
                  </a:cubicBezTo>
                  <a:cubicBezTo>
                    <a:pt x="738" y="347"/>
                    <a:pt x="1323" y="846"/>
                    <a:pt x="1713" y="1496"/>
                  </a:cubicBezTo>
                  <a:cubicBezTo>
                    <a:pt x="1713" y="1496"/>
                    <a:pt x="1735" y="1518"/>
                    <a:pt x="1757" y="1518"/>
                  </a:cubicBezTo>
                  <a:cubicBezTo>
                    <a:pt x="1936" y="1469"/>
                    <a:pt x="2118" y="1445"/>
                    <a:pt x="2298" y="1445"/>
                  </a:cubicBezTo>
                  <a:cubicBezTo>
                    <a:pt x="2599" y="1445"/>
                    <a:pt x="2895" y="1512"/>
                    <a:pt x="3166" y="1648"/>
                  </a:cubicBezTo>
                  <a:cubicBezTo>
                    <a:pt x="3621" y="1865"/>
                    <a:pt x="3968" y="2255"/>
                    <a:pt x="4163" y="2710"/>
                  </a:cubicBezTo>
                  <a:cubicBezTo>
                    <a:pt x="4163" y="2732"/>
                    <a:pt x="4185" y="2732"/>
                    <a:pt x="4207" y="2732"/>
                  </a:cubicBezTo>
                  <a:cubicBezTo>
                    <a:pt x="4228" y="2710"/>
                    <a:pt x="4250" y="2688"/>
                    <a:pt x="4228" y="2667"/>
                  </a:cubicBezTo>
                  <a:cubicBezTo>
                    <a:pt x="4033" y="2190"/>
                    <a:pt x="3665" y="1800"/>
                    <a:pt x="3209" y="1561"/>
                  </a:cubicBezTo>
                  <a:cubicBezTo>
                    <a:pt x="2913" y="1420"/>
                    <a:pt x="2598" y="1352"/>
                    <a:pt x="2282" y="1352"/>
                  </a:cubicBezTo>
                  <a:cubicBezTo>
                    <a:pt x="2114" y="1352"/>
                    <a:pt x="1945" y="1372"/>
                    <a:pt x="1778" y="1409"/>
                  </a:cubicBezTo>
                  <a:cubicBezTo>
                    <a:pt x="1388" y="759"/>
                    <a:pt x="781" y="26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760;p42"/>
            <p:cNvSpPr/>
            <p:nvPr/>
          </p:nvSpPr>
          <p:spPr>
            <a:xfrm>
              <a:off x="1531876" y="4907396"/>
              <a:ext cx="65699" cy="53878"/>
            </a:xfrm>
            <a:custGeom>
              <a:avLst/>
              <a:gdLst/>
              <a:ahLst/>
              <a:cxnLst/>
              <a:rect l="l" t="t" r="r" b="b"/>
              <a:pathLst>
                <a:path w="478" h="392" extrusionOk="0">
                  <a:moveTo>
                    <a:pt x="65" y="1"/>
                  </a:moveTo>
                  <a:cubicBezTo>
                    <a:pt x="44" y="1"/>
                    <a:pt x="22" y="1"/>
                    <a:pt x="0" y="23"/>
                  </a:cubicBezTo>
                  <a:cubicBezTo>
                    <a:pt x="0" y="44"/>
                    <a:pt x="0" y="66"/>
                    <a:pt x="22" y="88"/>
                  </a:cubicBezTo>
                  <a:cubicBezTo>
                    <a:pt x="152" y="153"/>
                    <a:pt x="282" y="261"/>
                    <a:pt x="369" y="391"/>
                  </a:cubicBezTo>
                  <a:lnTo>
                    <a:pt x="477" y="391"/>
                  </a:lnTo>
                  <a:cubicBezTo>
                    <a:pt x="391" y="218"/>
                    <a:pt x="239" y="88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761;p42"/>
            <p:cNvSpPr/>
            <p:nvPr/>
          </p:nvSpPr>
          <p:spPr>
            <a:xfrm>
              <a:off x="1621215" y="4895575"/>
              <a:ext cx="65699" cy="65699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88" y="0"/>
                  </a:moveTo>
                  <a:cubicBezTo>
                    <a:pt x="66" y="0"/>
                    <a:pt x="23" y="0"/>
                    <a:pt x="23" y="22"/>
                  </a:cubicBezTo>
                  <a:cubicBezTo>
                    <a:pt x="1" y="44"/>
                    <a:pt x="1" y="65"/>
                    <a:pt x="23" y="87"/>
                  </a:cubicBezTo>
                  <a:cubicBezTo>
                    <a:pt x="174" y="174"/>
                    <a:pt x="304" y="304"/>
                    <a:pt x="369" y="477"/>
                  </a:cubicBezTo>
                  <a:lnTo>
                    <a:pt x="478" y="477"/>
                  </a:lnTo>
                  <a:cubicBezTo>
                    <a:pt x="391" y="282"/>
                    <a:pt x="261" y="109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762;p42"/>
            <p:cNvSpPr/>
            <p:nvPr/>
          </p:nvSpPr>
          <p:spPr>
            <a:xfrm>
              <a:off x="2375244" y="4473344"/>
              <a:ext cx="304028" cy="434189"/>
            </a:xfrm>
            <a:custGeom>
              <a:avLst/>
              <a:gdLst/>
              <a:ahLst/>
              <a:cxnLst/>
              <a:rect l="l" t="t" r="r" b="b"/>
              <a:pathLst>
                <a:path w="2212" h="3159" extrusionOk="0">
                  <a:moveTo>
                    <a:pt x="444" y="1"/>
                  </a:moveTo>
                  <a:cubicBezTo>
                    <a:pt x="433" y="1"/>
                    <a:pt x="422" y="5"/>
                    <a:pt x="412" y="15"/>
                  </a:cubicBezTo>
                  <a:cubicBezTo>
                    <a:pt x="0" y="622"/>
                    <a:pt x="0" y="1424"/>
                    <a:pt x="434" y="2010"/>
                  </a:cubicBezTo>
                  <a:cubicBezTo>
                    <a:pt x="781" y="2508"/>
                    <a:pt x="1279" y="2855"/>
                    <a:pt x="1821" y="3050"/>
                  </a:cubicBezTo>
                  <a:lnTo>
                    <a:pt x="1908" y="3029"/>
                  </a:lnTo>
                  <a:cubicBezTo>
                    <a:pt x="1995" y="3072"/>
                    <a:pt x="2103" y="3116"/>
                    <a:pt x="2211" y="3159"/>
                  </a:cubicBezTo>
                  <a:cubicBezTo>
                    <a:pt x="2211" y="3137"/>
                    <a:pt x="2211" y="3137"/>
                    <a:pt x="2211" y="3137"/>
                  </a:cubicBezTo>
                  <a:cubicBezTo>
                    <a:pt x="2211" y="3116"/>
                    <a:pt x="2190" y="3094"/>
                    <a:pt x="2190" y="3094"/>
                  </a:cubicBezTo>
                  <a:cubicBezTo>
                    <a:pt x="1518" y="2920"/>
                    <a:pt x="932" y="2530"/>
                    <a:pt x="499" y="1988"/>
                  </a:cubicBezTo>
                  <a:cubicBezTo>
                    <a:pt x="152" y="1446"/>
                    <a:pt x="43" y="644"/>
                    <a:pt x="477" y="80"/>
                  </a:cubicBezTo>
                  <a:cubicBezTo>
                    <a:pt x="510" y="47"/>
                    <a:pt x="480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763;p42"/>
            <p:cNvSpPr/>
            <p:nvPr/>
          </p:nvSpPr>
          <p:spPr>
            <a:xfrm>
              <a:off x="2956227" y="4911107"/>
              <a:ext cx="95524" cy="41233"/>
            </a:xfrm>
            <a:custGeom>
              <a:avLst/>
              <a:gdLst/>
              <a:ahLst/>
              <a:cxnLst/>
              <a:rect l="l" t="t" r="r" b="b"/>
              <a:pathLst>
                <a:path w="695" h="300" extrusionOk="0">
                  <a:moveTo>
                    <a:pt x="47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39"/>
                    <a:pt x="22" y="82"/>
                    <a:pt x="44" y="82"/>
                  </a:cubicBezTo>
                  <a:cubicBezTo>
                    <a:pt x="174" y="169"/>
                    <a:pt x="326" y="234"/>
                    <a:pt x="478" y="299"/>
                  </a:cubicBezTo>
                  <a:cubicBezTo>
                    <a:pt x="543" y="299"/>
                    <a:pt x="629" y="277"/>
                    <a:pt x="695" y="277"/>
                  </a:cubicBezTo>
                  <a:cubicBezTo>
                    <a:pt x="478" y="212"/>
                    <a:pt x="283" y="126"/>
                    <a:pt x="87" y="17"/>
                  </a:cubicBezTo>
                  <a:cubicBezTo>
                    <a:pt x="77" y="6"/>
                    <a:pt x="60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764;p42"/>
            <p:cNvSpPr/>
            <p:nvPr/>
          </p:nvSpPr>
          <p:spPr>
            <a:xfrm>
              <a:off x="2998011" y="4873447"/>
              <a:ext cx="104458" cy="51954"/>
            </a:xfrm>
            <a:custGeom>
              <a:avLst/>
              <a:gdLst/>
              <a:ahLst/>
              <a:cxnLst/>
              <a:rect l="l" t="t" r="r" b="b"/>
              <a:pathLst>
                <a:path w="760" h="378" extrusionOk="0">
                  <a:moveTo>
                    <a:pt x="46" y="0"/>
                  </a:moveTo>
                  <a:cubicBezTo>
                    <a:pt x="31" y="0"/>
                    <a:pt x="16" y="16"/>
                    <a:pt x="0" y="31"/>
                  </a:cubicBezTo>
                  <a:cubicBezTo>
                    <a:pt x="0" y="53"/>
                    <a:pt x="0" y="74"/>
                    <a:pt x="22" y="74"/>
                  </a:cubicBezTo>
                  <a:cubicBezTo>
                    <a:pt x="239" y="205"/>
                    <a:pt x="456" y="291"/>
                    <a:pt x="694" y="378"/>
                  </a:cubicBezTo>
                  <a:cubicBezTo>
                    <a:pt x="716" y="335"/>
                    <a:pt x="737" y="313"/>
                    <a:pt x="759" y="291"/>
                  </a:cubicBezTo>
                  <a:cubicBezTo>
                    <a:pt x="521" y="226"/>
                    <a:pt x="282" y="118"/>
                    <a:pt x="65" y="9"/>
                  </a:cubicBezTo>
                  <a:cubicBezTo>
                    <a:pt x="59" y="3"/>
                    <a:pt x="53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765;p42"/>
            <p:cNvSpPr/>
            <p:nvPr/>
          </p:nvSpPr>
          <p:spPr>
            <a:xfrm>
              <a:off x="763003" y="4904509"/>
              <a:ext cx="685576" cy="169882"/>
            </a:xfrm>
            <a:custGeom>
              <a:avLst/>
              <a:gdLst/>
              <a:ahLst/>
              <a:cxnLst/>
              <a:rect l="l" t="t" r="r" b="b"/>
              <a:pathLst>
                <a:path w="4988" h="1236" fill="none" extrusionOk="0">
                  <a:moveTo>
                    <a:pt x="738" y="0"/>
                  </a:moveTo>
                  <a:cubicBezTo>
                    <a:pt x="434" y="87"/>
                    <a:pt x="66" y="260"/>
                    <a:pt x="23" y="586"/>
                  </a:cubicBezTo>
                  <a:cubicBezTo>
                    <a:pt x="1" y="889"/>
                    <a:pt x="348" y="1149"/>
                    <a:pt x="695" y="1193"/>
                  </a:cubicBezTo>
                  <a:cubicBezTo>
                    <a:pt x="1410" y="1236"/>
                    <a:pt x="2039" y="651"/>
                    <a:pt x="2776" y="672"/>
                  </a:cubicBezTo>
                  <a:cubicBezTo>
                    <a:pt x="3166" y="737"/>
                    <a:pt x="3535" y="824"/>
                    <a:pt x="3903" y="976"/>
                  </a:cubicBezTo>
                  <a:cubicBezTo>
                    <a:pt x="4272" y="1063"/>
                    <a:pt x="4727" y="1063"/>
                    <a:pt x="4987" y="78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766;p42"/>
            <p:cNvSpPr/>
            <p:nvPr/>
          </p:nvSpPr>
          <p:spPr>
            <a:xfrm>
              <a:off x="769051" y="4698891"/>
              <a:ext cx="739042" cy="271316"/>
            </a:xfrm>
            <a:custGeom>
              <a:avLst/>
              <a:gdLst/>
              <a:ahLst/>
              <a:cxnLst/>
              <a:rect l="l" t="t" r="r" b="b"/>
              <a:pathLst>
                <a:path w="5377" h="1974" extrusionOk="0">
                  <a:moveTo>
                    <a:pt x="2710" y="0"/>
                  </a:moveTo>
                  <a:cubicBezTo>
                    <a:pt x="1496" y="22"/>
                    <a:pt x="412" y="781"/>
                    <a:pt x="0" y="1908"/>
                  </a:cubicBezTo>
                  <a:lnTo>
                    <a:pt x="1149" y="1908"/>
                  </a:lnTo>
                  <a:lnTo>
                    <a:pt x="2428" y="1930"/>
                  </a:lnTo>
                  <a:lnTo>
                    <a:pt x="3751" y="1951"/>
                  </a:lnTo>
                  <a:lnTo>
                    <a:pt x="4835" y="1973"/>
                  </a:lnTo>
                  <a:lnTo>
                    <a:pt x="5312" y="1973"/>
                  </a:lnTo>
                  <a:cubicBezTo>
                    <a:pt x="5334" y="1973"/>
                    <a:pt x="5377" y="1973"/>
                    <a:pt x="5377" y="1930"/>
                  </a:cubicBezTo>
                  <a:cubicBezTo>
                    <a:pt x="5377" y="1930"/>
                    <a:pt x="5377" y="1908"/>
                    <a:pt x="5377" y="1908"/>
                  </a:cubicBezTo>
                  <a:cubicBezTo>
                    <a:pt x="5355" y="1865"/>
                    <a:pt x="5334" y="1843"/>
                    <a:pt x="5334" y="1800"/>
                  </a:cubicBezTo>
                  <a:cubicBezTo>
                    <a:pt x="5247" y="1605"/>
                    <a:pt x="5138" y="1388"/>
                    <a:pt x="5008" y="1214"/>
                  </a:cubicBezTo>
                  <a:cubicBezTo>
                    <a:pt x="4835" y="998"/>
                    <a:pt x="4662" y="802"/>
                    <a:pt x="4466" y="651"/>
                  </a:cubicBezTo>
                  <a:cubicBezTo>
                    <a:pt x="3968" y="239"/>
                    <a:pt x="3339" y="22"/>
                    <a:pt x="2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1767;p42"/>
            <p:cNvSpPr/>
            <p:nvPr/>
          </p:nvSpPr>
          <p:spPr>
            <a:xfrm>
              <a:off x="1361992" y="4844858"/>
              <a:ext cx="41921" cy="41921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1"/>
                  </a:moveTo>
                  <a:cubicBezTo>
                    <a:pt x="66" y="1"/>
                    <a:pt x="1" y="66"/>
                    <a:pt x="1" y="152"/>
                  </a:cubicBezTo>
                  <a:cubicBezTo>
                    <a:pt x="1" y="239"/>
                    <a:pt x="66" y="304"/>
                    <a:pt x="152" y="304"/>
                  </a:cubicBezTo>
                  <a:cubicBezTo>
                    <a:pt x="217" y="304"/>
                    <a:pt x="304" y="239"/>
                    <a:pt x="304" y="152"/>
                  </a:cubicBezTo>
                  <a:cubicBezTo>
                    <a:pt x="304" y="66"/>
                    <a:pt x="217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1768;p42"/>
            <p:cNvSpPr/>
            <p:nvPr/>
          </p:nvSpPr>
          <p:spPr>
            <a:xfrm>
              <a:off x="1087925" y="4524748"/>
              <a:ext cx="244377" cy="239842"/>
            </a:xfrm>
            <a:custGeom>
              <a:avLst/>
              <a:gdLst/>
              <a:ahLst/>
              <a:cxnLst/>
              <a:rect l="l" t="t" r="r" b="b"/>
              <a:pathLst>
                <a:path w="1778" h="1745" extrusionOk="0">
                  <a:moveTo>
                    <a:pt x="805" y="0"/>
                  </a:moveTo>
                  <a:cubicBezTo>
                    <a:pt x="617" y="0"/>
                    <a:pt x="429" y="63"/>
                    <a:pt x="282" y="183"/>
                  </a:cubicBezTo>
                  <a:cubicBezTo>
                    <a:pt x="87" y="400"/>
                    <a:pt x="0" y="704"/>
                    <a:pt x="65" y="1007"/>
                  </a:cubicBezTo>
                  <a:cubicBezTo>
                    <a:pt x="152" y="1289"/>
                    <a:pt x="304" y="1549"/>
                    <a:pt x="542" y="1744"/>
                  </a:cubicBezTo>
                  <a:cubicBezTo>
                    <a:pt x="932" y="1701"/>
                    <a:pt x="1301" y="1701"/>
                    <a:pt x="1691" y="1657"/>
                  </a:cubicBezTo>
                  <a:cubicBezTo>
                    <a:pt x="1778" y="1376"/>
                    <a:pt x="1778" y="1072"/>
                    <a:pt x="1713" y="769"/>
                  </a:cubicBezTo>
                  <a:cubicBezTo>
                    <a:pt x="1626" y="465"/>
                    <a:pt x="1431" y="227"/>
                    <a:pt x="1149" y="75"/>
                  </a:cubicBezTo>
                  <a:cubicBezTo>
                    <a:pt x="1041" y="25"/>
                    <a:pt x="923" y="0"/>
                    <a:pt x="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769;p42"/>
            <p:cNvSpPr/>
            <p:nvPr/>
          </p:nvSpPr>
          <p:spPr>
            <a:xfrm>
              <a:off x="1478272" y="4942857"/>
              <a:ext cx="29826" cy="27352"/>
            </a:xfrm>
            <a:custGeom>
              <a:avLst/>
              <a:gdLst/>
              <a:ahLst/>
              <a:cxnLst/>
              <a:rect l="l" t="t" r="r" b="b"/>
              <a:pathLst>
                <a:path w="217" h="199" extrusionOk="0">
                  <a:moveTo>
                    <a:pt x="151" y="0"/>
                  </a:moveTo>
                  <a:cubicBezTo>
                    <a:pt x="72" y="0"/>
                    <a:pt x="0" y="99"/>
                    <a:pt x="0" y="198"/>
                  </a:cubicBezTo>
                  <a:lnTo>
                    <a:pt x="152" y="198"/>
                  </a:lnTo>
                  <a:cubicBezTo>
                    <a:pt x="174" y="198"/>
                    <a:pt x="217" y="198"/>
                    <a:pt x="217" y="155"/>
                  </a:cubicBezTo>
                  <a:cubicBezTo>
                    <a:pt x="217" y="133"/>
                    <a:pt x="217" y="111"/>
                    <a:pt x="217" y="111"/>
                  </a:cubicBezTo>
                  <a:cubicBezTo>
                    <a:pt x="195" y="68"/>
                    <a:pt x="174" y="46"/>
                    <a:pt x="174" y="3"/>
                  </a:cubicBezTo>
                  <a:cubicBezTo>
                    <a:pt x="166" y="1"/>
                    <a:pt x="159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1770;p42"/>
            <p:cNvSpPr/>
            <p:nvPr/>
          </p:nvSpPr>
          <p:spPr>
            <a:xfrm>
              <a:off x="1111703" y="4543853"/>
              <a:ext cx="170019" cy="155175"/>
            </a:xfrm>
            <a:custGeom>
              <a:avLst/>
              <a:gdLst/>
              <a:ahLst/>
              <a:cxnLst/>
              <a:rect l="l" t="t" r="r" b="b"/>
              <a:pathLst>
                <a:path w="1237" h="1129" fill="none" extrusionOk="0">
                  <a:moveTo>
                    <a:pt x="174" y="1128"/>
                  </a:moveTo>
                  <a:cubicBezTo>
                    <a:pt x="44" y="911"/>
                    <a:pt x="0" y="651"/>
                    <a:pt x="87" y="413"/>
                  </a:cubicBezTo>
                  <a:cubicBezTo>
                    <a:pt x="196" y="174"/>
                    <a:pt x="412" y="23"/>
                    <a:pt x="651" y="1"/>
                  </a:cubicBezTo>
                  <a:cubicBezTo>
                    <a:pt x="911" y="1"/>
                    <a:pt x="1150" y="153"/>
                    <a:pt x="1236" y="39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8" name="Google Shape;1676;p41"/>
          <p:cNvGrpSpPr/>
          <p:nvPr/>
        </p:nvGrpSpPr>
        <p:grpSpPr>
          <a:xfrm>
            <a:off x="8126976" y="3500621"/>
            <a:ext cx="1307970" cy="1585567"/>
            <a:chOff x="984958" y="1389758"/>
            <a:chExt cx="2723182" cy="3320192"/>
          </a:xfrm>
        </p:grpSpPr>
        <p:sp>
          <p:nvSpPr>
            <p:cNvPr id="49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693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-29916" y="419470"/>
            <a:ext cx="1450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7597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p39"/>
          <p:cNvGrpSpPr/>
          <p:nvPr/>
        </p:nvGrpSpPr>
        <p:grpSpPr>
          <a:xfrm>
            <a:off x="1704999" y="1294522"/>
            <a:ext cx="648601" cy="659590"/>
            <a:chOff x="451814" y="2209625"/>
            <a:chExt cx="873890" cy="888696"/>
          </a:xfrm>
        </p:grpSpPr>
        <p:sp>
          <p:nvSpPr>
            <p:cNvPr id="1628" name="Google Shape;1628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629" name="Google Shape;1629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0" name="Google Shape;1630;p39"/>
          <p:cNvGrpSpPr/>
          <p:nvPr/>
        </p:nvGrpSpPr>
        <p:grpSpPr>
          <a:xfrm>
            <a:off x="4216295" y="1275938"/>
            <a:ext cx="711411" cy="696759"/>
            <a:chOff x="1497832" y="2531913"/>
            <a:chExt cx="958516" cy="938776"/>
          </a:xfrm>
        </p:grpSpPr>
        <p:sp>
          <p:nvSpPr>
            <p:cNvPr id="1631" name="Google Shape;1631;p39"/>
            <p:cNvSpPr/>
            <p:nvPr/>
          </p:nvSpPr>
          <p:spPr>
            <a:xfrm>
              <a:off x="1601706" y="2531913"/>
              <a:ext cx="854643" cy="876494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632" name="Google Shape;1632;p39"/>
            <p:cNvSpPr/>
            <p:nvPr/>
          </p:nvSpPr>
          <p:spPr>
            <a:xfrm>
              <a:off x="1497832" y="2594195"/>
              <a:ext cx="854643" cy="876493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3" name="Google Shape;1633;p39"/>
          <p:cNvGrpSpPr/>
          <p:nvPr/>
        </p:nvGrpSpPr>
        <p:grpSpPr>
          <a:xfrm>
            <a:off x="2956687" y="2975979"/>
            <a:ext cx="666096" cy="676499"/>
            <a:chOff x="124550" y="3420216"/>
            <a:chExt cx="897461" cy="911478"/>
          </a:xfrm>
        </p:grpSpPr>
        <p:sp>
          <p:nvSpPr>
            <p:cNvPr id="1634" name="Google Shape;1634;p39"/>
            <p:cNvSpPr/>
            <p:nvPr/>
          </p:nvSpPr>
          <p:spPr>
            <a:xfrm>
              <a:off x="204852" y="3420216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35" name="Google Shape;1635;p39"/>
            <p:cNvSpPr/>
            <p:nvPr/>
          </p:nvSpPr>
          <p:spPr>
            <a:xfrm>
              <a:off x="124550" y="3505191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6" name="Google Shape;1636;p39"/>
          <p:cNvGrpSpPr/>
          <p:nvPr/>
        </p:nvGrpSpPr>
        <p:grpSpPr>
          <a:xfrm>
            <a:off x="5365946" y="2945614"/>
            <a:ext cx="692430" cy="675119"/>
            <a:chOff x="4697006" y="3199982"/>
            <a:chExt cx="932942" cy="909618"/>
          </a:xfrm>
        </p:grpSpPr>
        <p:sp>
          <p:nvSpPr>
            <p:cNvPr id="1637" name="Google Shape;1637;p39"/>
            <p:cNvSpPr/>
            <p:nvPr/>
          </p:nvSpPr>
          <p:spPr>
            <a:xfrm>
              <a:off x="4787004" y="3199982"/>
              <a:ext cx="842944" cy="861177"/>
            </a:xfrm>
            <a:custGeom>
              <a:avLst/>
              <a:gdLst/>
              <a:ahLst/>
              <a:cxnLst/>
              <a:rect l="l" t="t" r="r" b="b"/>
              <a:pathLst>
                <a:path w="23995" h="24514" extrusionOk="0">
                  <a:moveTo>
                    <a:pt x="5197" y="3104"/>
                  </a:moveTo>
                  <a:cubicBezTo>
                    <a:pt x="2492" y="5174"/>
                    <a:pt x="134" y="9529"/>
                    <a:pt x="5" y="12568"/>
                  </a:cubicBezTo>
                  <a:cubicBezTo>
                    <a:pt x="-124" y="15607"/>
                    <a:pt x="2410" y="19346"/>
                    <a:pt x="4422" y="21336"/>
                  </a:cubicBezTo>
                  <a:cubicBezTo>
                    <a:pt x="6434" y="23326"/>
                    <a:pt x="9702" y="24420"/>
                    <a:pt x="12075" y="24510"/>
                  </a:cubicBezTo>
                  <a:cubicBezTo>
                    <a:pt x="14448" y="24600"/>
                    <a:pt x="16949" y="23212"/>
                    <a:pt x="18660" y="21878"/>
                  </a:cubicBezTo>
                  <a:cubicBezTo>
                    <a:pt x="20371" y="20544"/>
                    <a:pt x="21510" y="18992"/>
                    <a:pt x="22342" y="16504"/>
                  </a:cubicBezTo>
                  <a:cubicBezTo>
                    <a:pt x="23174" y="14016"/>
                    <a:pt x="24671" y="9677"/>
                    <a:pt x="23653" y="6951"/>
                  </a:cubicBezTo>
                  <a:cubicBezTo>
                    <a:pt x="22635" y="4225"/>
                    <a:pt x="19309" y="789"/>
                    <a:pt x="16233" y="148"/>
                  </a:cubicBezTo>
                  <a:cubicBezTo>
                    <a:pt x="13157" y="-493"/>
                    <a:pt x="7902" y="1034"/>
                    <a:pt x="5197" y="31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38" name="Google Shape;1638;p39"/>
            <p:cNvSpPr/>
            <p:nvPr/>
          </p:nvSpPr>
          <p:spPr>
            <a:xfrm>
              <a:off x="4697006" y="3248423"/>
              <a:ext cx="842944" cy="861177"/>
            </a:xfrm>
            <a:custGeom>
              <a:avLst/>
              <a:gdLst/>
              <a:ahLst/>
              <a:cxnLst/>
              <a:rect l="l" t="t" r="r" b="b"/>
              <a:pathLst>
                <a:path w="23995" h="24514" extrusionOk="0">
                  <a:moveTo>
                    <a:pt x="5197" y="3104"/>
                  </a:moveTo>
                  <a:cubicBezTo>
                    <a:pt x="2492" y="5174"/>
                    <a:pt x="134" y="9529"/>
                    <a:pt x="5" y="12568"/>
                  </a:cubicBezTo>
                  <a:cubicBezTo>
                    <a:pt x="-124" y="15607"/>
                    <a:pt x="2410" y="19346"/>
                    <a:pt x="4422" y="21336"/>
                  </a:cubicBezTo>
                  <a:cubicBezTo>
                    <a:pt x="6434" y="23326"/>
                    <a:pt x="9702" y="24420"/>
                    <a:pt x="12075" y="24510"/>
                  </a:cubicBezTo>
                  <a:cubicBezTo>
                    <a:pt x="14448" y="24600"/>
                    <a:pt x="16949" y="23212"/>
                    <a:pt x="18660" y="21878"/>
                  </a:cubicBezTo>
                  <a:cubicBezTo>
                    <a:pt x="20371" y="20544"/>
                    <a:pt x="21510" y="18992"/>
                    <a:pt x="22342" y="16504"/>
                  </a:cubicBezTo>
                  <a:cubicBezTo>
                    <a:pt x="23174" y="14016"/>
                    <a:pt x="24671" y="9677"/>
                    <a:pt x="23653" y="6951"/>
                  </a:cubicBezTo>
                  <a:cubicBezTo>
                    <a:pt x="22635" y="4225"/>
                    <a:pt x="19309" y="789"/>
                    <a:pt x="16233" y="148"/>
                  </a:cubicBezTo>
                  <a:cubicBezTo>
                    <a:pt x="13157" y="-493"/>
                    <a:pt x="7902" y="1034"/>
                    <a:pt x="5197" y="310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9" name="Google Shape;1639;p39"/>
          <p:cNvGrpSpPr/>
          <p:nvPr/>
        </p:nvGrpSpPr>
        <p:grpSpPr>
          <a:xfrm>
            <a:off x="6714199" y="1294522"/>
            <a:ext cx="648601" cy="659590"/>
            <a:chOff x="451814" y="2209625"/>
            <a:chExt cx="873890" cy="888696"/>
          </a:xfrm>
        </p:grpSpPr>
        <p:sp>
          <p:nvSpPr>
            <p:cNvPr id="1640" name="Google Shape;1640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41" name="Google Shape;1641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646" name="Google Shape;1646;p39"/>
          <p:cNvSpPr txBox="1">
            <a:spLocks noGrp="1"/>
          </p:cNvSpPr>
          <p:nvPr>
            <p:ph type="title" idx="17"/>
          </p:nvPr>
        </p:nvSpPr>
        <p:spPr>
          <a:xfrm>
            <a:off x="5303194" y="3061809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sp>
        <p:nvSpPr>
          <p:cNvPr id="1648" name="Google Shape;1648;p39"/>
          <p:cNvSpPr txBox="1">
            <a:spLocks noGrp="1"/>
          </p:cNvSpPr>
          <p:nvPr>
            <p:ph type="subTitle" idx="5"/>
          </p:nvPr>
        </p:nvSpPr>
        <p:spPr>
          <a:xfrm>
            <a:off x="3334650" y="1985596"/>
            <a:ext cx="2474700" cy="562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.VnCourier New" panose="02027200000000000000" pitchFamily="18" charset="0"/>
                <a:cs typeface="Times New Roman" panose="02020603050405020304" pitchFamily="18" charset="0"/>
              </a:rPr>
              <a:t>Look, listen and repeat.</a:t>
            </a:r>
            <a:endParaRPr sz="2000" dirty="0">
              <a:latin typeface=".VnCourier New" panose="020272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1650" name="Google Shape;1650;p39"/>
          <p:cNvSpPr txBox="1">
            <a:spLocks noGrp="1"/>
          </p:cNvSpPr>
          <p:nvPr>
            <p:ph type="title"/>
          </p:nvPr>
        </p:nvSpPr>
        <p:spPr>
          <a:xfrm>
            <a:off x="2880035" y="3120510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1651" name="Google Shape;1651;p39"/>
          <p:cNvSpPr txBox="1">
            <a:spLocks noGrp="1"/>
          </p:cNvSpPr>
          <p:nvPr>
            <p:ph type="title" idx="3"/>
          </p:nvPr>
        </p:nvSpPr>
        <p:spPr>
          <a:xfrm>
            <a:off x="1038635" y="2051813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.VnCourier New" panose="02027200000000000000" pitchFamily="18" charset="0"/>
                <a:cs typeface="Times New Roman" panose="02020603050405020304" pitchFamily="18" charset="0"/>
              </a:rPr>
              <a:t>Warm-up and review</a:t>
            </a:r>
            <a:endParaRPr sz="2000" dirty="0">
              <a:latin typeface=".VnCourier New" panose="020272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1658" name="Google Shape;1658;p39"/>
          <p:cNvSpPr txBox="1">
            <a:spLocks noGrp="1"/>
          </p:cNvSpPr>
          <p:nvPr>
            <p:ph type="subTitle" idx="14"/>
          </p:nvPr>
        </p:nvSpPr>
        <p:spPr>
          <a:xfrm>
            <a:off x="5801150" y="1992443"/>
            <a:ext cx="24747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.VnCourier New" panose="02027200000000000000" pitchFamily="18" charset="0"/>
                <a:cs typeface="Times New Roman" panose="02020603050405020304" pitchFamily="18" charset="0"/>
              </a:rPr>
              <a:t>Listen, point and say.</a:t>
            </a:r>
            <a:endParaRPr sz="2000" dirty="0">
              <a:latin typeface=".VnCourier New" panose="020272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1660" name="Google Shape;1660;p39"/>
          <p:cNvSpPr txBox="1">
            <a:spLocks noGrp="1"/>
          </p:cNvSpPr>
          <p:nvPr>
            <p:ph type="subTitle" idx="16"/>
          </p:nvPr>
        </p:nvSpPr>
        <p:spPr>
          <a:xfrm>
            <a:off x="2003605" y="3805857"/>
            <a:ext cx="24747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.VnCourier New" panose="02027200000000000000" pitchFamily="18" charset="0"/>
                <a:cs typeface="Times New Roman" panose="02020603050405020304" pitchFamily="18" charset="0"/>
              </a:rPr>
              <a:t>Let’s talk.</a:t>
            </a:r>
            <a:endParaRPr sz="2000" dirty="0">
              <a:latin typeface=".VnCourier New" panose="020272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1661" name="Google Shape;1661;p39"/>
          <p:cNvSpPr txBox="1">
            <a:spLocks noGrp="1"/>
          </p:cNvSpPr>
          <p:nvPr>
            <p:ph type="title" idx="19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1662" name="Google Shape;1662;p39"/>
          <p:cNvSpPr txBox="1">
            <a:spLocks noGrp="1"/>
          </p:cNvSpPr>
          <p:nvPr>
            <p:ph type="title" idx="20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1663" name="Google Shape;1663;p39"/>
          <p:cNvSpPr txBox="1">
            <a:spLocks noGrp="1"/>
          </p:cNvSpPr>
          <p:nvPr>
            <p:ph type="title" idx="2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11" name="Title 10"/>
          <p:cNvSpPr>
            <a:spLocks noGrp="1"/>
          </p:cNvSpPr>
          <p:nvPr>
            <p:ph type="title" idx="8"/>
          </p:nvPr>
        </p:nvSpPr>
        <p:spPr>
          <a:xfrm>
            <a:off x="4850611" y="3776672"/>
            <a:ext cx="1841400" cy="708560"/>
          </a:xfrm>
        </p:spPr>
        <p:txBody>
          <a:bodyPr/>
          <a:lstStyle/>
          <a:p>
            <a:r>
              <a:rPr lang="en-US" sz="2000" dirty="0">
                <a:latin typeface=".VnCourier New" panose="02027200000000000000" pitchFamily="18" charset="0"/>
                <a:cs typeface="Times New Roman" panose="02020603050405020304" pitchFamily="18" charset="0"/>
              </a:rPr>
              <a:t>Fun corner and wrap-up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p43"/>
          <p:cNvSpPr txBox="1">
            <a:spLocks noGrp="1"/>
          </p:cNvSpPr>
          <p:nvPr>
            <p:ph type="title" idx="2"/>
          </p:nvPr>
        </p:nvSpPr>
        <p:spPr>
          <a:xfrm>
            <a:off x="3562651" y="525792"/>
            <a:ext cx="2129100" cy="13797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778" name="Google Shape;1778;p43"/>
          <p:cNvGrpSpPr/>
          <p:nvPr/>
        </p:nvGrpSpPr>
        <p:grpSpPr>
          <a:xfrm>
            <a:off x="6336582" y="2157568"/>
            <a:ext cx="2019247" cy="2985928"/>
            <a:chOff x="875223" y="1775436"/>
            <a:chExt cx="619116" cy="990555"/>
          </a:xfrm>
        </p:grpSpPr>
        <p:sp>
          <p:nvSpPr>
            <p:cNvPr id="1779" name="Google Shape;1779;p43"/>
            <p:cNvSpPr/>
            <p:nvPr/>
          </p:nvSpPr>
          <p:spPr>
            <a:xfrm>
              <a:off x="987952" y="2242026"/>
              <a:ext cx="463895" cy="391471"/>
            </a:xfrm>
            <a:custGeom>
              <a:avLst/>
              <a:gdLst/>
              <a:ahLst/>
              <a:cxnLst/>
              <a:rect l="l" t="t" r="r" b="b"/>
              <a:pathLst>
                <a:path w="8045" h="6789" extrusionOk="0">
                  <a:moveTo>
                    <a:pt x="4322" y="1"/>
                  </a:moveTo>
                  <a:cubicBezTo>
                    <a:pt x="3124" y="1"/>
                    <a:pt x="2516" y="330"/>
                    <a:pt x="2516" y="330"/>
                  </a:cubicBezTo>
                  <a:cubicBezTo>
                    <a:pt x="2516" y="330"/>
                    <a:pt x="890" y="634"/>
                    <a:pt x="348" y="3062"/>
                  </a:cubicBezTo>
                  <a:cubicBezTo>
                    <a:pt x="1" y="4450"/>
                    <a:pt x="543" y="5902"/>
                    <a:pt x="1692" y="6748"/>
                  </a:cubicBezTo>
                  <a:cubicBezTo>
                    <a:pt x="1692" y="6748"/>
                    <a:pt x="2869" y="6789"/>
                    <a:pt x="4061" y="6789"/>
                  </a:cubicBezTo>
                  <a:cubicBezTo>
                    <a:pt x="5167" y="6789"/>
                    <a:pt x="6285" y="6753"/>
                    <a:pt x="6483" y="6618"/>
                  </a:cubicBezTo>
                  <a:cubicBezTo>
                    <a:pt x="8044" y="5620"/>
                    <a:pt x="7632" y="439"/>
                    <a:pt x="5595" y="114"/>
                  </a:cubicBezTo>
                  <a:cubicBezTo>
                    <a:pt x="5115" y="32"/>
                    <a:pt x="4691" y="1"/>
                    <a:pt x="4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1236761" y="1807957"/>
              <a:ext cx="257578" cy="203145"/>
            </a:xfrm>
            <a:custGeom>
              <a:avLst/>
              <a:gdLst/>
              <a:ahLst/>
              <a:cxnLst/>
              <a:rect l="l" t="t" r="r" b="b"/>
              <a:pathLst>
                <a:path w="4467" h="3523" extrusionOk="0">
                  <a:moveTo>
                    <a:pt x="2718" y="1"/>
                  </a:moveTo>
                  <a:cubicBezTo>
                    <a:pt x="2700" y="1"/>
                    <a:pt x="2683" y="4"/>
                    <a:pt x="2667" y="10"/>
                  </a:cubicBezTo>
                  <a:cubicBezTo>
                    <a:pt x="2580" y="32"/>
                    <a:pt x="2472" y="118"/>
                    <a:pt x="2515" y="465"/>
                  </a:cubicBezTo>
                  <a:cubicBezTo>
                    <a:pt x="2624" y="1354"/>
                    <a:pt x="1930" y="1918"/>
                    <a:pt x="1670" y="2091"/>
                  </a:cubicBezTo>
                  <a:cubicBezTo>
                    <a:pt x="1843" y="1679"/>
                    <a:pt x="1778" y="1181"/>
                    <a:pt x="1496" y="834"/>
                  </a:cubicBezTo>
                  <a:cubicBezTo>
                    <a:pt x="1449" y="770"/>
                    <a:pt x="1378" y="730"/>
                    <a:pt x="1301" y="730"/>
                  </a:cubicBezTo>
                  <a:cubicBezTo>
                    <a:pt x="1273" y="730"/>
                    <a:pt x="1244" y="736"/>
                    <a:pt x="1214" y="747"/>
                  </a:cubicBezTo>
                  <a:cubicBezTo>
                    <a:pt x="1106" y="812"/>
                    <a:pt x="1041" y="1029"/>
                    <a:pt x="1063" y="1354"/>
                  </a:cubicBezTo>
                  <a:cubicBezTo>
                    <a:pt x="1106" y="2048"/>
                    <a:pt x="759" y="2698"/>
                    <a:pt x="130" y="3045"/>
                  </a:cubicBezTo>
                  <a:cubicBezTo>
                    <a:pt x="130" y="3067"/>
                    <a:pt x="109" y="3089"/>
                    <a:pt x="130" y="3110"/>
                  </a:cubicBezTo>
                  <a:cubicBezTo>
                    <a:pt x="130" y="3132"/>
                    <a:pt x="152" y="3132"/>
                    <a:pt x="174" y="3132"/>
                  </a:cubicBezTo>
                  <a:cubicBezTo>
                    <a:pt x="824" y="2764"/>
                    <a:pt x="1193" y="2070"/>
                    <a:pt x="1149" y="1333"/>
                  </a:cubicBezTo>
                  <a:cubicBezTo>
                    <a:pt x="1128" y="921"/>
                    <a:pt x="1214" y="856"/>
                    <a:pt x="1258" y="834"/>
                  </a:cubicBezTo>
                  <a:cubicBezTo>
                    <a:pt x="1271" y="821"/>
                    <a:pt x="1285" y="816"/>
                    <a:pt x="1301" y="816"/>
                  </a:cubicBezTo>
                  <a:cubicBezTo>
                    <a:pt x="1339" y="816"/>
                    <a:pt x="1385" y="847"/>
                    <a:pt x="1431" y="877"/>
                  </a:cubicBezTo>
                  <a:cubicBezTo>
                    <a:pt x="1713" y="1268"/>
                    <a:pt x="1756" y="1766"/>
                    <a:pt x="1540" y="2178"/>
                  </a:cubicBezTo>
                  <a:cubicBezTo>
                    <a:pt x="1518" y="2178"/>
                    <a:pt x="1518" y="2200"/>
                    <a:pt x="1540" y="2222"/>
                  </a:cubicBezTo>
                  <a:lnTo>
                    <a:pt x="1583" y="2222"/>
                  </a:lnTo>
                  <a:cubicBezTo>
                    <a:pt x="1583" y="2222"/>
                    <a:pt x="2732" y="1614"/>
                    <a:pt x="2602" y="444"/>
                  </a:cubicBezTo>
                  <a:cubicBezTo>
                    <a:pt x="2559" y="249"/>
                    <a:pt x="2624" y="118"/>
                    <a:pt x="2667" y="75"/>
                  </a:cubicBezTo>
                  <a:cubicBezTo>
                    <a:pt x="2675" y="73"/>
                    <a:pt x="2684" y="71"/>
                    <a:pt x="2694" y="71"/>
                  </a:cubicBezTo>
                  <a:cubicBezTo>
                    <a:pt x="2769" y="71"/>
                    <a:pt x="2900" y="142"/>
                    <a:pt x="3014" y="314"/>
                  </a:cubicBezTo>
                  <a:cubicBezTo>
                    <a:pt x="3274" y="769"/>
                    <a:pt x="3231" y="1354"/>
                    <a:pt x="2927" y="1788"/>
                  </a:cubicBezTo>
                  <a:cubicBezTo>
                    <a:pt x="2754" y="2005"/>
                    <a:pt x="2624" y="2156"/>
                    <a:pt x="2602" y="2178"/>
                  </a:cubicBezTo>
                  <a:cubicBezTo>
                    <a:pt x="2584" y="2214"/>
                    <a:pt x="2624" y="2249"/>
                    <a:pt x="2652" y="2249"/>
                  </a:cubicBezTo>
                  <a:cubicBezTo>
                    <a:pt x="2658" y="2249"/>
                    <a:pt x="2663" y="2247"/>
                    <a:pt x="2667" y="2243"/>
                  </a:cubicBezTo>
                  <a:cubicBezTo>
                    <a:pt x="2797" y="2113"/>
                    <a:pt x="2906" y="1983"/>
                    <a:pt x="2992" y="1831"/>
                  </a:cubicBezTo>
                  <a:cubicBezTo>
                    <a:pt x="3289" y="1492"/>
                    <a:pt x="3773" y="1007"/>
                    <a:pt x="4058" y="1007"/>
                  </a:cubicBezTo>
                  <a:cubicBezTo>
                    <a:pt x="4064" y="1007"/>
                    <a:pt x="4070" y="1007"/>
                    <a:pt x="4076" y="1007"/>
                  </a:cubicBezTo>
                  <a:cubicBezTo>
                    <a:pt x="4163" y="1007"/>
                    <a:pt x="4228" y="1072"/>
                    <a:pt x="4250" y="1137"/>
                  </a:cubicBezTo>
                  <a:cubicBezTo>
                    <a:pt x="4336" y="1419"/>
                    <a:pt x="4293" y="1723"/>
                    <a:pt x="4098" y="1961"/>
                  </a:cubicBezTo>
                  <a:cubicBezTo>
                    <a:pt x="3631" y="2713"/>
                    <a:pt x="2440" y="3446"/>
                    <a:pt x="454" y="3446"/>
                  </a:cubicBezTo>
                  <a:cubicBezTo>
                    <a:pt x="321" y="3446"/>
                    <a:pt x="184" y="3442"/>
                    <a:pt x="44" y="3436"/>
                  </a:cubicBezTo>
                  <a:cubicBezTo>
                    <a:pt x="22" y="3436"/>
                    <a:pt x="0" y="3457"/>
                    <a:pt x="0" y="3479"/>
                  </a:cubicBezTo>
                  <a:cubicBezTo>
                    <a:pt x="0" y="3501"/>
                    <a:pt x="22" y="3522"/>
                    <a:pt x="44" y="3522"/>
                  </a:cubicBezTo>
                  <a:lnTo>
                    <a:pt x="477" y="3522"/>
                  </a:lnTo>
                  <a:cubicBezTo>
                    <a:pt x="2472" y="3522"/>
                    <a:pt x="3686" y="2764"/>
                    <a:pt x="4185" y="2026"/>
                  </a:cubicBezTo>
                  <a:cubicBezTo>
                    <a:pt x="4402" y="1679"/>
                    <a:pt x="4467" y="1333"/>
                    <a:pt x="4358" y="1094"/>
                  </a:cubicBezTo>
                  <a:cubicBezTo>
                    <a:pt x="4315" y="1007"/>
                    <a:pt x="4206" y="942"/>
                    <a:pt x="4120" y="942"/>
                  </a:cubicBezTo>
                  <a:cubicBezTo>
                    <a:pt x="4111" y="942"/>
                    <a:pt x="4102" y="941"/>
                    <a:pt x="4093" y="941"/>
                  </a:cubicBezTo>
                  <a:cubicBezTo>
                    <a:pt x="3814" y="941"/>
                    <a:pt x="3460" y="1256"/>
                    <a:pt x="3166" y="1549"/>
                  </a:cubicBezTo>
                  <a:cubicBezTo>
                    <a:pt x="3339" y="1137"/>
                    <a:pt x="3317" y="682"/>
                    <a:pt x="3079" y="292"/>
                  </a:cubicBezTo>
                  <a:cubicBezTo>
                    <a:pt x="2968" y="107"/>
                    <a:pt x="2825" y="1"/>
                    <a:pt x="2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920488" y="1775436"/>
              <a:ext cx="253830" cy="209430"/>
            </a:xfrm>
            <a:custGeom>
              <a:avLst/>
              <a:gdLst/>
              <a:ahLst/>
              <a:cxnLst/>
              <a:rect l="l" t="t" r="r" b="b"/>
              <a:pathLst>
                <a:path w="4402" h="3632" extrusionOk="0">
                  <a:moveTo>
                    <a:pt x="1805" y="1"/>
                  </a:moveTo>
                  <a:cubicBezTo>
                    <a:pt x="1684" y="1"/>
                    <a:pt x="1542" y="104"/>
                    <a:pt x="1431" y="271"/>
                  </a:cubicBezTo>
                  <a:cubicBezTo>
                    <a:pt x="1193" y="661"/>
                    <a:pt x="1149" y="1116"/>
                    <a:pt x="1301" y="1550"/>
                  </a:cubicBezTo>
                  <a:cubicBezTo>
                    <a:pt x="1019" y="1203"/>
                    <a:pt x="651" y="899"/>
                    <a:pt x="390" y="899"/>
                  </a:cubicBezTo>
                  <a:cubicBezTo>
                    <a:pt x="282" y="899"/>
                    <a:pt x="174" y="964"/>
                    <a:pt x="130" y="1051"/>
                  </a:cubicBezTo>
                  <a:cubicBezTo>
                    <a:pt x="0" y="1268"/>
                    <a:pt x="65" y="1615"/>
                    <a:pt x="260" y="1983"/>
                  </a:cubicBezTo>
                  <a:cubicBezTo>
                    <a:pt x="737" y="2786"/>
                    <a:pt x="1995" y="3631"/>
                    <a:pt x="4163" y="3631"/>
                  </a:cubicBezTo>
                  <a:lnTo>
                    <a:pt x="4358" y="3588"/>
                  </a:lnTo>
                  <a:cubicBezTo>
                    <a:pt x="4380" y="3588"/>
                    <a:pt x="4401" y="3566"/>
                    <a:pt x="4401" y="3544"/>
                  </a:cubicBezTo>
                  <a:cubicBezTo>
                    <a:pt x="4401" y="3523"/>
                    <a:pt x="4380" y="3501"/>
                    <a:pt x="4358" y="3501"/>
                  </a:cubicBezTo>
                  <a:cubicBezTo>
                    <a:pt x="4302" y="3502"/>
                    <a:pt x="4247" y="3503"/>
                    <a:pt x="4192" y="3503"/>
                  </a:cubicBezTo>
                  <a:cubicBezTo>
                    <a:pt x="2081" y="3503"/>
                    <a:pt x="834" y="2700"/>
                    <a:pt x="369" y="1897"/>
                  </a:cubicBezTo>
                  <a:cubicBezTo>
                    <a:pt x="195" y="1658"/>
                    <a:pt x="130" y="1355"/>
                    <a:pt x="239" y="1073"/>
                  </a:cubicBezTo>
                  <a:cubicBezTo>
                    <a:pt x="282" y="1008"/>
                    <a:pt x="347" y="964"/>
                    <a:pt x="412" y="943"/>
                  </a:cubicBezTo>
                  <a:cubicBezTo>
                    <a:pt x="716" y="943"/>
                    <a:pt x="1171" y="1441"/>
                    <a:pt x="1474" y="1810"/>
                  </a:cubicBezTo>
                  <a:cubicBezTo>
                    <a:pt x="1561" y="1962"/>
                    <a:pt x="1670" y="2092"/>
                    <a:pt x="1778" y="2222"/>
                  </a:cubicBezTo>
                  <a:cubicBezTo>
                    <a:pt x="1789" y="2233"/>
                    <a:pt x="1800" y="2238"/>
                    <a:pt x="1810" y="2238"/>
                  </a:cubicBezTo>
                  <a:cubicBezTo>
                    <a:pt x="1821" y="2238"/>
                    <a:pt x="1832" y="2233"/>
                    <a:pt x="1843" y="2222"/>
                  </a:cubicBezTo>
                  <a:cubicBezTo>
                    <a:pt x="1865" y="2200"/>
                    <a:pt x="1865" y="2178"/>
                    <a:pt x="1843" y="2157"/>
                  </a:cubicBezTo>
                  <a:cubicBezTo>
                    <a:pt x="1821" y="2135"/>
                    <a:pt x="1713" y="1962"/>
                    <a:pt x="1539" y="1767"/>
                  </a:cubicBezTo>
                  <a:cubicBezTo>
                    <a:pt x="1236" y="1311"/>
                    <a:pt x="1236" y="748"/>
                    <a:pt x="1518" y="292"/>
                  </a:cubicBezTo>
                  <a:cubicBezTo>
                    <a:pt x="1613" y="121"/>
                    <a:pt x="1742" y="50"/>
                    <a:pt x="1816" y="50"/>
                  </a:cubicBezTo>
                  <a:cubicBezTo>
                    <a:pt x="1826" y="50"/>
                    <a:pt x="1835" y="51"/>
                    <a:pt x="1843" y="54"/>
                  </a:cubicBezTo>
                  <a:cubicBezTo>
                    <a:pt x="1908" y="97"/>
                    <a:pt x="1951" y="227"/>
                    <a:pt x="1908" y="422"/>
                  </a:cubicBezTo>
                  <a:cubicBezTo>
                    <a:pt x="1735" y="1593"/>
                    <a:pt x="2862" y="2243"/>
                    <a:pt x="2862" y="2243"/>
                  </a:cubicBezTo>
                  <a:lnTo>
                    <a:pt x="2905" y="2243"/>
                  </a:lnTo>
                  <a:cubicBezTo>
                    <a:pt x="2927" y="2222"/>
                    <a:pt x="2927" y="2200"/>
                    <a:pt x="2905" y="2200"/>
                  </a:cubicBezTo>
                  <a:cubicBezTo>
                    <a:pt x="2667" y="1571"/>
                    <a:pt x="2862" y="1073"/>
                    <a:pt x="3057" y="899"/>
                  </a:cubicBezTo>
                  <a:cubicBezTo>
                    <a:pt x="3105" y="868"/>
                    <a:pt x="3164" y="847"/>
                    <a:pt x="3201" y="847"/>
                  </a:cubicBezTo>
                  <a:cubicBezTo>
                    <a:pt x="3214" y="847"/>
                    <a:pt x="3225" y="850"/>
                    <a:pt x="3231" y="856"/>
                  </a:cubicBezTo>
                  <a:cubicBezTo>
                    <a:pt x="3274" y="878"/>
                    <a:pt x="3382" y="964"/>
                    <a:pt x="3317" y="1376"/>
                  </a:cubicBezTo>
                  <a:cubicBezTo>
                    <a:pt x="3252" y="2113"/>
                    <a:pt x="3621" y="2807"/>
                    <a:pt x="4228" y="3197"/>
                  </a:cubicBezTo>
                  <a:lnTo>
                    <a:pt x="4293" y="3197"/>
                  </a:lnTo>
                  <a:cubicBezTo>
                    <a:pt x="4315" y="3176"/>
                    <a:pt x="4293" y="3132"/>
                    <a:pt x="4271" y="3132"/>
                  </a:cubicBezTo>
                  <a:cubicBezTo>
                    <a:pt x="3686" y="2764"/>
                    <a:pt x="3339" y="2092"/>
                    <a:pt x="3404" y="1398"/>
                  </a:cubicBezTo>
                  <a:cubicBezTo>
                    <a:pt x="3447" y="1073"/>
                    <a:pt x="3404" y="856"/>
                    <a:pt x="3274" y="791"/>
                  </a:cubicBezTo>
                  <a:cubicBezTo>
                    <a:pt x="3250" y="779"/>
                    <a:pt x="3224" y="773"/>
                    <a:pt x="3198" y="773"/>
                  </a:cubicBezTo>
                  <a:cubicBezTo>
                    <a:pt x="3130" y="773"/>
                    <a:pt x="3061" y="809"/>
                    <a:pt x="3014" y="856"/>
                  </a:cubicBezTo>
                  <a:cubicBezTo>
                    <a:pt x="2710" y="1203"/>
                    <a:pt x="2624" y="1701"/>
                    <a:pt x="2797" y="2113"/>
                  </a:cubicBezTo>
                  <a:cubicBezTo>
                    <a:pt x="2515" y="1940"/>
                    <a:pt x="1843" y="1355"/>
                    <a:pt x="1973" y="466"/>
                  </a:cubicBezTo>
                  <a:cubicBezTo>
                    <a:pt x="2038" y="119"/>
                    <a:pt x="1930" y="32"/>
                    <a:pt x="1865" y="10"/>
                  </a:cubicBezTo>
                  <a:cubicBezTo>
                    <a:pt x="1846" y="4"/>
                    <a:pt x="1825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875223" y="1949456"/>
              <a:ext cx="446596" cy="391009"/>
            </a:xfrm>
            <a:custGeom>
              <a:avLst/>
              <a:gdLst/>
              <a:ahLst/>
              <a:cxnLst/>
              <a:rect l="l" t="t" r="r" b="b"/>
              <a:pathLst>
                <a:path w="7745" h="6781" extrusionOk="0">
                  <a:moveTo>
                    <a:pt x="5694" y="0"/>
                  </a:moveTo>
                  <a:cubicBezTo>
                    <a:pt x="4128" y="0"/>
                    <a:pt x="1" y="1722"/>
                    <a:pt x="156" y="2326"/>
                  </a:cubicBezTo>
                  <a:cubicBezTo>
                    <a:pt x="330" y="3020"/>
                    <a:pt x="720" y="4689"/>
                    <a:pt x="1154" y="4732"/>
                  </a:cubicBezTo>
                  <a:cubicBezTo>
                    <a:pt x="1162" y="4733"/>
                    <a:pt x="1172" y="4734"/>
                    <a:pt x="1182" y="4734"/>
                  </a:cubicBezTo>
                  <a:cubicBezTo>
                    <a:pt x="1700" y="4734"/>
                    <a:pt x="4492" y="3692"/>
                    <a:pt x="4493" y="3692"/>
                  </a:cubicBezTo>
                  <a:lnTo>
                    <a:pt x="4493" y="3692"/>
                  </a:lnTo>
                  <a:cubicBezTo>
                    <a:pt x="4493" y="3692"/>
                    <a:pt x="4232" y="6228"/>
                    <a:pt x="4449" y="6358"/>
                  </a:cubicBezTo>
                  <a:cubicBezTo>
                    <a:pt x="4580" y="6430"/>
                    <a:pt x="5452" y="6781"/>
                    <a:pt x="6271" y="6781"/>
                  </a:cubicBezTo>
                  <a:cubicBezTo>
                    <a:pt x="6948" y="6781"/>
                    <a:pt x="7588" y="6541"/>
                    <a:pt x="7745" y="5708"/>
                  </a:cubicBezTo>
                  <a:cubicBezTo>
                    <a:pt x="7745" y="5708"/>
                    <a:pt x="7116" y="570"/>
                    <a:pt x="6119" y="71"/>
                  </a:cubicBezTo>
                  <a:cubicBezTo>
                    <a:pt x="6017" y="22"/>
                    <a:pt x="5872" y="0"/>
                    <a:pt x="5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1236242" y="1994777"/>
              <a:ext cx="165664" cy="65389"/>
            </a:xfrm>
            <a:custGeom>
              <a:avLst/>
              <a:gdLst/>
              <a:ahLst/>
              <a:cxnLst/>
              <a:rect l="l" t="t" r="r" b="b"/>
              <a:pathLst>
                <a:path w="2873" h="1134" extrusionOk="0">
                  <a:moveTo>
                    <a:pt x="303" y="0"/>
                  </a:moveTo>
                  <a:cubicBezTo>
                    <a:pt x="0" y="0"/>
                    <a:pt x="578" y="978"/>
                    <a:pt x="1028" y="1106"/>
                  </a:cubicBezTo>
                  <a:cubicBezTo>
                    <a:pt x="1084" y="1125"/>
                    <a:pt x="1154" y="1133"/>
                    <a:pt x="1233" y="1133"/>
                  </a:cubicBezTo>
                  <a:cubicBezTo>
                    <a:pt x="1806" y="1133"/>
                    <a:pt x="2872" y="690"/>
                    <a:pt x="2568" y="347"/>
                  </a:cubicBezTo>
                  <a:cubicBezTo>
                    <a:pt x="2257" y="18"/>
                    <a:pt x="697" y="0"/>
                    <a:pt x="372" y="0"/>
                  </a:cubicBezTo>
                  <a:cubicBezTo>
                    <a:pt x="334" y="0"/>
                    <a:pt x="313" y="0"/>
                    <a:pt x="313" y="0"/>
                  </a:cubicBezTo>
                  <a:cubicBezTo>
                    <a:pt x="309" y="0"/>
                    <a:pt x="306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1058010" y="2011038"/>
              <a:ext cx="31311" cy="40075"/>
            </a:xfrm>
            <a:custGeom>
              <a:avLst/>
              <a:gdLst/>
              <a:ahLst/>
              <a:cxnLst/>
              <a:rect l="l" t="t" r="r" b="b"/>
              <a:pathLst>
                <a:path w="543" h="695" extrusionOk="0">
                  <a:moveTo>
                    <a:pt x="108" y="0"/>
                  </a:moveTo>
                  <a:cubicBezTo>
                    <a:pt x="87" y="0"/>
                    <a:pt x="65" y="22"/>
                    <a:pt x="65" y="44"/>
                  </a:cubicBezTo>
                  <a:cubicBezTo>
                    <a:pt x="43" y="174"/>
                    <a:pt x="0" y="586"/>
                    <a:pt x="87" y="672"/>
                  </a:cubicBezTo>
                  <a:cubicBezTo>
                    <a:pt x="87" y="694"/>
                    <a:pt x="108" y="694"/>
                    <a:pt x="130" y="694"/>
                  </a:cubicBezTo>
                  <a:cubicBezTo>
                    <a:pt x="260" y="694"/>
                    <a:pt x="434" y="326"/>
                    <a:pt x="520" y="109"/>
                  </a:cubicBezTo>
                  <a:cubicBezTo>
                    <a:pt x="542" y="87"/>
                    <a:pt x="520" y="44"/>
                    <a:pt x="499" y="44"/>
                  </a:cubicBezTo>
                  <a:cubicBezTo>
                    <a:pt x="477" y="44"/>
                    <a:pt x="455" y="44"/>
                    <a:pt x="434" y="65"/>
                  </a:cubicBezTo>
                  <a:cubicBezTo>
                    <a:pt x="369" y="261"/>
                    <a:pt x="282" y="456"/>
                    <a:pt x="130" y="607"/>
                  </a:cubicBezTo>
                  <a:cubicBezTo>
                    <a:pt x="108" y="434"/>
                    <a:pt x="108" y="239"/>
                    <a:pt x="130" y="65"/>
                  </a:cubicBezTo>
                  <a:cubicBezTo>
                    <a:pt x="152" y="22"/>
                    <a:pt x="130" y="22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1115499" y="2024761"/>
              <a:ext cx="30042" cy="38807"/>
            </a:xfrm>
            <a:custGeom>
              <a:avLst/>
              <a:gdLst/>
              <a:ahLst/>
              <a:cxnLst/>
              <a:rect l="l" t="t" r="r" b="b"/>
              <a:pathLst>
                <a:path w="521" h="673" extrusionOk="0">
                  <a:moveTo>
                    <a:pt x="109" y="1"/>
                  </a:moveTo>
                  <a:cubicBezTo>
                    <a:pt x="87" y="1"/>
                    <a:pt x="65" y="1"/>
                    <a:pt x="65" y="23"/>
                  </a:cubicBezTo>
                  <a:cubicBezTo>
                    <a:pt x="44" y="153"/>
                    <a:pt x="0" y="565"/>
                    <a:pt x="65" y="651"/>
                  </a:cubicBezTo>
                  <a:cubicBezTo>
                    <a:pt x="87" y="673"/>
                    <a:pt x="109" y="673"/>
                    <a:pt x="130" y="673"/>
                  </a:cubicBezTo>
                  <a:cubicBezTo>
                    <a:pt x="239" y="673"/>
                    <a:pt x="434" y="326"/>
                    <a:pt x="521" y="109"/>
                  </a:cubicBezTo>
                  <a:cubicBezTo>
                    <a:pt x="521" y="88"/>
                    <a:pt x="521" y="66"/>
                    <a:pt x="499" y="44"/>
                  </a:cubicBezTo>
                  <a:cubicBezTo>
                    <a:pt x="477" y="44"/>
                    <a:pt x="456" y="44"/>
                    <a:pt x="434" y="66"/>
                  </a:cubicBezTo>
                  <a:cubicBezTo>
                    <a:pt x="369" y="261"/>
                    <a:pt x="260" y="434"/>
                    <a:pt x="130" y="608"/>
                  </a:cubicBezTo>
                  <a:cubicBezTo>
                    <a:pt x="109" y="413"/>
                    <a:pt x="109" y="218"/>
                    <a:pt x="130" y="44"/>
                  </a:cubicBezTo>
                  <a:cubicBezTo>
                    <a:pt x="152" y="23"/>
                    <a:pt x="130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1265534" y="2013863"/>
              <a:ext cx="94451" cy="34713"/>
            </a:xfrm>
            <a:custGeom>
              <a:avLst/>
              <a:gdLst/>
              <a:ahLst/>
              <a:cxnLst/>
              <a:rect l="l" t="t" r="r" b="b"/>
              <a:pathLst>
                <a:path w="1638" h="602" extrusionOk="0">
                  <a:moveTo>
                    <a:pt x="35" y="0"/>
                  </a:moveTo>
                  <a:cubicBezTo>
                    <a:pt x="27" y="0"/>
                    <a:pt x="22" y="6"/>
                    <a:pt x="22" y="16"/>
                  </a:cubicBezTo>
                  <a:cubicBezTo>
                    <a:pt x="0" y="16"/>
                    <a:pt x="0" y="60"/>
                    <a:pt x="22" y="60"/>
                  </a:cubicBezTo>
                  <a:cubicBezTo>
                    <a:pt x="22" y="81"/>
                    <a:pt x="499" y="602"/>
                    <a:pt x="1019" y="602"/>
                  </a:cubicBezTo>
                  <a:cubicBezTo>
                    <a:pt x="1236" y="602"/>
                    <a:pt x="1453" y="515"/>
                    <a:pt x="1604" y="342"/>
                  </a:cubicBezTo>
                  <a:cubicBezTo>
                    <a:pt x="1638" y="308"/>
                    <a:pt x="1607" y="262"/>
                    <a:pt x="1571" y="262"/>
                  </a:cubicBezTo>
                  <a:cubicBezTo>
                    <a:pt x="1561" y="262"/>
                    <a:pt x="1549" y="266"/>
                    <a:pt x="1539" y="277"/>
                  </a:cubicBezTo>
                  <a:cubicBezTo>
                    <a:pt x="1409" y="428"/>
                    <a:pt x="1214" y="515"/>
                    <a:pt x="997" y="515"/>
                  </a:cubicBezTo>
                  <a:cubicBezTo>
                    <a:pt x="520" y="515"/>
                    <a:pt x="65" y="16"/>
                    <a:pt x="65" y="16"/>
                  </a:cubicBezTo>
                  <a:cubicBezTo>
                    <a:pt x="54" y="6"/>
                    <a:pt x="43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1334267" y="2506458"/>
              <a:ext cx="156265" cy="89723"/>
            </a:xfrm>
            <a:custGeom>
              <a:avLst/>
              <a:gdLst/>
              <a:ahLst/>
              <a:cxnLst/>
              <a:rect l="l" t="t" r="r" b="b"/>
              <a:pathLst>
                <a:path w="2710" h="1556" extrusionOk="0">
                  <a:moveTo>
                    <a:pt x="2493" y="0"/>
                  </a:moveTo>
                  <a:cubicBezTo>
                    <a:pt x="2211" y="0"/>
                    <a:pt x="911" y="904"/>
                    <a:pt x="911" y="904"/>
                  </a:cubicBezTo>
                  <a:cubicBezTo>
                    <a:pt x="911" y="904"/>
                    <a:pt x="0" y="1490"/>
                    <a:pt x="1366" y="1555"/>
                  </a:cubicBezTo>
                  <a:cubicBezTo>
                    <a:pt x="1387" y="1555"/>
                    <a:pt x="1407" y="1556"/>
                    <a:pt x="1426" y="1556"/>
                  </a:cubicBezTo>
                  <a:cubicBezTo>
                    <a:pt x="2709" y="1556"/>
                    <a:pt x="2665" y="186"/>
                    <a:pt x="2537" y="16"/>
                  </a:cubicBezTo>
                  <a:cubicBezTo>
                    <a:pt x="2528" y="5"/>
                    <a:pt x="2513" y="0"/>
                    <a:pt x="2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1257981" y="2569654"/>
              <a:ext cx="113826" cy="195245"/>
            </a:xfrm>
            <a:custGeom>
              <a:avLst/>
              <a:gdLst/>
              <a:ahLst/>
              <a:cxnLst/>
              <a:rect l="l" t="t" r="r" b="b"/>
              <a:pathLst>
                <a:path w="1974" h="3386" extrusionOk="0">
                  <a:moveTo>
                    <a:pt x="1644" y="0"/>
                  </a:moveTo>
                  <a:cubicBezTo>
                    <a:pt x="1416" y="0"/>
                    <a:pt x="66" y="372"/>
                    <a:pt x="66" y="372"/>
                  </a:cubicBezTo>
                  <a:cubicBezTo>
                    <a:pt x="66" y="372"/>
                    <a:pt x="1" y="3386"/>
                    <a:pt x="88" y="3386"/>
                  </a:cubicBezTo>
                  <a:cubicBezTo>
                    <a:pt x="174" y="3386"/>
                    <a:pt x="1800" y="3321"/>
                    <a:pt x="1887" y="3126"/>
                  </a:cubicBezTo>
                  <a:cubicBezTo>
                    <a:pt x="1974" y="2930"/>
                    <a:pt x="1779" y="69"/>
                    <a:pt x="1670" y="4"/>
                  </a:cubicBezTo>
                  <a:cubicBezTo>
                    <a:pt x="1665" y="1"/>
                    <a:pt x="1656" y="0"/>
                    <a:pt x="1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1055473" y="2573921"/>
              <a:ext cx="132566" cy="184808"/>
            </a:xfrm>
            <a:custGeom>
              <a:avLst/>
              <a:gdLst/>
              <a:ahLst/>
              <a:cxnLst/>
              <a:rect l="l" t="t" r="r" b="b"/>
              <a:pathLst>
                <a:path w="2299" h="3205" extrusionOk="0">
                  <a:moveTo>
                    <a:pt x="2037" y="0"/>
                  </a:moveTo>
                  <a:cubicBezTo>
                    <a:pt x="1608" y="0"/>
                    <a:pt x="564" y="103"/>
                    <a:pt x="564" y="103"/>
                  </a:cubicBezTo>
                  <a:cubicBezTo>
                    <a:pt x="564" y="103"/>
                    <a:pt x="1" y="3052"/>
                    <a:pt x="87" y="3073"/>
                  </a:cubicBezTo>
                  <a:cubicBezTo>
                    <a:pt x="134" y="3089"/>
                    <a:pt x="986" y="3205"/>
                    <a:pt x="1503" y="3205"/>
                  </a:cubicBezTo>
                  <a:cubicBezTo>
                    <a:pt x="1705" y="3205"/>
                    <a:pt x="1856" y="3187"/>
                    <a:pt x="1887" y="3138"/>
                  </a:cubicBezTo>
                  <a:cubicBezTo>
                    <a:pt x="2017" y="2965"/>
                    <a:pt x="2299" y="103"/>
                    <a:pt x="2212" y="16"/>
                  </a:cubicBezTo>
                  <a:cubicBezTo>
                    <a:pt x="2193" y="5"/>
                    <a:pt x="2129" y="0"/>
                    <a:pt x="2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1006749" y="2311507"/>
              <a:ext cx="311147" cy="323890"/>
            </a:xfrm>
            <a:custGeom>
              <a:avLst/>
              <a:gdLst/>
              <a:ahLst/>
              <a:cxnLst/>
              <a:rect l="l" t="t" r="r" b="b"/>
              <a:pathLst>
                <a:path w="5396" h="5617" extrusionOk="0">
                  <a:moveTo>
                    <a:pt x="3694" y="0"/>
                  </a:moveTo>
                  <a:cubicBezTo>
                    <a:pt x="3539" y="0"/>
                    <a:pt x="3370" y="46"/>
                    <a:pt x="3187" y="144"/>
                  </a:cubicBezTo>
                  <a:cubicBezTo>
                    <a:pt x="0" y="1857"/>
                    <a:pt x="3014" y="5608"/>
                    <a:pt x="3014" y="5608"/>
                  </a:cubicBezTo>
                  <a:cubicBezTo>
                    <a:pt x="3130" y="5614"/>
                    <a:pt x="3248" y="5616"/>
                    <a:pt x="3367" y="5616"/>
                  </a:cubicBezTo>
                  <a:cubicBezTo>
                    <a:pt x="3691" y="5616"/>
                    <a:pt x="4025" y="5596"/>
                    <a:pt x="4358" y="5565"/>
                  </a:cubicBezTo>
                  <a:cubicBezTo>
                    <a:pt x="5396" y="3959"/>
                    <a:pt x="5142" y="0"/>
                    <a:pt x="3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1112962" y="2304819"/>
              <a:ext cx="350127" cy="150211"/>
            </a:xfrm>
            <a:custGeom>
              <a:avLst/>
              <a:gdLst/>
              <a:ahLst/>
              <a:cxnLst/>
              <a:rect l="l" t="t" r="r" b="b"/>
              <a:pathLst>
                <a:path w="6072" h="2605" extrusionOk="0">
                  <a:moveTo>
                    <a:pt x="3860" y="0"/>
                  </a:moveTo>
                  <a:cubicBezTo>
                    <a:pt x="3860" y="0"/>
                    <a:pt x="2714" y="1018"/>
                    <a:pt x="1215" y="1018"/>
                  </a:cubicBezTo>
                  <a:cubicBezTo>
                    <a:pt x="977" y="1018"/>
                    <a:pt x="730" y="992"/>
                    <a:pt x="478" y="933"/>
                  </a:cubicBezTo>
                  <a:lnTo>
                    <a:pt x="1" y="2233"/>
                  </a:lnTo>
                  <a:cubicBezTo>
                    <a:pt x="1" y="2233"/>
                    <a:pt x="841" y="2604"/>
                    <a:pt x="1938" y="2604"/>
                  </a:cubicBezTo>
                  <a:cubicBezTo>
                    <a:pt x="2620" y="2604"/>
                    <a:pt x="3402" y="2461"/>
                    <a:pt x="4142" y="1995"/>
                  </a:cubicBezTo>
                  <a:cubicBezTo>
                    <a:pt x="6072" y="802"/>
                    <a:pt x="3860" y="0"/>
                    <a:pt x="3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1160475" y="2292710"/>
              <a:ext cx="180772" cy="74731"/>
            </a:xfrm>
            <a:custGeom>
              <a:avLst/>
              <a:gdLst/>
              <a:ahLst/>
              <a:cxnLst/>
              <a:rect l="l" t="t" r="r" b="b"/>
              <a:pathLst>
                <a:path w="3135" h="1296" extrusionOk="0">
                  <a:moveTo>
                    <a:pt x="3059" y="1"/>
                  </a:moveTo>
                  <a:cubicBezTo>
                    <a:pt x="3050" y="1"/>
                    <a:pt x="3041" y="5"/>
                    <a:pt x="3036" y="15"/>
                  </a:cubicBezTo>
                  <a:cubicBezTo>
                    <a:pt x="2412" y="772"/>
                    <a:pt x="1474" y="1215"/>
                    <a:pt x="497" y="1215"/>
                  </a:cubicBezTo>
                  <a:cubicBezTo>
                    <a:pt x="354" y="1215"/>
                    <a:pt x="210" y="1205"/>
                    <a:pt x="66" y="1186"/>
                  </a:cubicBezTo>
                  <a:cubicBezTo>
                    <a:pt x="44" y="1186"/>
                    <a:pt x="23" y="1208"/>
                    <a:pt x="1" y="1229"/>
                  </a:cubicBezTo>
                  <a:cubicBezTo>
                    <a:pt x="1" y="1251"/>
                    <a:pt x="23" y="1273"/>
                    <a:pt x="44" y="1273"/>
                  </a:cubicBezTo>
                  <a:cubicBezTo>
                    <a:pt x="174" y="1294"/>
                    <a:pt x="326" y="1294"/>
                    <a:pt x="456" y="1294"/>
                  </a:cubicBezTo>
                  <a:cubicBezTo>
                    <a:pt x="479" y="1295"/>
                    <a:pt x="503" y="1295"/>
                    <a:pt x="526" y="1295"/>
                  </a:cubicBezTo>
                  <a:cubicBezTo>
                    <a:pt x="1519" y="1295"/>
                    <a:pt x="2466" y="843"/>
                    <a:pt x="3101" y="80"/>
                  </a:cubicBezTo>
                  <a:cubicBezTo>
                    <a:pt x="3134" y="47"/>
                    <a:pt x="3091" y="1"/>
                    <a:pt x="3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1136718" y="2382718"/>
              <a:ext cx="252043" cy="72136"/>
            </a:xfrm>
            <a:custGeom>
              <a:avLst/>
              <a:gdLst/>
              <a:ahLst/>
              <a:cxnLst/>
              <a:rect l="l" t="t" r="r" b="b"/>
              <a:pathLst>
                <a:path w="4371" h="1251" extrusionOk="0">
                  <a:moveTo>
                    <a:pt x="4295" y="1"/>
                  </a:moveTo>
                  <a:cubicBezTo>
                    <a:pt x="4286" y="1"/>
                    <a:pt x="4277" y="5"/>
                    <a:pt x="4272" y="15"/>
                  </a:cubicBezTo>
                  <a:cubicBezTo>
                    <a:pt x="3549" y="767"/>
                    <a:pt x="2557" y="1171"/>
                    <a:pt x="1551" y="1171"/>
                  </a:cubicBezTo>
                  <a:cubicBezTo>
                    <a:pt x="1049" y="1171"/>
                    <a:pt x="543" y="1070"/>
                    <a:pt x="66" y="861"/>
                  </a:cubicBezTo>
                  <a:cubicBezTo>
                    <a:pt x="60" y="854"/>
                    <a:pt x="53" y="852"/>
                    <a:pt x="47" y="852"/>
                  </a:cubicBezTo>
                  <a:cubicBezTo>
                    <a:pt x="32" y="852"/>
                    <a:pt x="16" y="867"/>
                    <a:pt x="1" y="882"/>
                  </a:cubicBezTo>
                  <a:cubicBezTo>
                    <a:pt x="1" y="904"/>
                    <a:pt x="1" y="926"/>
                    <a:pt x="23" y="926"/>
                  </a:cubicBezTo>
                  <a:cubicBezTo>
                    <a:pt x="478" y="1121"/>
                    <a:pt x="933" y="1229"/>
                    <a:pt x="1432" y="1251"/>
                  </a:cubicBezTo>
                  <a:lnTo>
                    <a:pt x="1584" y="1251"/>
                  </a:lnTo>
                  <a:cubicBezTo>
                    <a:pt x="2624" y="1251"/>
                    <a:pt x="3600" y="817"/>
                    <a:pt x="4337" y="80"/>
                  </a:cubicBezTo>
                  <a:cubicBezTo>
                    <a:pt x="4370" y="47"/>
                    <a:pt x="4327" y="1"/>
                    <a:pt x="4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1055473" y="2711096"/>
              <a:ext cx="120053" cy="51435"/>
            </a:xfrm>
            <a:custGeom>
              <a:avLst/>
              <a:gdLst/>
              <a:ahLst/>
              <a:cxnLst/>
              <a:rect l="l" t="t" r="r" b="b"/>
              <a:pathLst>
                <a:path w="2082" h="892" extrusionOk="0">
                  <a:moveTo>
                    <a:pt x="174" y="0"/>
                  </a:moveTo>
                  <a:lnTo>
                    <a:pt x="1" y="846"/>
                  </a:lnTo>
                  <a:cubicBezTo>
                    <a:pt x="1" y="846"/>
                    <a:pt x="998" y="892"/>
                    <a:pt x="1576" y="892"/>
                  </a:cubicBezTo>
                  <a:cubicBezTo>
                    <a:pt x="1792" y="892"/>
                    <a:pt x="1950" y="885"/>
                    <a:pt x="1974" y="868"/>
                  </a:cubicBezTo>
                  <a:cubicBezTo>
                    <a:pt x="2082" y="824"/>
                    <a:pt x="1974" y="0"/>
                    <a:pt x="1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1254233" y="2716805"/>
              <a:ext cx="115094" cy="49186"/>
            </a:xfrm>
            <a:custGeom>
              <a:avLst/>
              <a:gdLst/>
              <a:ahLst/>
              <a:cxnLst/>
              <a:rect l="l" t="t" r="r" b="b"/>
              <a:pathLst>
                <a:path w="1996" h="853" extrusionOk="0">
                  <a:moveTo>
                    <a:pt x="1518" y="1"/>
                  </a:moveTo>
                  <a:cubicBezTo>
                    <a:pt x="980" y="1"/>
                    <a:pt x="109" y="75"/>
                    <a:pt x="109" y="75"/>
                  </a:cubicBezTo>
                  <a:cubicBezTo>
                    <a:pt x="109" y="75"/>
                    <a:pt x="1" y="769"/>
                    <a:pt x="153" y="834"/>
                  </a:cubicBezTo>
                  <a:cubicBezTo>
                    <a:pt x="210" y="848"/>
                    <a:pt x="432" y="853"/>
                    <a:pt x="702" y="853"/>
                  </a:cubicBezTo>
                  <a:cubicBezTo>
                    <a:pt x="1241" y="853"/>
                    <a:pt x="1974" y="834"/>
                    <a:pt x="1974" y="834"/>
                  </a:cubicBezTo>
                  <a:cubicBezTo>
                    <a:pt x="1995" y="574"/>
                    <a:pt x="1974" y="292"/>
                    <a:pt x="1930" y="53"/>
                  </a:cubicBezTo>
                  <a:cubicBezTo>
                    <a:pt x="1917" y="14"/>
                    <a:pt x="1748" y="1"/>
                    <a:pt x="1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900479" y="2096721"/>
              <a:ext cx="240049" cy="125704"/>
            </a:xfrm>
            <a:custGeom>
              <a:avLst/>
              <a:gdLst/>
              <a:ahLst/>
              <a:cxnLst/>
              <a:rect l="l" t="t" r="r" b="b"/>
              <a:pathLst>
                <a:path w="4163" h="2180" extrusionOk="0">
                  <a:moveTo>
                    <a:pt x="3196" y="0"/>
                  </a:moveTo>
                  <a:cubicBezTo>
                    <a:pt x="2277" y="0"/>
                    <a:pt x="521" y="487"/>
                    <a:pt x="521" y="487"/>
                  </a:cubicBezTo>
                  <a:cubicBezTo>
                    <a:pt x="521" y="487"/>
                    <a:pt x="152" y="682"/>
                    <a:pt x="87" y="834"/>
                  </a:cubicBezTo>
                  <a:cubicBezTo>
                    <a:pt x="0" y="986"/>
                    <a:pt x="369" y="2135"/>
                    <a:pt x="781" y="2178"/>
                  </a:cubicBezTo>
                  <a:cubicBezTo>
                    <a:pt x="789" y="2179"/>
                    <a:pt x="799" y="2180"/>
                    <a:pt x="809" y="2180"/>
                  </a:cubicBezTo>
                  <a:cubicBezTo>
                    <a:pt x="1326" y="2180"/>
                    <a:pt x="4076" y="1138"/>
                    <a:pt x="4076" y="1138"/>
                  </a:cubicBezTo>
                  <a:cubicBezTo>
                    <a:pt x="4076" y="1138"/>
                    <a:pt x="4163" y="401"/>
                    <a:pt x="3643" y="75"/>
                  </a:cubicBezTo>
                  <a:cubicBezTo>
                    <a:pt x="3548" y="22"/>
                    <a:pt x="3390" y="0"/>
                    <a:pt x="3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951740" y="2141754"/>
              <a:ext cx="51320" cy="58124"/>
            </a:xfrm>
            <a:custGeom>
              <a:avLst/>
              <a:gdLst/>
              <a:ahLst/>
              <a:cxnLst/>
              <a:rect l="l" t="t" r="r" b="b"/>
              <a:pathLst>
                <a:path w="890" h="1008" extrusionOk="0">
                  <a:moveTo>
                    <a:pt x="827" y="1"/>
                  </a:moveTo>
                  <a:cubicBezTo>
                    <a:pt x="813" y="1"/>
                    <a:pt x="802" y="16"/>
                    <a:pt x="802" y="31"/>
                  </a:cubicBezTo>
                  <a:cubicBezTo>
                    <a:pt x="716" y="812"/>
                    <a:pt x="586" y="920"/>
                    <a:pt x="521" y="920"/>
                  </a:cubicBezTo>
                  <a:cubicBezTo>
                    <a:pt x="390" y="920"/>
                    <a:pt x="195" y="530"/>
                    <a:pt x="87" y="270"/>
                  </a:cubicBezTo>
                  <a:cubicBezTo>
                    <a:pt x="87" y="255"/>
                    <a:pt x="76" y="239"/>
                    <a:pt x="62" y="239"/>
                  </a:cubicBezTo>
                  <a:cubicBezTo>
                    <a:pt x="56" y="239"/>
                    <a:pt x="50" y="242"/>
                    <a:pt x="44" y="248"/>
                  </a:cubicBezTo>
                  <a:cubicBezTo>
                    <a:pt x="22" y="248"/>
                    <a:pt x="0" y="270"/>
                    <a:pt x="22" y="292"/>
                  </a:cubicBezTo>
                  <a:cubicBezTo>
                    <a:pt x="65" y="422"/>
                    <a:pt x="282" y="1007"/>
                    <a:pt x="521" y="1007"/>
                  </a:cubicBezTo>
                  <a:lnTo>
                    <a:pt x="542" y="1007"/>
                  </a:lnTo>
                  <a:cubicBezTo>
                    <a:pt x="716" y="985"/>
                    <a:pt x="824" y="682"/>
                    <a:pt x="889" y="53"/>
                  </a:cubicBezTo>
                  <a:cubicBezTo>
                    <a:pt x="889" y="31"/>
                    <a:pt x="867" y="10"/>
                    <a:pt x="846" y="10"/>
                  </a:cubicBezTo>
                  <a:cubicBezTo>
                    <a:pt x="839" y="3"/>
                    <a:pt x="833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902959" y="2138525"/>
              <a:ext cx="266343" cy="90069"/>
            </a:xfrm>
            <a:custGeom>
              <a:avLst/>
              <a:gdLst/>
              <a:ahLst/>
              <a:cxnLst/>
              <a:rect l="l" t="t" r="r" b="b"/>
              <a:pathLst>
                <a:path w="4619" h="1562" extrusionOk="0">
                  <a:moveTo>
                    <a:pt x="44" y="1"/>
                  </a:moveTo>
                  <a:cubicBezTo>
                    <a:pt x="22" y="22"/>
                    <a:pt x="1" y="22"/>
                    <a:pt x="1" y="66"/>
                  </a:cubicBezTo>
                  <a:cubicBezTo>
                    <a:pt x="1" y="109"/>
                    <a:pt x="66" y="1280"/>
                    <a:pt x="781" y="1540"/>
                  </a:cubicBezTo>
                  <a:cubicBezTo>
                    <a:pt x="868" y="1562"/>
                    <a:pt x="955" y="1562"/>
                    <a:pt x="1041" y="1562"/>
                  </a:cubicBezTo>
                  <a:cubicBezTo>
                    <a:pt x="1605" y="1562"/>
                    <a:pt x="2602" y="1193"/>
                    <a:pt x="2928" y="1063"/>
                  </a:cubicBezTo>
                  <a:cubicBezTo>
                    <a:pt x="3708" y="760"/>
                    <a:pt x="4532" y="326"/>
                    <a:pt x="4619" y="131"/>
                  </a:cubicBezTo>
                  <a:cubicBezTo>
                    <a:pt x="4619" y="109"/>
                    <a:pt x="4619" y="87"/>
                    <a:pt x="4597" y="66"/>
                  </a:cubicBezTo>
                  <a:cubicBezTo>
                    <a:pt x="4575" y="66"/>
                    <a:pt x="4554" y="66"/>
                    <a:pt x="4532" y="87"/>
                  </a:cubicBezTo>
                  <a:cubicBezTo>
                    <a:pt x="4432" y="387"/>
                    <a:pt x="1939" y="1478"/>
                    <a:pt x="1005" y="1478"/>
                  </a:cubicBezTo>
                  <a:cubicBezTo>
                    <a:pt x="926" y="1478"/>
                    <a:pt x="857" y="1470"/>
                    <a:pt x="803" y="1453"/>
                  </a:cubicBezTo>
                  <a:cubicBezTo>
                    <a:pt x="131" y="1215"/>
                    <a:pt x="87" y="44"/>
                    <a:pt x="87" y="44"/>
                  </a:cubicBezTo>
                  <a:cubicBezTo>
                    <a:pt x="87" y="22"/>
                    <a:pt x="6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877991" y="2038542"/>
              <a:ext cx="125012" cy="127549"/>
            </a:xfrm>
            <a:custGeom>
              <a:avLst/>
              <a:gdLst/>
              <a:ahLst/>
              <a:cxnLst/>
              <a:rect l="l" t="t" r="r" b="b"/>
              <a:pathLst>
                <a:path w="2168" h="2212" extrusionOk="0">
                  <a:moveTo>
                    <a:pt x="954" y="0"/>
                  </a:moveTo>
                  <a:cubicBezTo>
                    <a:pt x="954" y="0"/>
                    <a:pt x="65" y="347"/>
                    <a:pt x="43" y="716"/>
                  </a:cubicBezTo>
                  <a:cubicBezTo>
                    <a:pt x="0" y="1084"/>
                    <a:pt x="520" y="2212"/>
                    <a:pt x="520" y="2212"/>
                  </a:cubicBezTo>
                  <a:cubicBezTo>
                    <a:pt x="2168" y="1952"/>
                    <a:pt x="954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0" name="Google Shape;1800;p43"/>
            <p:cNvSpPr/>
            <p:nvPr/>
          </p:nvSpPr>
          <p:spPr>
            <a:xfrm>
              <a:off x="1275510" y="2147520"/>
              <a:ext cx="12570" cy="22315"/>
            </a:xfrm>
            <a:custGeom>
              <a:avLst/>
              <a:gdLst/>
              <a:ahLst/>
              <a:cxnLst/>
              <a:rect l="l" t="t" r="r" b="b"/>
              <a:pathLst>
                <a:path w="218" h="387" extrusionOk="0">
                  <a:moveTo>
                    <a:pt x="50" y="0"/>
                  </a:moveTo>
                  <a:cubicBezTo>
                    <a:pt x="22" y="0"/>
                    <a:pt x="0" y="31"/>
                    <a:pt x="0" y="62"/>
                  </a:cubicBezTo>
                  <a:cubicBezTo>
                    <a:pt x="44" y="127"/>
                    <a:pt x="109" y="278"/>
                    <a:pt x="65" y="343"/>
                  </a:cubicBezTo>
                  <a:cubicBezTo>
                    <a:pt x="65" y="343"/>
                    <a:pt x="65" y="387"/>
                    <a:pt x="65" y="387"/>
                  </a:cubicBezTo>
                  <a:lnTo>
                    <a:pt x="152" y="387"/>
                  </a:lnTo>
                  <a:cubicBezTo>
                    <a:pt x="217" y="257"/>
                    <a:pt x="87" y="40"/>
                    <a:pt x="87" y="18"/>
                  </a:cubicBezTo>
                  <a:cubicBezTo>
                    <a:pt x="74" y="5"/>
                    <a:pt x="62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1" name="Google Shape;1801;p43"/>
            <p:cNvSpPr/>
            <p:nvPr/>
          </p:nvSpPr>
          <p:spPr>
            <a:xfrm>
              <a:off x="1280526" y="2122265"/>
              <a:ext cx="13781" cy="22604"/>
            </a:xfrm>
            <a:custGeom>
              <a:avLst/>
              <a:gdLst/>
              <a:ahLst/>
              <a:cxnLst/>
              <a:rect l="l" t="t" r="r" b="b"/>
              <a:pathLst>
                <a:path w="239" h="392" extrusionOk="0">
                  <a:moveTo>
                    <a:pt x="44" y="1"/>
                  </a:moveTo>
                  <a:cubicBezTo>
                    <a:pt x="22" y="23"/>
                    <a:pt x="0" y="44"/>
                    <a:pt x="22" y="66"/>
                  </a:cubicBezTo>
                  <a:cubicBezTo>
                    <a:pt x="65" y="131"/>
                    <a:pt x="130" y="283"/>
                    <a:pt x="87" y="348"/>
                  </a:cubicBezTo>
                  <a:cubicBezTo>
                    <a:pt x="65" y="348"/>
                    <a:pt x="65" y="369"/>
                    <a:pt x="87" y="391"/>
                  </a:cubicBezTo>
                  <a:lnTo>
                    <a:pt x="152" y="391"/>
                  </a:lnTo>
                  <a:cubicBezTo>
                    <a:pt x="239" y="261"/>
                    <a:pt x="87" y="44"/>
                    <a:pt x="87" y="23"/>
                  </a:cubicBezTo>
                  <a:cubicBezTo>
                    <a:pt x="87" y="1"/>
                    <a:pt x="6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2" name="Google Shape;1802;p43"/>
            <p:cNvSpPr/>
            <p:nvPr/>
          </p:nvSpPr>
          <p:spPr>
            <a:xfrm>
              <a:off x="1291770" y="2177273"/>
              <a:ext cx="12570" cy="22604"/>
            </a:xfrm>
            <a:custGeom>
              <a:avLst/>
              <a:gdLst/>
              <a:ahLst/>
              <a:cxnLst/>
              <a:rect l="l" t="t" r="r" b="b"/>
              <a:pathLst>
                <a:path w="218" h="392" extrusionOk="0">
                  <a:moveTo>
                    <a:pt x="0" y="1"/>
                  </a:moveTo>
                  <a:cubicBezTo>
                    <a:pt x="0" y="23"/>
                    <a:pt x="0" y="44"/>
                    <a:pt x="0" y="66"/>
                  </a:cubicBezTo>
                  <a:cubicBezTo>
                    <a:pt x="44" y="131"/>
                    <a:pt x="109" y="283"/>
                    <a:pt x="65" y="326"/>
                  </a:cubicBezTo>
                  <a:cubicBezTo>
                    <a:pt x="65" y="348"/>
                    <a:pt x="65" y="369"/>
                    <a:pt x="65" y="391"/>
                  </a:cubicBezTo>
                  <a:lnTo>
                    <a:pt x="130" y="391"/>
                  </a:lnTo>
                  <a:cubicBezTo>
                    <a:pt x="217" y="261"/>
                    <a:pt x="65" y="44"/>
                    <a:pt x="65" y="23"/>
                  </a:cubicBezTo>
                  <a:cubicBezTo>
                    <a:pt x="65" y="1"/>
                    <a:pt x="22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3" name="Google Shape;1803;p43"/>
            <p:cNvSpPr/>
            <p:nvPr/>
          </p:nvSpPr>
          <p:spPr>
            <a:xfrm>
              <a:off x="1269282" y="2192611"/>
              <a:ext cx="12513" cy="22777"/>
            </a:xfrm>
            <a:custGeom>
              <a:avLst/>
              <a:gdLst/>
              <a:ahLst/>
              <a:cxnLst/>
              <a:rect l="l" t="t" r="r" b="b"/>
              <a:pathLst>
                <a:path w="217" h="395" extrusionOk="0">
                  <a:moveTo>
                    <a:pt x="54" y="0"/>
                  </a:moveTo>
                  <a:cubicBezTo>
                    <a:pt x="43" y="0"/>
                    <a:pt x="33" y="6"/>
                    <a:pt x="22" y="17"/>
                  </a:cubicBezTo>
                  <a:cubicBezTo>
                    <a:pt x="0" y="17"/>
                    <a:pt x="0" y="38"/>
                    <a:pt x="0" y="60"/>
                  </a:cubicBezTo>
                  <a:cubicBezTo>
                    <a:pt x="43" y="125"/>
                    <a:pt x="108" y="277"/>
                    <a:pt x="65" y="342"/>
                  </a:cubicBezTo>
                  <a:cubicBezTo>
                    <a:pt x="65" y="342"/>
                    <a:pt x="65" y="385"/>
                    <a:pt x="65" y="385"/>
                  </a:cubicBezTo>
                  <a:lnTo>
                    <a:pt x="87" y="385"/>
                  </a:lnTo>
                  <a:cubicBezTo>
                    <a:pt x="94" y="392"/>
                    <a:pt x="101" y="395"/>
                    <a:pt x="108" y="395"/>
                  </a:cubicBezTo>
                  <a:cubicBezTo>
                    <a:pt x="120" y="395"/>
                    <a:pt x="130" y="385"/>
                    <a:pt x="130" y="385"/>
                  </a:cubicBezTo>
                  <a:cubicBezTo>
                    <a:pt x="217" y="255"/>
                    <a:pt x="87" y="38"/>
                    <a:pt x="87" y="17"/>
                  </a:cubicBezTo>
                  <a:cubicBezTo>
                    <a:pt x="76" y="6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4" name="Google Shape;1804;p43"/>
            <p:cNvSpPr/>
            <p:nvPr/>
          </p:nvSpPr>
          <p:spPr>
            <a:xfrm>
              <a:off x="1290502" y="2209275"/>
              <a:ext cx="12570" cy="23065"/>
            </a:xfrm>
            <a:custGeom>
              <a:avLst/>
              <a:gdLst/>
              <a:ahLst/>
              <a:cxnLst/>
              <a:rect l="l" t="t" r="r" b="b"/>
              <a:pathLst>
                <a:path w="218" h="400" extrusionOk="0">
                  <a:moveTo>
                    <a:pt x="41" y="1"/>
                  </a:moveTo>
                  <a:cubicBezTo>
                    <a:pt x="35" y="1"/>
                    <a:pt x="29" y="3"/>
                    <a:pt x="22" y="10"/>
                  </a:cubicBezTo>
                  <a:cubicBezTo>
                    <a:pt x="1" y="31"/>
                    <a:pt x="1" y="53"/>
                    <a:pt x="22" y="75"/>
                  </a:cubicBezTo>
                  <a:cubicBezTo>
                    <a:pt x="44" y="140"/>
                    <a:pt x="109" y="291"/>
                    <a:pt x="87" y="335"/>
                  </a:cubicBezTo>
                  <a:cubicBezTo>
                    <a:pt x="66" y="356"/>
                    <a:pt x="66" y="378"/>
                    <a:pt x="87" y="400"/>
                  </a:cubicBezTo>
                  <a:lnTo>
                    <a:pt x="109" y="400"/>
                  </a:lnTo>
                  <a:cubicBezTo>
                    <a:pt x="109" y="400"/>
                    <a:pt x="131" y="400"/>
                    <a:pt x="152" y="378"/>
                  </a:cubicBezTo>
                  <a:cubicBezTo>
                    <a:pt x="217" y="270"/>
                    <a:pt x="109" y="53"/>
                    <a:pt x="87" y="31"/>
                  </a:cubicBezTo>
                  <a:cubicBezTo>
                    <a:pt x="72" y="16"/>
                    <a:pt x="57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5" name="Google Shape;1805;p43"/>
            <p:cNvSpPr/>
            <p:nvPr/>
          </p:nvSpPr>
          <p:spPr>
            <a:xfrm>
              <a:off x="1260518" y="2158015"/>
              <a:ext cx="13781" cy="23065"/>
            </a:xfrm>
            <a:custGeom>
              <a:avLst/>
              <a:gdLst/>
              <a:ahLst/>
              <a:cxnLst/>
              <a:rect l="l" t="t" r="r" b="b"/>
              <a:pathLst>
                <a:path w="239" h="400" extrusionOk="0">
                  <a:moveTo>
                    <a:pt x="62" y="1"/>
                  </a:moveTo>
                  <a:cubicBezTo>
                    <a:pt x="56" y="1"/>
                    <a:pt x="50" y="3"/>
                    <a:pt x="44" y="10"/>
                  </a:cubicBezTo>
                  <a:cubicBezTo>
                    <a:pt x="22" y="10"/>
                    <a:pt x="0" y="53"/>
                    <a:pt x="22" y="75"/>
                  </a:cubicBezTo>
                  <a:cubicBezTo>
                    <a:pt x="65" y="140"/>
                    <a:pt x="130" y="270"/>
                    <a:pt x="87" y="335"/>
                  </a:cubicBezTo>
                  <a:cubicBezTo>
                    <a:pt x="65" y="357"/>
                    <a:pt x="65" y="378"/>
                    <a:pt x="87" y="400"/>
                  </a:cubicBezTo>
                  <a:lnTo>
                    <a:pt x="109" y="400"/>
                  </a:lnTo>
                  <a:cubicBezTo>
                    <a:pt x="130" y="400"/>
                    <a:pt x="130" y="400"/>
                    <a:pt x="152" y="378"/>
                  </a:cubicBezTo>
                  <a:cubicBezTo>
                    <a:pt x="239" y="270"/>
                    <a:pt x="109" y="53"/>
                    <a:pt x="87" y="31"/>
                  </a:cubicBezTo>
                  <a:cubicBezTo>
                    <a:pt x="87" y="16"/>
                    <a:pt x="76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6" name="Google Shape;1806;p43"/>
            <p:cNvSpPr/>
            <p:nvPr/>
          </p:nvSpPr>
          <p:spPr>
            <a:xfrm>
              <a:off x="1260518" y="2118863"/>
              <a:ext cx="13781" cy="23469"/>
            </a:xfrm>
            <a:custGeom>
              <a:avLst/>
              <a:gdLst/>
              <a:ahLst/>
              <a:cxnLst/>
              <a:rect l="l" t="t" r="r" b="b"/>
              <a:pathLst>
                <a:path w="239" h="407" extrusionOk="0">
                  <a:moveTo>
                    <a:pt x="65" y="0"/>
                  </a:moveTo>
                  <a:cubicBezTo>
                    <a:pt x="54" y="0"/>
                    <a:pt x="44" y="6"/>
                    <a:pt x="44" y="17"/>
                  </a:cubicBezTo>
                  <a:cubicBezTo>
                    <a:pt x="22" y="38"/>
                    <a:pt x="0" y="60"/>
                    <a:pt x="22" y="82"/>
                  </a:cubicBezTo>
                  <a:cubicBezTo>
                    <a:pt x="65" y="147"/>
                    <a:pt x="130" y="298"/>
                    <a:pt x="87" y="342"/>
                  </a:cubicBezTo>
                  <a:cubicBezTo>
                    <a:pt x="65" y="363"/>
                    <a:pt x="65" y="385"/>
                    <a:pt x="87" y="407"/>
                  </a:cubicBezTo>
                  <a:lnTo>
                    <a:pt x="109" y="407"/>
                  </a:lnTo>
                  <a:cubicBezTo>
                    <a:pt x="130" y="407"/>
                    <a:pt x="152" y="385"/>
                    <a:pt x="152" y="385"/>
                  </a:cubicBezTo>
                  <a:cubicBezTo>
                    <a:pt x="239" y="255"/>
                    <a:pt x="109" y="38"/>
                    <a:pt x="87" y="17"/>
                  </a:cubicBezTo>
                  <a:cubicBezTo>
                    <a:pt x="87" y="6"/>
                    <a:pt x="7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7" name="Google Shape;1807;p43"/>
            <p:cNvSpPr/>
            <p:nvPr/>
          </p:nvSpPr>
          <p:spPr>
            <a:xfrm>
              <a:off x="1319275" y="2388254"/>
              <a:ext cx="22315" cy="12859"/>
            </a:xfrm>
            <a:custGeom>
              <a:avLst/>
              <a:gdLst/>
              <a:ahLst/>
              <a:cxnLst/>
              <a:rect l="l" t="t" r="r" b="b"/>
              <a:pathLst>
                <a:path w="387" h="223" extrusionOk="0">
                  <a:moveTo>
                    <a:pt x="327" y="0"/>
                  </a:moveTo>
                  <a:cubicBezTo>
                    <a:pt x="320" y="0"/>
                    <a:pt x="312" y="2"/>
                    <a:pt x="304" y="6"/>
                  </a:cubicBezTo>
                  <a:cubicBezTo>
                    <a:pt x="265" y="64"/>
                    <a:pt x="157" y="139"/>
                    <a:pt x="88" y="139"/>
                  </a:cubicBezTo>
                  <a:cubicBezTo>
                    <a:pt x="80" y="139"/>
                    <a:pt x="72" y="138"/>
                    <a:pt x="65" y="136"/>
                  </a:cubicBezTo>
                  <a:cubicBezTo>
                    <a:pt x="44" y="136"/>
                    <a:pt x="22" y="136"/>
                    <a:pt x="22" y="158"/>
                  </a:cubicBezTo>
                  <a:cubicBezTo>
                    <a:pt x="0" y="179"/>
                    <a:pt x="22" y="201"/>
                    <a:pt x="44" y="223"/>
                  </a:cubicBezTo>
                  <a:lnTo>
                    <a:pt x="87" y="223"/>
                  </a:lnTo>
                  <a:cubicBezTo>
                    <a:pt x="195" y="201"/>
                    <a:pt x="282" y="136"/>
                    <a:pt x="369" y="71"/>
                  </a:cubicBezTo>
                  <a:cubicBezTo>
                    <a:pt x="387" y="35"/>
                    <a:pt x="361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8" name="Google Shape;1808;p43"/>
            <p:cNvSpPr/>
            <p:nvPr/>
          </p:nvSpPr>
          <p:spPr>
            <a:xfrm>
              <a:off x="1344242" y="2386466"/>
              <a:ext cx="23238" cy="13378"/>
            </a:xfrm>
            <a:custGeom>
              <a:avLst/>
              <a:gdLst/>
              <a:ahLst/>
              <a:cxnLst/>
              <a:rect l="l" t="t" r="r" b="b"/>
              <a:pathLst>
                <a:path w="403" h="232" extrusionOk="0">
                  <a:moveTo>
                    <a:pt x="337" y="1"/>
                  </a:moveTo>
                  <a:cubicBezTo>
                    <a:pt x="326" y="1"/>
                    <a:pt x="314" y="5"/>
                    <a:pt x="304" y="15"/>
                  </a:cubicBezTo>
                  <a:cubicBezTo>
                    <a:pt x="265" y="55"/>
                    <a:pt x="154" y="148"/>
                    <a:pt x="85" y="148"/>
                  </a:cubicBezTo>
                  <a:cubicBezTo>
                    <a:pt x="78" y="148"/>
                    <a:pt x="72" y="147"/>
                    <a:pt x="66" y="145"/>
                  </a:cubicBezTo>
                  <a:cubicBezTo>
                    <a:pt x="44" y="145"/>
                    <a:pt x="23" y="145"/>
                    <a:pt x="23" y="167"/>
                  </a:cubicBezTo>
                  <a:cubicBezTo>
                    <a:pt x="1" y="189"/>
                    <a:pt x="23" y="210"/>
                    <a:pt x="44" y="232"/>
                  </a:cubicBezTo>
                  <a:lnTo>
                    <a:pt x="88" y="232"/>
                  </a:lnTo>
                  <a:cubicBezTo>
                    <a:pt x="218" y="232"/>
                    <a:pt x="348" y="80"/>
                    <a:pt x="369" y="80"/>
                  </a:cubicBezTo>
                  <a:cubicBezTo>
                    <a:pt x="403" y="47"/>
                    <a:pt x="37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9" name="Google Shape;1809;p43"/>
            <p:cNvSpPr/>
            <p:nvPr/>
          </p:nvSpPr>
          <p:spPr>
            <a:xfrm>
              <a:off x="1295518" y="2411376"/>
              <a:ext cx="21277" cy="13493"/>
            </a:xfrm>
            <a:custGeom>
              <a:avLst/>
              <a:gdLst/>
              <a:ahLst/>
              <a:cxnLst/>
              <a:rect l="l" t="t" r="r" b="b"/>
              <a:pathLst>
                <a:path w="369" h="234" extrusionOk="0">
                  <a:moveTo>
                    <a:pt x="328" y="1"/>
                  </a:moveTo>
                  <a:cubicBezTo>
                    <a:pt x="315" y="1"/>
                    <a:pt x="304" y="6"/>
                    <a:pt x="304" y="17"/>
                  </a:cubicBezTo>
                  <a:cubicBezTo>
                    <a:pt x="264" y="56"/>
                    <a:pt x="153" y="150"/>
                    <a:pt x="84" y="150"/>
                  </a:cubicBezTo>
                  <a:cubicBezTo>
                    <a:pt x="78" y="150"/>
                    <a:pt x="71" y="149"/>
                    <a:pt x="65" y="147"/>
                  </a:cubicBezTo>
                  <a:cubicBezTo>
                    <a:pt x="59" y="141"/>
                    <a:pt x="53" y="138"/>
                    <a:pt x="46" y="138"/>
                  </a:cubicBezTo>
                  <a:cubicBezTo>
                    <a:pt x="31" y="138"/>
                    <a:pt x="16" y="153"/>
                    <a:pt x="0" y="169"/>
                  </a:cubicBezTo>
                  <a:cubicBezTo>
                    <a:pt x="0" y="190"/>
                    <a:pt x="0" y="212"/>
                    <a:pt x="22" y="234"/>
                  </a:cubicBezTo>
                  <a:lnTo>
                    <a:pt x="87" y="234"/>
                  </a:lnTo>
                  <a:cubicBezTo>
                    <a:pt x="174" y="212"/>
                    <a:pt x="282" y="147"/>
                    <a:pt x="369" y="82"/>
                  </a:cubicBezTo>
                  <a:cubicBezTo>
                    <a:pt x="369" y="60"/>
                    <a:pt x="369" y="38"/>
                    <a:pt x="369" y="17"/>
                  </a:cubicBezTo>
                  <a:cubicBezTo>
                    <a:pt x="358" y="6"/>
                    <a:pt x="342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0" name="Google Shape;1810;p43"/>
            <p:cNvSpPr/>
            <p:nvPr/>
          </p:nvSpPr>
          <p:spPr>
            <a:xfrm>
              <a:off x="1274241" y="2392751"/>
              <a:ext cx="22258" cy="13378"/>
            </a:xfrm>
            <a:custGeom>
              <a:avLst/>
              <a:gdLst/>
              <a:ahLst/>
              <a:cxnLst/>
              <a:rect l="l" t="t" r="r" b="b"/>
              <a:pathLst>
                <a:path w="386" h="232" extrusionOk="0">
                  <a:moveTo>
                    <a:pt x="334" y="0"/>
                  </a:moveTo>
                  <a:cubicBezTo>
                    <a:pt x="324" y="0"/>
                    <a:pt x="314" y="4"/>
                    <a:pt x="304" y="15"/>
                  </a:cubicBezTo>
                  <a:cubicBezTo>
                    <a:pt x="266" y="73"/>
                    <a:pt x="158" y="148"/>
                    <a:pt x="89" y="148"/>
                  </a:cubicBezTo>
                  <a:cubicBezTo>
                    <a:pt x="80" y="148"/>
                    <a:pt x="73" y="147"/>
                    <a:pt x="66" y="145"/>
                  </a:cubicBezTo>
                  <a:cubicBezTo>
                    <a:pt x="44" y="145"/>
                    <a:pt x="22" y="166"/>
                    <a:pt x="1" y="188"/>
                  </a:cubicBezTo>
                  <a:cubicBezTo>
                    <a:pt x="1" y="210"/>
                    <a:pt x="22" y="231"/>
                    <a:pt x="44" y="231"/>
                  </a:cubicBezTo>
                  <a:lnTo>
                    <a:pt x="87" y="231"/>
                  </a:lnTo>
                  <a:cubicBezTo>
                    <a:pt x="196" y="210"/>
                    <a:pt x="283" y="166"/>
                    <a:pt x="369" y="80"/>
                  </a:cubicBezTo>
                  <a:cubicBezTo>
                    <a:pt x="386" y="46"/>
                    <a:pt x="364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1" name="Google Shape;1811;p43"/>
            <p:cNvSpPr/>
            <p:nvPr/>
          </p:nvSpPr>
          <p:spPr>
            <a:xfrm>
              <a:off x="1264266" y="2418872"/>
              <a:ext cx="21277" cy="13493"/>
            </a:xfrm>
            <a:custGeom>
              <a:avLst/>
              <a:gdLst/>
              <a:ahLst/>
              <a:cxnLst/>
              <a:rect l="l" t="t" r="r" b="b"/>
              <a:pathLst>
                <a:path w="369" h="234" extrusionOk="0">
                  <a:moveTo>
                    <a:pt x="336" y="1"/>
                  </a:moveTo>
                  <a:cubicBezTo>
                    <a:pt x="326" y="1"/>
                    <a:pt x="315" y="6"/>
                    <a:pt x="304" y="17"/>
                  </a:cubicBezTo>
                  <a:cubicBezTo>
                    <a:pt x="265" y="75"/>
                    <a:pt x="157" y="150"/>
                    <a:pt x="88" y="150"/>
                  </a:cubicBezTo>
                  <a:cubicBezTo>
                    <a:pt x="80" y="150"/>
                    <a:pt x="72" y="149"/>
                    <a:pt x="65" y="147"/>
                  </a:cubicBezTo>
                  <a:cubicBezTo>
                    <a:pt x="44" y="147"/>
                    <a:pt x="22" y="147"/>
                    <a:pt x="0" y="169"/>
                  </a:cubicBezTo>
                  <a:cubicBezTo>
                    <a:pt x="0" y="190"/>
                    <a:pt x="0" y="234"/>
                    <a:pt x="44" y="234"/>
                  </a:cubicBezTo>
                  <a:lnTo>
                    <a:pt x="87" y="234"/>
                  </a:lnTo>
                  <a:cubicBezTo>
                    <a:pt x="195" y="212"/>
                    <a:pt x="282" y="147"/>
                    <a:pt x="369" y="82"/>
                  </a:cubicBezTo>
                  <a:cubicBezTo>
                    <a:pt x="369" y="60"/>
                    <a:pt x="369" y="39"/>
                    <a:pt x="369" y="17"/>
                  </a:cubicBezTo>
                  <a:cubicBezTo>
                    <a:pt x="358" y="6"/>
                    <a:pt x="347" y="1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2" name="Google Shape;1812;p43"/>
            <p:cNvSpPr/>
            <p:nvPr/>
          </p:nvSpPr>
          <p:spPr>
            <a:xfrm>
              <a:off x="1305494" y="2378221"/>
              <a:ext cx="22373" cy="12916"/>
            </a:xfrm>
            <a:custGeom>
              <a:avLst/>
              <a:gdLst/>
              <a:ahLst/>
              <a:cxnLst/>
              <a:rect l="l" t="t" r="r" b="b"/>
              <a:pathLst>
                <a:path w="388" h="224" extrusionOk="0">
                  <a:moveTo>
                    <a:pt x="328" y="1"/>
                  </a:moveTo>
                  <a:cubicBezTo>
                    <a:pt x="320" y="1"/>
                    <a:pt x="312" y="2"/>
                    <a:pt x="304" y="6"/>
                  </a:cubicBezTo>
                  <a:cubicBezTo>
                    <a:pt x="265" y="46"/>
                    <a:pt x="153" y="139"/>
                    <a:pt x="85" y="139"/>
                  </a:cubicBezTo>
                  <a:cubicBezTo>
                    <a:pt x="78" y="139"/>
                    <a:pt x="72" y="138"/>
                    <a:pt x="66" y="136"/>
                  </a:cubicBezTo>
                  <a:cubicBezTo>
                    <a:pt x="59" y="130"/>
                    <a:pt x="53" y="128"/>
                    <a:pt x="47" y="128"/>
                  </a:cubicBezTo>
                  <a:cubicBezTo>
                    <a:pt x="31" y="128"/>
                    <a:pt x="16" y="143"/>
                    <a:pt x="1" y="158"/>
                  </a:cubicBezTo>
                  <a:cubicBezTo>
                    <a:pt x="1" y="180"/>
                    <a:pt x="1" y="202"/>
                    <a:pt x="44" y="223"/>
                  </a:cubicBezTo>
                  <a:lnTo>
                    <a:pt x="88" y="223"/>
                  </a:lnTo>
                  <a:cubicBezTo>
                    <a:pt x="196" y="202"/>
                    <a:pt x="283" y="136"/>
                    <a:pt x="369" y="71"/>
                  </a:cubicBezTo>
                  <a:cubicBezTo>
                    <a:pt x="387" y="36"/>
                    <a:pt x="361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3" name="Google Shape;1813;p43"/>
            <p:cNvSpPr/>
            <p:nvPr/>
          </p:nvSpPr>
          <p:spPr>
            <a:xfrm>
              <a:off x="1341763" y="2366458"/>
              <a:ext cx="23180" cy="13435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337" y="1"/>
                  </a:moveTo>
                  <a:cubicBezTo>
                    <a:pt x="326" y="1"/>
                    <a:pt x="314" y="5"/>
                    <a:pt x="304" y="15"/>
                  </a:cubicBezTo>
                  <a:cubicBezTo>
                    <a:pt x="265" y="55"/>
                    <a:pt x="153" y="148"/>
                    <a:pt x="84" y="148"/>
                  </a:cubicBezTo>
                  <a:cubicBezTo>
                    <a:pt x="78" y="148"/>
                    <a:pt x="71" y="147"/>
                    <a:pt x="66" y="145"/>
                  </a:cubicBezTo>
                  <a:cubicBezTo>
                    <a:pt x="44" y="145"/>
                    <a:pt x="22" y="145"/>
                    <a:pt x="22" y="167"/>
                  </a:cubicBezTo>
                  <a:cubicBezTo>
                    <a:pt x="1" y="189"/>
                    <a:pt x="22" y="210"/>
                    <a:pt x="44" y="232"/>
                  </a:cubicBezTo>
                  <a:lnTo>
                    <a:pt x="87" y="232"/>
                  </a:lnTo>
                  <a:cubicBezTo>
                    <a:pt x="196" y="210"/>
                    <a:pt x="304" y="145"/>
                    <a:pt x="369" y="59"/>
                  </a:cubicBezTo>
                  <a:cubicBezTo>
                    <a:pt x="402" y="42"/>
                    <a:pt x="37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4" name="Google Shape;1814;p43"/>
            <p:cNvSpPr/>
            <p:nvPr/>
          </p:nvSpPr>
          <p:spPr>
            <a:xfrm>
              <a:off x="1161744" y="2568444"/>
              <a:ext cx="16318" cy="21450"/>
            </a:xfrm>
            <a:custGeom>
              <a:avLst/>
              <a:gdLst/>
              <a:ahLst/>
              <a:cxnLst/>
              <a:rect l="l" t="t" r="r" b="b"/>
              <a:pathLst>
                <a:path w="283" h="372" extrusionOk="0">
                  <a:moveTo>
                    <a:pt x="96" y="1"/>
                  </a:moveTo>
                  <a:cubicBezTo>
                    <a:pt x="85" y="1"/>
                    <a:pt x="74" y="8"/>
                    <a:pt x="66" y="25"/>
                  </a:cubicBezTo>
                  <a:cubicBezTo>
                    <a:pt x="1" y="155"/>
                    <a:pt x="174" y="350"/>
                    <a:pt x="196" y="350"/>
                  </a:cubicBezTo>
                  <a:cubicBezTo>
                    <a:pt x="206" y="361"/>
                    <a:pt x="212" y="366"/>
                    <a:pt x="217" y="366"/>
                  </a:cubicBezTo>
                  <a:cubicBezTo>
                    <a:pt x="223" y="366"/>
                    <a:pt x="228" y="361"/>
                    <a:pt x="239" y="350"/>
                  </a:cubicBezTo>
                  <a:cubicBezTo>
                    <a:pt x="239" y="371"/>
                    <a:pt x="239" y="371"/>
                    <a:pt x="261" y="371"/>
                  </a:cubicBezTo>
                  <a:cubicBezTo>
                    <a:pt x="282" y="350"/>
                    <a:pt x="282" y="328"/>
                    <a:pt x="261" y="306"/>
                  </a:cubicBezTo>
                  <a:cubicBezTo>
                    <a:pt x="217" y="241"/>
                    <a:pt x="109" y="111"/>
                    <a:pt x="131" y="46"/>
                  </a:cubicBezTo>
                  <a:cubicBezTo>
                    <a:pt x="131" y="19"/>
                    <a:pt x="114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5" name="Google Shape;1815;p43"/>
            <p:cNvSpPr/>
            <p:nvPr/>
          </p:nvSpPr>
          <p:spPr>
            <a:xfrm>
              <a:off x="1163012" y="2594333"/>
              <a:ext cx="15050" cy="2058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68" y="1"/>
                  </a:moveTo>
                  <a:cubicBezTo>
                    <a:pt x="58" y="1"/>
                    <a:pt x="49" y="3"/>
                    <a:pt x="44" y="9"/>
                  </a:cubicBezTo>
                  <a:cubicBezTo>
                    <a:pt x="0" y="139"/>
                    <a:pt x="174" y="334"/>
                    <a:pt x="195" y="356"/>
                  </a:cubicBezTo>
                  <a:lnTo>
                    <a:pt x="260" y="356"/>
                  </a:lnTo>
                  <a:cubicBezTo>
                    <a:pt x="260" y="334"/>
                    <a:pt x="260" y="313"/>
                    <a:pt x="260" y="291"/>
                  </a:cubicBezTo>
                  <a:cubicBezTo>
                    <a:pt x="195" y="248"/>
                    <a:pt x="109" y="118"/>
                    <a:pt x="130" y="52"/>
                  </a:cubicBezTo>
                  <a:cubicBezTo>
                    <a:pt x="130" y="21"/>
                    <a:pt x="95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1139256" y="2542266"/>
              <a:ext cx="16318" cy="21393"/>
            </a:xfrm>
            <a:custGeom>
              <a:avLst/>
              <a:gdLst/>
              <a:ahLst/>
              <a:cxnLst/>
              <a:rect l="l" t="t" r="r" b="b"/>
              <a:pathLst>
                <a:path w="283" h="371" extrusionOk="0">
                  <a:moveTo>
                    <a:pt x="99" y="1"/>
                  </a:moveTo>
                  <a:cubicBezTo>
                    <a:pt x="86" y="1"/>
                    <a:pt x="73" y="8"/>
                    <a:pt x="65" y="23"/>
                  </a:cubicBezTo>
                  <a:cubicBezTo>
                    <a:pt x="0" y="153"/>
                    <a:pt x="174" y="348"/>
                    <a:pt x="195" y="370"/>
                  </a:cubicBezTo>
                  <a:lnTo>
                    <a:pt x="260" y="370"/>
                  </a:lnTo>
                  <a:cubicBezTo>
                    <a:pt x="282" y="348"/>
                    <a:pt x="282" y="327"/>
                    <a:pt x="260" y="305"/>
                  </a:cubicBezTo>
                  <a:cubicBezTo>
                    <a:pt x="217" y="262"/>
                    <a:pt x="109" y="132"/>
                    <a:pt x="130" y="67"/>
                  </a:cubicBezTo>
                  <a:cubicBezTo>
                    <a:pt x="144" y="25"/>
                    <a:pt x="122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1157996" y="2522892"/>
              <a:ext cx="15050" cy="20758"/>
            </a:xfrm>
            <a:custGeom>
              <a:avLst/>
              <a:gdLst/>
              <a:ahLst/>
              <a:cxnLst/>
              <a:rect l="l" t="t" r="r" b="b"/>
              <a:pathLst>
                <a:path w="261" h="360" extrusionOk="0">
                  <a:moveTo>
                    <a:pt x="76" y="1"/>
                  </a:moveTo>
                  <a:cubicBezTo>
                    <a:pt x="58" y="1"/>
                    <a:pt x="44" y="10"/>
                    <a:pt x="44" y="34"/>
                  </a:cubicBezTo>
                  <a:cubicBezTo>
                    <a:pt x="0" y="164"/>
                    <a:pt x="174" y="338"/>
                    <a:pt x="196" y="359"/>
                  </a:cubicBezTo>
                  <a:lnTo>
                    <a:pt x="261" y="359"/>
                  </a:lnTo>
                  <a:cubicBezTo>
                    <a:pt x="261" y="338"/>
                    <a:pt x="261" y="316"/>
                    <a:pt x="261" y="294"/>
                  </a:cubicBezTo>
                  <a:cubicBezTo>
                    <a:pt x="196" y="251"/>
                    <a:pt x="109" y="121"/>
                    <a:pt x="131" y="56"/>
                  </a:cubicBezTo>
                  <a:cubicBezTo>
                    <a:pt x="144" y="28"/>
                    <a:pt x="106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1132970" y="2511821"/>
              <a:ext cx="15050" cy="2058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69" y="1"/>
                  </a:moveTo>
                  <a:cubicBezTo>
                    <a:pt x="59" y="1"/>
                    <a:pt x="50" y="3"/>
                    <a:pt x="44" y="9"/>
                  </a:cubicBezTo>
                  <a:cubicBezTo>
                    <a:pt x="1" y="139"/>
                    <a:pt x="174" y="334"/>
                    <a:pt x="196" y="356"/>
                  </a:cubicBezTo>
                  <a:lnTo>
                    <a:pt x="239" y="356"/>
                  </a:lnTo>
                  <a:cubicBezTo>
                    <a:pt x="261" y="334"/>
                    <a:pt x="261" y="313"/>
                    <a:pt x="239" y="291"/>
                  </a:cubicBezTo>
                  <a:cubicBezTo>
                    <a:pt x="196" y="248"/>
                    <a:pt x="109" y="118"/>
                    <a:pt x="131" y="53"/>
                  </a:cubicBezTo>
                  <a:cubicBezTo>
                    <a:pt x="131" y="21"/>
                    <a:pt x="96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1174256" y="2554778"/>
              <a:ext cx="15050" cy="21335"/>
            </a:xfrm>
            <a:custGeom>
              <a:avLst/>
              <a:gdLst/>
              <a:ahLst/>
              <a:cxnLst/>
              <a:rect l="l" t="t" r="r" b="b"/>
              <a:pathLst>
                <a:path w="261" h="370" extrusionOk="0">
                  <a:moveTo>
                    <a:pt x="78" y="0"/>
                  </a:moveTo>
                  <a:cubicBezTo>
                    <a:pt x="64" y="0"/>
                    <a:pt x="51" y="8"/>
                    <a:pt x="44" y="23"/>
                  </a:cubicBezTo>
                  <a:cubicBezTo>
                    <a:pt x="0" y="153"/>
                    <a:pt x="174" y="348"/>
                    <a:pt x="195" y="370"/>
                  </a:cubicBezTo>
                  <a:lnTo>
                    <a:pt x="239" y="370"/>
                  </a:lnTo>
                  <a:cubicBezTo>
                    <a:pt x="260" y="348"/>
                    <a:pt x="260" y="327"/>
                    <a:pt x="239" y="305"/>
                  </a:cubicBezTo>
                  <a:cubicBezTo>
                    <a:pt x="195" y="240"/>
                    <a:pt x="109" y="110"/>
                    <a:pt x="130" y="66"/>
                  </a:cubicBezTo>
                  <a:cubicBezTo>
                    <a:pt x="130" y="24"/>
                    <a:pt x="103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1183021" y="2592200"/>
              <a:ext cx="15050" cy="21450"/>
            </a:xfrm>
            <a:custGeom>
              <a:avLst/>
              <a:gdLst/>
              <a:ahLst/>
              <a:cxnLst/>
              <a:rect l="l" t="t" r="r" b="b"/>
              <a:pathLst>
                <a:path w="261" h="372" extrusionOk="0">
                  <a:moveTo>
                    <a:pt x="91" y="1"/>
                  </a:moveTo>
                  <a:cubicBezTo>
                    <a:pt x="77" y="1"/>
                    <a:pt x="60" y="8"/>
                    <a:pt x="43" y="24"/>
                  </a:cubicBezTo>
                  <a:cubicBezTo>
                    <a:pt x="0" y="155"/>
                    <a:pt x="174" y="328"/>
                    <a:pt x="195" y="350"/>
                  </a:cubicBezTo>
                  <a:cubicBezTo>
                    <a:pt x="195" y="350"/>
                    <a:pt x="217" y="350"/>
                    <a:pt x="217" y="371"/>
                  </a:cubicBezTo>
                  <a:cubicBezTo>
                    <a:pt x="239" y="350"/>
                    <a:pt x="239" y="350"/>
                    <a:pt x="260" y="350"/>
                  </a:cubicBezTo>
                  <a:cubicBezTo>
                    <a:pt x="260" y="328"/>
                    <a:pt x="260" y="306"/>
                    <a:pt x="260" y="285"/>
                  </a:cubicBezTo>
                  <a:cubicBezTo>
                    <a:pt x="195" y="241"/>
                    <a:pt x="108" y="111"/>
                    <a:pt x="130" y="46"/>
                  </a:cubicBezTo>
                  <a:cubicBezTo>
                    <a:pt x="130" y="19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939228" y="2438592"/>
              <a:ext cx="87532" cy="70060"/>
            </a:xfrm>
            <a:custGeom>
              <a:avLst/>
              <a:gdLst/>
              <a:ahLst/>
              <a:cxnLst/>
              <a:rect l="l" t="t" r="r" b="b"/>
              <a:pathLst>
                <a:path w="1518" h="1215" extrusionOk="0">
                  <a:moveTo>
                    <a:pt x="109" y="0"/>
                  </a:moveTo>
                  <a:lnTo>
                    <a:pt x="0" y="802"/>
                  </a:lnTo>
                  <a:lnTo>
                    <a:pt x="1171" y="1214"/>
                  </a:lnTo>
                  <a:lnTo>
                    <a:pt x="1518" y="2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1081709" y="2348526"/>
              <a:ext cx="93817" cy="98891"/>
            </a:xfrm>
            <a:custGeom>
              <a:avLst/>
              <a:gdLst/>
              <a:ahLst/>
              <a:cxnLst/>
              <a:rect l="l" t="t" r="r" b="b"/>
              <a:pathLst>
                <a:path w="1627" h="1715" extrusionOk="0">
                  <a:moveTo>
                    <a:pt x="688" y="0"/>
                  </a:moveTo>
                  <a:cubicBezTo>
                    <a:pt x="527" y="0"/>
                    <a:pt x="1" y="1367"/>
                    <a:pt x="1" y="1367"/>
                  </a:cubicBezTo>
                  <a:cubicBezTo>
                    <a:pt x="1" y="1367"/>
                    <a:pt x="803" y="1692"/>
                    <a:pt x="977" y="1714"/>
                  </a:cubicBezTo>
                  <a:cubicBezTo>
                    <a:pt x="978" y="1714"/>
                    <a:pt x="979" y="1714"/>
                    <a:pt x="980" y="1714"/>
                  </a:cubicBezTo>
                  <a:cubicBezTo>
                    <a:pt x="1157" y="1714"/>
                    <a:pt x="1627" y="283"/>
                    <a:pt x="1627" y="283"/>
                  </a:cubicBezTo>
                  <a:cubicBezTo>
                    <a:pt x="1627" y="283"/>
                    <a:pt x="846" y="44"/>
                    <a:pt x="695" y="1"/>
                  </a:cubicBezTo>
                  <a:cubicBezTo>
                    <a:pt x="692" y="0"/>
                    <a:pt x="690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1148020" y="2621376"/>
              <a:ext cx="141273" cy="19778"/>
            </a:xfrm>
            <a:custGeom>
              <a:avLst/>
              <a:gdLst/>
              <a:ahLst/>
              <a:cxnLst/>
              <a:rect l="l" t="t" r="r" b="b"/>
              <a:pathLst>
                <a:path w="2450" h="343" extrusionOk="0">
                  <a:moveTo>
                    <a:pt x="2415" y="1"/>
                  </a:moveTo>
                  <a:cubicBezTo>
                    <a:pt x="2407" y="1"/>
                    <a:pt x="2396" y="6"/>
                    <a:pt x="2385" y="17"/>
                  </a:cubicBezTo>
                  <a:cubicBezTo>
                    <a:pt x="2028" y="196"/>
                    <a:pt x="1643" y="254"/>
                    <a:pt x="1292" y="254"/>
                  </a:cubicBezTo>
                  <a:cubicBezTo>
                    <a:pt x="617" y="254"/>
                    <a:pt x="65" y="39"/>
                    <a:pt x="65" y="39"/>
                  </a:cubicBezTo>
                  <a:cubicBezTo>
                    <a:pt x="59" y="32"/>
                    <a:pt x="52" y="30"/>
                    <a:pt x="46" y="30"/>
                  </a:cubicBezTo>
                  <a:cubicBezTo>
                    <a:pt x="31" y="30"/>
                    <a:pt x="15" y="45"/>
                    <a:pt x="0" y="60"/>
                  </a:cubicBezTo>
                  <a:cubicBezTo>
                    <a:pt x="0" y="82"/>
                    <a:pt x="0" y="104"/>
                    <a:pt x="22" y="104"/>
                  </a:cubicBezTo>
                  <a:cubicBezTo>
                    <a:pt x="434" y="256"/>
                    <a:pt x="846" y="321"/>
                    <a:pt x="1279" y="342"/>
                  </a:cubicBezTo>
                  <a:cubicBezTo>
                    <a:pt x="1669" y="342"/>
                    <a:pt x="2060" y="256"/>
                    <a:pt x="2428" y="82"/>
                  </a:cubicBezTo>
                  <a:cubicBezTo>
                    <a:pt x="2450" y="60"/>
                    <a:pt x="2450" y="39"/>
                    <a:pt x="2428" y="17"/>
                  </a:cubicBezTo>
                  <a:cubicBezTo>
                    <a:pt x="2428" y="6"/>
                    <a:pt x="2423" y="1"/>
                    <a:pt x="2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1413032" y="2538575"/>
              <a:ext cx="58816" cy="43824"/>
            </a:xfrm>
            <a:custGeom>
              <a:avLst/>
              <a:gdLst/>
              <a:ahLst/>
              <a:cxnLst/>
              <a:rect l="l" t="t" r="r" b="b"/>
              <a:pathLst>
                <a:path w="1020" h="760" extrusionOk="0">
                  <a:moveTo>
                    <a:pt x="998" y="1"/>
                  </a:moveTo>
                  <a:cubicBezTo>
                    <a:pt x="976" y="1"/>
                    <a:pt x="954" y="22"/>
                    <a:pt x="933" y="44"/>
                  </a:cubicBezTo>
                  <a:cubicBezTo>
                    <a:pt x="824" y="564"/>
                    <a:pt x="130" y="673"/>
                    <a:pt x="65" y="673"/>
                  </a:cubicBezTo>
                  <a:lnTo>
                    <a:pt x="44" y="673"/>
                  </a:lnTo>
                  <a:cubicBezTo>
                    <a:pt x="0" y="694"/>
                    <a:pt x="0" y="759"/>
                    <a:pt x="65" y="759"/>
                  </a:cubicBezTo>
                  <a:cubicBezTo>
                    <a:pt x="152" y="759"/>
                    <a:pt x="889" y="629"/>
                    <a:pt x="1019" y="66"/>
                  </a:cubicBezTo>
                  <a:cubicBezTo>
                    <a:pt x="1019" y="44"/>
                    <a:pt x="1019" y="22"/>
                    <a:pt x="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1106734" y="1949744"/>
              <a:ext cx="137583" cy="72597"/>
            </a:xfrm>
            <a:custGeom>
              <a:avLst/>
              <a:gdLst/>
              <a:ahLst/>
              <a:cxnLst/>
              <a:rect l="l" t="t" r="r" b="b"/>
              <a:pathLst>
                <a:path w="2386" h="1259" extrusionOk="0">
                  <a:moveTo>
                    <a:pt x="586" y="586"/>
                  </a:moveTo>
                  <a:lnTo>
                    <a:pt x="586" y="608"/>
                  </a:lnTo>
                  <a:cubicBezTo>
                    <a:pt x="586" y="630"/>
                    <a:pt x="564" y="673"/>
                    <a:pt x="521" y="673"/>
                  </a:cubicBezTo>
                  <a:cubicBezTo>
                    <a:pt x="543" y="630"/>
                    <a:pt x="564" y="608"/>
                    <a:pt x="586" y="586"/>
                  </a:cubicBezTo>
                  <a:close/>
                  <a:moveTo>
                    <a:pt x="1280" y="760"/>
                  </a:moveTo>
                  <a:cubicBezTo>
                    <a:pt x="1301" y="760"/>
                    <a:pt x="1345" y="781"/>
                    <a:pt x="1345" y="803"/>
                  </a:cubicBezTo>
                  <a:cubicBezTo>
                    <a:pt x="1410" y="890"/>
                    <a:pt x="1388" y="977"/>
                    <a:pt x="1301" y="1042"/>
                  </a:cubicBezTo>
                  <a:cubicBezTo>
                    <a:pt x="1193" y="977"/>
                    <a:pt x="1193" y="912"/>
                    <a:pt x="1193" y="890"/>
                  </a:cubicBezTo>
                  <a:cubicBezTo>
                    <a:pt x="1171" y="825"/>
                    <a:pt x="1215" y="781"/>
                    <a:pt x="1258" y="760"/>
                  </a:cubicBezTo>
                  <a:close/>
                  <a:moveTo>
                    <a:pt x="434" y="1"/>
                  </a:moveTo>
                  <a:cubicBezTo>
                    <a:pt x="196" y="23"/>
                    <a:pt x="1" y="218"/>
                    <a:pt x="1" y="456"/>
                  </a:cubicBezTo>
                  <a:cubicBezTo>
                    <a:pt x="1" y="565"/>
                    <a:pt x="44" y="673"/>
                    <a:pt x="152" y="738"/>
                  </a:cubicBezTo>
                  <a:cubicBezTo>
                    <a:pt x="239" y="781"/>
                    <a:pt x="326" y="803"/>
                    <a:pt x="412" y="803"/>
                  </a:cubicBezTo>
                  <a:cubicBezTo>
                    <a:pt x="434" y="933"/>
                    <a:pt x="521" y="1063"/>
                    <a:pt x="651" y="1150"/>
                  </a:cubicBezTo>
                  <a:cubicBezTo>
                    <a:pt x="738" y="1215"/>
                    <a:pt x="868" y="1258"/>
                    <a:pt x="998" y="1258"/>
                  </a:cubicBezTo>
                  <a:cubicBezTo>
                    <a:pt x="1128" y="1258"/>
                    <a:pt x="1236" y="1237"/>
                    <a:pt x="1323" y="1172"/>
                  </a:cubicBezTo>
                  <a:cubicBezTo>
                    <a:pt x="1366" y="1172"/>
                    <a:pt x="1410" y="1193"/>
                    <a:pt x="1475" y="1215"/>
                  </a:cubicBezTo>
                  <a:cubicBezTo>
                    <a:pt x="1582" y="1240"/>
                    <a:pt x="1688" y="1253"/>
                    <a:pt x="1787" y="1253"/>
                  </a:cubicBezTo>
                  <a:cubicBezTo>
                    <a:pt x="2027" y="1253"/>
                    <a:pt x="2228" y="1180"/>
                    <a:pt x="2320" y="1042"/>
                  </a:cubicBezTo>
                  <a:cubicBezTo>
                    <a:pt x="2364" y="912"/>
                    <a:pt x="2385" y="716"/>
                    <a:pt x="2082" y="435"/>
                  </a:cubicBezTo>
                  <a:cubicBezTo>
                    <a:pt x="2077" y="424"/>
                    <a:pt x="2069" y="420"/>
                    <a:pt x="2061" y="420"/>
                  </a:cubicBezTo>
                  <a:cubicBezTo>
                    <a:pt x="2035" y="420"/>
                    <a:pt x="2006" y="461"/>
                    <a:pt x="2039" y="478"/>
                  </a:cubicBezTo>
                  <a:cubicBezTo>
                    <a:pt x="2234" y="695"/>
                    <a:pt x="2320" y="825"/>
                    <a:pt x="2234" y="998"/>
                  </a:cubicBezTo>
                  <a:cubicBezTo>
                    <a:pt x="2173" y="1104"/>
                    <a:pt x="1998" y="1167"/>
                    <a:pt x="1788" y="1167"/>
                  </a:cubicBezTo>
                  <a:cubicBezTo>
                    <a:pt x="1695" y="1167"/>
                    <a:pt x="1596" y="1155"/>
                    <a:pt x="1497" y="1128"/>
                  </a:cubicBezTo>
                  <a:cubicBezTo>
                    <a:pt x="1453" y="1128"/>
                    <a:pt x="1431" y="1107"/>
                    <a:pt x="1388" y="1107"/>
                  </a:cubicBezTo>
                  <a:cubicBezTo>
                    <a:pt x="1475" y="1020"/>
                    <a:pt x="1497" y="868"/>
                    <a:pt x="1431" y="760"/>
                  </a:cubicBezTo>
                  <a:cubicBezTo>
                    <a:pt x="1399" y="711"/>
                    <a:pt x="1342" y="687"/>
                    <a:pt x="1288" y="687"/>
                  </a:cubicBezTo>
                  <a:cubicBezTo>
                    <a:pt x="1270" y="687"/>
                    <a:pt x="1253" y="689"/>
                    <a:pt x="1236" y="695"/>
                  </a:cubicBezTo>
                  <a:cubicBezTo>
                    <a:pt x="1150" y="738"/>
                    <a:pt x="1106" y="803"/>
                    <a:pt x="1106" y="912"/>
                  </a:cubicBezTo>
                  <a:cubicBezTo>
                    <a:pt x="1106" y="998"/>
                    <a:pt x="1171" y="1063"/>
                    <a:pt x="1236" y="1128"/>
                  </a:cubicBezTo>
                  <a:cubicBezTo>
                    <a:pt x="1167" y="1163"/>
                    <a:pt x="1091" y="1180"/>
                    <a:pt x="1014" y="1180"/>
                  </a:cubicBezTo>
                  <a:cubicBezTo>
                    <a:pt x="900" y="1180"/>
                    <a:pt x="785" y="1141"/>
                    <a:pt x="694" y="1063"/>
                  </a:cubicBezTo>
                  <a:cubicBezTo>
                    <a:pt x="586" y="1020"/>
                    <a:pt x="521" y="912"/>
                    <a:pt x="521" y="781"/>
                  </a:cubicBezTo>
                  <a:lnTo>
                    <a:pt x="564" y="760"/>
                  </a:lnTo>
                  <a:cubicBezTo>
                    <a:pt x="629" y="738"/>
                    <a:pt x="673" y="673"/>
                    <a:pt x="673" y="608"/>
                  </a:cubicBezTo>
                  <a:cubicBezTo>
                    <a:pt x="673" y="521"/>
                    <a:pt x="673" y="521"/>
                    <a:pt x="608" y="500"/>
                  </a:cubicBezTo>
                  <a:cubicBezTo>
                    <a:pt x="564" y="500"/>
                    <a:pt x="499" y="543"/>
                    <a:pt x="456" y="630"/>
                  </a:cubicBezTo>
                  <a:cubicBezTo>
                    <a:pt x="434" y="651"/>
                    <a:pt x="434" y="695"/>
                    <a:pt x="434" y="716"/>
                  </a:cubicBezTo>
                  <a:cubicBezTo>
                    <a:pt x="347" y="716"/>
                    <a:pt x="261" y="716"/>
                    <a:pt x="196" y="673"/>
                  </a:cubicBezTo>
                  <a:cubicBezTo>
                    <a:pt x="109" y="630"/>
                    <a:pt x="87" y="543"/>
                    <a:pt x="87" y="456"/>
                  </a:cubicBezTo>
                  <a:cubicBezTo>
                    <a:pt x="87" y="261"/>
                    <a:pt x="239" y="109"/>
                    <a:pt x="434" y="88"/>
                  </a:cubicBezTo>
                  <a:cubicBezTo>
                    <a:pt x="456" y="88"/>
                    <a:pt x="478" y="66"/>
                    <a:pt x="456" y="44"/>
                  </a:cubicBezTo>
                  <a:cubicBezTo>
                    <a:pt x="456" y="23"/>
                    <a:pt x="456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 rot="1253449">
            <a:off x="2278802" y="353538"/>
            <a:ext cx="1024641" cy="1333069"/>
            <a:chOff x="4318023" y="4113296"/>
            <a:chExt cx="716422" cy="932073"/>
          </a:xfrm>
        </p:grpSpPr>
        <p:sp>
          <p:nvSpPr>
            <p:cNvPr id="1827" name="Google Shape;1827;p43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9" name="Google Shape;1829;p43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0" name="Google Shape;1830;p43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8" name="Google Shape;1651;p39"/>
          <p:cNvSpPr txBox="1">
            <a:spLocks/>
          </p:cNvSpPr>
          <p:nvPr/>
        </p:nvSpPr>
        <p:spPr>
          <a:xfrm>
            <a:off x="2955144" y="1956718"/>
            <a:ext cx="3104869" cy="4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>
                <a:latin typeface=".VnCourier New" panose="02027200000000000000" pitchFamily="18" charset="0"/>
                <a:cs typeface="Times New Roman" panose="02020603050405020304" pitchFamily="18" charset="0"/>
              </a:rPr>
              <a:t>Warm-up and review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Let&amp;#39;s Sing, Act, and Move Around! | Small Online Class for Ages 3-6 |  Ou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10" descr="Let&amp;#39;s Sing, Act, and Move Around! | Small Online Class for Ages 3-6 |  Outscho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1719915357.8720665_ytshorts.savetube.me">
            <a:hlinkClick r:id="" action="ppaction://media"/>
            <a:extLst>
              <a:ext uri="{FF2B5EF4-FFF2-40B4-BE49-F238E27FC236}">
                <a16:creationId xmlns:a16="http://schemas.microsoft.com/office/drawing/2014/main" id="{76EF74A4-D098-ED22-77B3-0F2F3EB1A6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8423" y="739037"/>
            <a:ext cx="6862872" cy="3860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2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53"/>
          <p:cNvSpPr txBox="1">
            <a:spLocks noGrp="1"/>
          </p:cNvSpPr>
          <p:nvPr>
            <p:ph type="title"/>
          </p:nvPr>
        </p:nvSpPr>
        <p:spPr>
          <a:xfrm>
            <a:off x="495412" y="2904713"/>
            <a:ext cx="3865575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  <a:t>Look, listen and repeat.</a:t>
            </a:r>
          </a:p>
        </p:txBody>
      </p:sp>
      <p:sp>
        <p:nvSpPr>
          <p:cNvPr id="2275" name="Google Shape;2275;p53"/>
          <p:cNvSpPr txBox="1">
            <a:spLocks noGrp="1"/>
          </p:cNvSpPr>
          <p:nvPr>
            <p:ph type="title" idx="2"/>
          </p:nvPr>
        </p:nvSpPr>
        <p:spPr>
          <a:xfrm>
            <a:off x="1363650" y="15250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6" name="Google Shape;4075;p68"/>
          <p:cNvGrpSpPr/>
          <p:nvPr/>
        </p:nvGrpSpPr>
        <p:grpSpPr>
          <a:xfrm>
            <a:off x="4203647" y="2771879"/>
            <a:ext cx="3531147" cy="2444777"/>
            <a:chOff x="2775176" y="3037174"/>
            <a:chExt cx="2941152" cy="2036296"/>
          </a:xfrm>
        </p:grpSpPr>
        <p:sp>
          <p:nvSpPr>
            <p:cNvPr id="7" name="Google Shape;4076;p68"/>
            <p:cNvSpPr/>
            <p:nvPr/>
          </p:nvSpPr>
          <p:spPr>
            <a:xfrm rot="-432543">
              <a:off x="2871279" y="3202919"/>
              <a:ext cx="2748946" cy="1704807"/>
            </a:xfrm>
            <a:custGeom>
              <a:avLst/>
              <a:gdLst/>
              <a:ahLst/>
              <a:cxnLst/>
              <a:rect l="l" t="t" r="r" b="b"/>
              <a:pathLst>
                <a:path w="76489" h="47436" extrusionOk="0">
                  <a:moveTo>
                    <a:pt x="72018" y="5817"/>
                  </a:moveTo>
                  <a:cubicBezTo>
                    <a:pt x="72085" y="5850"/>
                    <a:pt x="72118" y="5917"/>
                    <a:pt x="72118" y="5984"/>
                  </a:cubicBezTo>
                  <a:cubicBezTo>
                    <a:pt x="72085" y="6151"/>
                    <a:pt x="72018" y="6317"/>
                    <a:pt x="71985" y="6484"/>
                  </a:cubicBezTo>
                  <a:cubicBezTo>
                    <a:pt x="71796" y="6987"/>
                    <a:pt x="72171" y="7490"/>
                    <a:pt x="72662" y="7490"/>
                  </a:cubicBezTo>
                  <a:cubicBezTo>
                    <a:pt x="72691" y="7490"/>
                    <a:pt x="72722" y="7489"/>
                    <a:pt x="72752" y="7485"/>
                  </a:cubicBezTo>
                  <a:cubicBezTo>
                    <a:pt x="72885" y="7485"/>
                    <a:pt x="73019" y="7485"/>
                    <a:pt x="73152" y="7451"/>
                  </a:cubicBezTo>
                  <a:cubicBezTo>
                    <a:pt x="73177" y="7443"/>
                    <a:pt x="73204" y="7439"/>
                    <a:pt x="73232" y="7439"/>
                  </a:cubicBezTo>
                  <a:cubicBezTo>
                    <a:pt x="73315" y="7439"/>
                    <a:pt x="73403" y="7476"/>
                    <a:pt x="73453" y="7552"/>
                  </a:cubicBezTo>
                  <a:cubicBezTo>
                    <a:pt x="73553" y="7618"/>
                    <a:pt x="73553" y="7752"/>
                    <a:pt x="73453" y="7818"/>
                  </a:cubicBezTo>
                  <a:cubicBezTo>
                    <a:pt x="73252" y="7985"/>
                    <a:pt x="72986" y="8052"/>
                    <a:pt x="72719" y="8052"/>
                  </a:cubicBezTo>
                  <a:cubicBezTo>
                    <a:pt x="72698" y="8053"/>
                    <a:pt x="72677" y="8053"/>
                    <a:pt x="72657" y="8053"/>
                  </a:cubicBezTo>
                  <a:cubicBezTo>
                    <a:pt x="71985" y="8053"/>
                    <a:pt x="71450" y="7532"/>
                    <a:pt x="71418" y="6884"/>
                  </a:cubicBezTo>
                  <a:cubicBezTo>
                    <a:pt x="71384" y="6451"/>
                    <a:pt x="71551" y="6050"/>
                    <a:pt x="71885" y="5817"/>
                  </a:cubicBezTo>
                  <a:close/>
                  <a:moveTo>
                    <a:pt x="67198" y="1"/>
                  </a:moveTo>
                  <a:cubicBezTo>
                    <a:pt x="67082" y="1"/>
                    <a:pt x="66966" y="5"/>
                    <a:pt x="66848" y="13"/>
                  </a:cubicBezTo>
                  <a:cubicBezTo>
                    <a:pt x="64413" y="346"/>
                    <a:pt x="62211" y="1614"/>
                    <a:pt x="60677" y="3549"/>
                  </a:cubicBezTo>
                  <a:cubicBezTo>
                    <a:pt x="59609" y="4850"/>
                    <a:pt x="58809" y="6351"/>
                    <a:pt x="58208" y="7918"/>
                  </a:cubicBezTo>
                  <a:cubicBezTo>
                    <a:pt x="57641" y="9420"/>
                    <a:pt x="57341" y="11021"/>
                    <a:pt x="57374" y="12622"/>
                  </a:cubicBezTo>
                  <a:lnTo>
                    <a:pt x="57374" y="13156"/>
                  </a:lnTo>
                  <a:cubicBezTo>
                    <a:pt x="57374" y="14290"/>
                    <a:pt x="57541" y="15424"/>
                    <a:pt x="57875" y="16525"/>
                  </a:cubicBezTo>
                  <a:cubicBezTo>
                    <a:pt x="58408" y="18526"/>
                    <a:pt x="59276" y="20427"/>
                    <a:pt x="60410" y="22195"/>
                  </a:cubicBezTo>
                  <a:cubicBezTo>
                    <a:pt x="61110" y="23296"/>
                    <a:pt x="61844" y="24364"/>
                    <a:pt x="62545" y="25464"/>
                  </a:cubicBezTo>
                  <a:cubicBezTo>
                    <a:pt x="63179" y="26398"/>
                    <a:pt x="63612" y="27466"/>
                    <a:pt x="63779" y="28600"/>
                  </a:cubicBezTo>
                  <a:cubicBezTo>
                    <a:pt x="63879" y="29300"/>
                    <a:pt x="63746" y="30001"/>
                    <a:pt x="63379" y="30601"/>
                  </a:cubicBezTo>
                  <a:cubicBezTo>
                    <a:pt x="63121" y="31139"/>
                    <a:pt x="62585" y="31431"/>
                    <a:pt x="62035" y="31431"/>
                  </a:cubicBezTo>
                  <a:cubicBezTo>
                    <a:pt x="61800" y="31431"/>
                    <a:pt x="61563" y="31378"/>
                    <a:pt x="61344" y="31269"/>
                  </a:cubicBezTo>
                  <a:cubicBezTo>
                    <a:pt x="60710" y="30968"/>
                    <a:pt x="60143" y="30535"/>
                    <a:pt x="59676" y="30034"/>
                  </a:cubicBezTo>
                  <a:cubicBezTo>
                    <a:pt x="58575" y="28900"/>
                    <a:pt x="57575" y="27666"/>
                    <a:pt x="56707" y="26332"/>
                  </a:cubicBezTo>
                  <a:cubicBezTo>
                    <a:pt x="55006" y="23730"/>
                    <a:pt x="53438" y="21028"/>
                    <a:pt x="51804" y="18393"/>
                  </a:cubicBezTo>
                  <a:cubicBezTo>
                    <a:pt x="50770" y="16725"/>
                    <a:pt x="49736" y="15057"/>
                    <a:pt x="48568" y="13489"/>
                  </a:cubicBezTo>
                  <a:cubicBezTo>
                    <a:pt x="48001" y="12722"/>
                    <a:pt x="47434" y="11988"/>
                    <a:pt x="46800" y="11321"/>
                  </a:cubicBezTo>
                  <a:cubicBezTo>
                    <a:pt x="46300" y="10821"/>
                    <a:pt x="45799" y="10287"/>
                    <a:pt x="45366" y="9720"/>
                  </a:cubicBezTo>
                  <a:cubicBezTo>
                    <a:pt x="45299" y="9653"/>
                    <a:pt x="45199" y="9553"/>
                    <a:pt x="45099" y="9486"/>
                  </a:cubicBezTo>
                  <a:cubicBezTo>
                    <a:pt x="44565" y="9019"/>
                    <a:pt x="43998" y="8519"/>
                    <a:pt x="43431" y="8052"/>
                  </a:cubicBezTo>
                  <a:cubicBezTo>
                    <a:pt x="42230" y="7018"/>
                    <a:pt x="40963" y="6084"/>
                    <a:pt x="39595" y="5283"/>
                  </a:cubicBezTo>
                  <a:cubicBezTo>
                    <a:pt x="38661" y="4716"/>
                    <a:pt x="37660" y="4283"/>
                    <a:pt x="36660" y="3816"/>
                  </a:cubicBezTo>
                  <a:cubicBezTo>
                    <a:pt x="34958" y="3015"/>
                    <a:pt x="33190" y="2314"/>
                    <a:pt x="31389" y="1714"/>
                  </a:cubicBezTo>
                  <a:cubicBezTo>
                    <a:pt x="29309" y="1011"/>
                    <a:pt x="27089" y="672"/>
                    <a:pt x="24883" y="672"/>
                  </a:cubicBezTo>
                  <a:cubicBezTo>
                    <a:pt x="24683" y="672"/>
                    <a:pt x="24484" y="674"/>
                    <a:pt x="24284" y="680"/>
                  </a:cubicBezTo>
                  <a:cubicBezTo>
                    <a:pt x="23917" y="713"/>
                    <a:pt x="23517" y="747"/>
                    <a:pt x="23150" y="847"/>
                  </a:cubicBezTo>
                  <a:cubicBezTo>
                    <a:pt x="22950" y="880"/>
                    <a:pt x="22750" y="980"/>
                    <a:pt x="22550" y="1114"/>
                  </a:cubicBezTo>
                  <a:cubicBezTo>
                    <a:pt x="22249" y="1214"/>
                    <a:pt x="22116" y="1614"/>
                    <a:pt x="22283" y="1881"/>
                  </a:cubicBezTo>
                  <a:cubicBezTo>
                    <a:pt x="22383" y="2081"/>
                    <a:pt x="22516" y="2281"/>
                    <a:pt x="22650" y="2448"/>
                  </a:cubicBezTo>
                  <a:cubicBezTo>
                    <a:pt x="22983" y="2748"/>
                    <a:pt x="23350" y="3015"/>
                    <a:pt x="23750" y="3215"/>
                  </a:cubicBezTo>
                  <a:cubicBezTo>
                    <a:pt x="25418" y="4082"/>
                    <a:pt x="27186" y="4750"/>
                    <a:pt x="29021" y="5150"/>
                  </a:cubicBezTo>
                  <a:cubicBezTo>
                    <a:pt x="29154" y="5183"/>
                    <a:pt x="29254" y="5250"/>
                    <a:pt x="29388" y="5317"/>
                  </a:cubicBezTo>
                  <a:cubicBezTo>
                    <a:pt x="29421" y="5350"/>
                    <a:pt x="29454" y="5417"/>
                    <a:pt x="29421" y="5483"/>
                  </a:cubicBezTo>
                  <a:cubicBezTo>
                    <a:pt x="29421" y="5517"/>
                    <a:pt x="29388" y="5550"/>
                    <a:pt x="29321" y="5583"/>
                  </a:cubicBezTo>
                  <a:cubicBezTo>
                    <a:pt x="29221" y="5617"/>
                    <a:pt x="29113" y="5633"/>
                    <a:pt x="29004" y="5633"/>
                  </a:cubicBezTo>
                  <a:cubicBezTo>
                    <a:pt x="28896" y="5633"/>
                    <a:pt x="28787" y="5617"/>
                    <a:pt x="28687" y="5583"/>
                  </a:cubicBezTo>
                  <a:cubicBezTo>
                    <a:pt x="27787" y="5450"/>
                    <a:pt x="26919" y="5317"/>
                    <a:pt x="26052" y="5183"/>
                  </a:cubicBezTo>
                  <a:cubicBezTo>
                    <a:pt x="24704" y="4919"/>
                    <a:pt x="23381" y="4810"/>
                    <a:pt x="22039" y="4810"/>
                  </a:cubicBezTo>
                  <a:cubicBezTo>
                    <a:pt x="21854" y="4810"/>
                    <a:pt x="21668" y="4812"/>
                    <a:pt x="21482" y="4816"/>
                  </a:cubicBezTo>
                  <a:cubicBezTo>
                    <a:pt x="21305" y="4811"/>
                    <a:pt x="21127" y="4808"/>
                    <a:pt x="20950" y="4808"/>
                  </a:cubicBezTo>
                  <a:cubicBezTo>
                    <a:pt x="20093" y="4808"/>
                    <a:pt x="19237" y="4872"/>
                    <a:pt x="18380" y="4983"/>
                  </a:cubicBezTo>
                  <a:cubicBezTo>
                    <a:pt x="17779" y="5050"/>
                    <a:pt x="17212" y="5183"/>
                    <a:pt x="16645" y="5350"/>
                  </a:cubicBezTo>
                  <a:cubicBezTo>
                    <a:pt x="16445" y="5417"/>
                    <a:pt x="16278" y="5483"/>
                    <a:pt x="16145" y="5583"/>
                  </a:cubicBezTo>
                  <a:cubicBezTo>
                    <a:pt x="15611" y="5850"/>
                    <a:pt x="15545" y="6184"/>
                    <a:pt x="16012" y="6618"/>
                  </a:cubicBezTo>
                  <a:cubicBezTo>
                    <a:pt x="16212" y="6784"/>
                    <a:pt x="16445" y="6951"/>
                    <a:pt x="16679" y="7051"/>
                  </a:cubicBezTo>
                  <a:cubicBezTo>
                    <a:pt x="17446" y="7451"/>
                    <a:pt x="18213" y="7752"/>
                    <a:pt x="19047" y="7985"/>
                  </a:cubicBezTo>
                  <a:cubicBezTo>
                    <a:pt x="20048" y="8252"/>
                    <a:pt x="21082" y="8486"/>
                    <a:pt x="22116" y="8686"/>
                  </a:cubicBezTo>
                  <a:cubicBezTo>
                    <a:pt x="23517" y="8953"/>
                    <a:pt x="24951" y="9153"/>
                    <a:pt x="26386" y="9319"/>
                  </a:cubicBezTo>
                  <a:cubicBezTo>
                    <a:pt x="26786" y="9353"/>
                    <a:pt x="27153" y="9420"/>
                    <a:pt x="27520" y="9486"/>
                  </a:cubicBezTo>
                  <a:cubicBezTo>
                    <a:pt x="27620" y="9486"/>
                    <a:pt x="27687" y="9553"/>
                    <a:pt x="27687" y="9653"/>
                  </a:cubicBezTo>
                  <a:cubicBezTo>
                    <a:pt x="27720" y="9786"/>
                    <a:pt x="27620" y="9887"/>
                    <a:pt x="27520" y="9887"/>
                  </a:cubicBezTo>
                  <a:cubicBezTo>
                    <a:pt x="27453" y="9903"/>
                    <a:pt x="27386" y="9912"/>
                    <a:pt x="27320" y="9912"/>
                  </a:cubicBezTo>
                  <a:cubicBezTo>
                    <a:pt x="27253" y="9912"/>
                    <a:pt x="27186" y="9903"/>
                    <a:pt x="27119" y="9887"/>
                  </a:cubicBezTo>
                  <a:cubicBezTo>
                    <a:pt x="26352" y="9786"/>
                    <a:pt x="25552" y="9720"/>
                    <a:pt x="24784" y="9686"/>
                  </a:cubicBezTo>
                  <a:cubicBezTo>
                    <a:pt x="23617" y="9586"/>
                    <a:pt x="22483" y="9520"/>
                    <a:pt x="21315" y="9520"/>
                  </a:cubicBezTo>
                  <a:lnTo>
                    <a:pt x="21115" y="9520"/>
                  </a:lnTo>
                  <a:cubicBezTo>
                    <a:pt x="20114" y="9520"/>
                    <a:pt x="19114" y="9586"/>
                    <a:pt x="18113" y="9720"/>
                  </a:cubicBezTo>
                  <a:cubicBezTo>
                    <a:pt x="17646" y="9753"/>
                    <a:pt x="17179" y="9853"/>
                    <a:pt x="16745" y="9987"/>
                  </a:cubicBezTo>
                  <a:cubicBezTo>
                    <a:pt x="16512" y="10053"/>
                    <a:pt x="16212" y="10153"/>
                    <a:pt x="16212" y="10420"/>
                  </a:cubicBezTo>
                  <a:cubicBezTo>
                    <a:pt x="16212" y="10687"/>
                    <a:pt x="16412" y="10854"/>
                    <a:pt x="16612" y="10987"/>
                  </a:cubicBezTo>
                  <a:cubicBezTo>
                    <a:pt x="17112" y="11354"/>
                    <a:pt x="17646" y="11621"/>
                    <a:pt x="18213" y="11821"/>
                  </a:cubicBezTo>
                  <a:cubicBezTo>
                    <a:pt x="19114" y="12155"/>
                    <a:pt x="20014" y="12422"/>
                    <a:pt x="20948" y="12655"/>
                  </a:cubicBezTo>
                  <a:cubicBezTo>
                    <a:pt x="22383" y="12989"/>
                    <a:pt x="23817" y="13222"/>
                    <a:pt x="25251" y="13422"/>
                  </a:cubicBezTo>
                  <a:cubicBezTo>
                    <a:pt x="25819" y="13522"/>
                    <a:pt x="26419" y="13623"/>
                    <a:pt x="27019" y="13723"/>
                  </a:cubicBezTo>
                  <a:cubicBezTo>
                    <a:pt x="27220" y="13756"/>
                    <a:pt x="27453" y="13823"/>
                    <a:pt x="27653" y="13889"/>
                  </a:cubicBezTo>
                  <a:cubicBezTo>
                    <a:pt x="27720" y="13923"/>
                    <a:pt x="27787" y="13956"/>
                    <a:pt x="27787" y="14023"/>
                  </a:cubicBezTo>
                  <a:cubicBezTo>
                    <a:pt x="27787" y="14123"/>
                    <a:pt x="27720" y="14190"/>
                    <a:pt x="27620" y="14190"/>
                  </a:cubicBezTo>
                  <a:cubicBezTo>
                    <a:pt x="27586" y="14223"/>
                    <a:pt x="27520" y="14223"/>
                    <a:pt x="27486" y="14223"/>
                  </a:cubicBezTo>
                  <a:cubicBezTo>
                    <a:pt x="26919" y="14223"/>
                    <a:pt x="26319" y="14223"/>
                    <a:pt x="25752" y="14156"/>
                  </a:cubicBezTo>
                  <a:cubicBezTo>
                    <a:pt x="24951" y="14056"/>
                    <a:pt x="24117" y="14023"/>
                    <a:pt x="23283" y="13989"/>
                  </a:cubicBezTo>
                  <a:cubicBezTo>
                    <a:pt x="22810" y="13950"/>
                    <a:pt x="22336" y="13931"/>
                    <a:pt x="21862" y="13931"/>
                  </a:cubicBezTo>
                  <a:cubicBezTo>
                    <a:pt x="21135" y="13931"/>
                    <a:pt x="20408" y="13975"/>
                    <a:pt x="19681" y="14056"/>
                  </a:cubicBezTo>
                  <a:cubicBezTo>
                    <a:pt x="19247" y="14123"/>
                    <a:pt x="18814" y="14223"/>
                    <a:pt x="18380" y="14356"/>
                  </a:cubicBezTo>
                  <a:cubicBezTo>
                    <a:pt x="17913" y="14523"/>
                    <a:pt x="17880" y="14823"/>
                    <a:pt x="18213" y="15190"/>
                  </a:cubicBezTo>
                  <a:cubicBezTo>
                    <a:pt x="18313" y="15290"/>
                    <a:pt x="18413" y="15357"/>
                    <a:pt x="18513" y="15424"/>
                  </a:cubicBezTo>
                  <a:cubicBezTo>
                    <a:pt x="19414" y="16091"/>
                    <a:pt x="20415" y="16625"/>
                    <a:pt x="21449" y="17058"/>
                  </a:cubicBezTo>
                  <a:cubicBezTo>
                    <a:pt x="23183" y="17792"/>
                    <a:pt x="24985" y="18259"/>
                    <a:pt x="26853" y="18526"/>
                  </a:cubicBezTo>
                  <a:cubicBezTo>
                    <a:pt x="27820" y="18659"/>
                    <a:pt x="28754" y="18860"/>
                    <a:pt x="29688" y="19093"/>
                  </a:cubicBezTo>
                  <a:cubicBezTo>
                    <a:pt x="29855" y="19126"/>
                    <a:pt x="30022" y="19193"/>
                    <a:pt x="30155" y="19293"/>
                  </a:cubicBezTo>
                  <a:cubicBezTo>
                    <a:pt x="30188" y="19327"/>
                    <a:pt x="30222" y="19360"/>
                    <a:pt x="30222" y="19393"/>
                  </a:cubicBezTo>
                  <a:cubicBezTo>
                    <a:pt x="30222" y="19460"/>
                    <a:pt x="30188" y="19493"/>
                    <a:pt x="30155" y="19493"/>
                  </a:cubicBezTo>
                  <a:cubicBezTo>
                    <a:pt x="30055" y="19560"/>
                    <a:pt x="29988" y="19560"/>
                    <a:pt x="29888" y="19560"/>
                  </a:cubicBezTo>
                  <a:cubicBezTo>
                    <a:pt x="29388" y="19560"/>
                    <a:pt x="28887" y="19560"/>
                    <a:pt x="28354" y="19527"/>
                  </a:cubicBezTo>
                  <a:cubicBezTo>
                    <a:pt x="27486" y="19460"/>
                    <a:pt x="26652" y="19393"/>
                    <a:pt x="25819" y="19327"/>
                  </a:cubicBezTo>
                  <a:cubicBezTo>
                    <a:pt x="25718" y="19317"/>
                    <a:pt x="25618" y="19313"/>
                    <a:pt x="25518" y="19313"/>
                  </a:cubicBezTo>
                  <a:cubicBezTo>
                    <a:pt x="24917" y="19313"/>
                    <a:pt x="24313" y="19460"/>
                    <a:pt x="23684" y="19460"/>
                  </a:cubicBezTo>
                  <a:cubicBezTo>
                    <a:pt x="23417" y="19460"/>
                    <a:pt x="23117" y="19560"/>
                    <a:pt x="22850" y="19694"/>
                  </a:cubicBezTo>
                  <a:cubicBezTo>
                    <a:pt x="22550" y="19860"/>
                    <a:pt x="22516" y="20094"/>
                    <a:pt x="22716" y="20327"/>
                  </a:cubicBezTo>
                  <a:cubicBezTo>
                    <a:pt x="22816" y="20461"/>
                    <a:pt x="22950" y="20561"/>
                    <a:pt x="23083" y="20661"/>
                  </a:cubicBezTo>
                  <a:cubicBezTo>
                    <a:pt x="23951" y="21295"/>
                    <a:pt x="24918" y="21828"/>
                    <a:pt x="25919" y="22262"/>
                  </a:cubicBezTo>
                  <a:cubicBezTo>
                    <a:pt x="27620" y="22929"/>
                    <a:pt x="29388" y="23363"/>
                    <a:pt x="31189" y="23496"/>
                  </a:cubicBezTo>
                  <a:cubicBezTo>
                    <a:pt x="31423" y="23530"/>
                    <a:pt x="31656" y="23596"/>
                    <a:pt x="31890" y="23630"/>
                  </a:cubicBezTo>
                  <a:cubicBezTo>
                    <a:pt x="31990" y="23663"/>
                    <a:pt x="32090" y="23663"/>
                    <a:pt x="32090" y="23796"/>
                  </a:cubicBezTo>
                  <a:cubicBezTo>
                    <a:pt x="32090" y="23930"/>
                    <a:pt x="31956" y="23997"/>
                    <a:pt x="31856" y="23997"/>
                  </a:cubicBezTo>
                  <a:lnTo>
                    <a:pt x="31723" y="23997"/>
                  </a:lnTo>
                  <a:cubicBezTo>
                    <a:pt x="30922" y="23997"/>
                    <a:pt x="30122" y="23997"/>
                    <a:pt x="29321" y="24063"/>
                  </a:cubicBezTo>
                  <a:cubicBezTo>
                    <a:pt x="28654" y="24130"/>
                    <a:pt x="27987" y="24163"/>
                    <a:pt x="27320" y="24263"/>
                  </a:cubicBezTo>
                  <a:cubicBezTo>
                    <a:pt x="26986" y="24297"/>
                    <a:pt x="26652" y="24397"/>
                    <a:pt x="26386" y="24564"/>
                  </a:cubicBezTo>
                  <a:cubicBezTo>
                    <a:pt x="26085" y="24664"/>
                    <a:pt x="25985" y="25031"/>
                    <a:pt x="26185" y="25298"/>
                  </a:cubicBezTo>
                  <a:cubicBezTo>
                    <a:pt x="26319" y="25564"/>
                    <a:pt x="26552" y="25798"/>
                    <a:pt x="26786" y="25998"/>
                  </a:cubicBezTo>
                  <a:cubicBezTo>
                    <a:pt x="27887" y="26932"/>
                    <a:pt x="29088" y="27733"/>
                    <a:pt x="30355" y="28433"/>
                  </a:cubicBezTo>
                  <a:cubicBezTo>
                    <a:pt x="33357" y="30101"/>
                    <a:pt x="36593" y="30968"/>
                    <a:pt x="39929" y="31635"/>
                  </a:cubicBezTo>
                  <a:cubicBezTo>
                    <a:pt x="41430" y="31902"/>
                    <a:pt x="42964" y="32069"/>
                    <a:pt x="44499" y="32136"/>
                  </a:cubicBezTo>
                  <a:cubicBezTo>
                    <a:pt x="44890" y="32178"/>
                    <a:pt x="45281" y="32196"/>
                    <a:pt x="45672" y="32196"/>
                  </a:cubicBezTo>
                  <a:cubicBezTo>
                    <a:pt x="46215" y="32196"/>
                    <a:pt x="46758" y="32161"/>
                    <a:pt x="47301" y="32102"/>
                  </a:cubicBezTo>
                  <a:cubicBezTo>
                    <a:pt x="47367" y="32102"/>
                    <a:pt x="47434" y="32102"/>
                    <a:pt x="47467" y="32169"/>
                  </a:cubicBezTo>
                  <a:cubicBezTo>
                    <a:pt x="47534" y="32236"/>
                    <a:pt x="47467" y="32303"/>
                    <a:pt x="47401" y="32336"/>
                  </a:cubicBezTo>
                  <a:cubicBezTo>
                    <a:pt x="47067" y="32536"/>
                    <a:pt x="46700" y="32703"/>
                    <a:pt x="46300" y="32770"/>
                  </a:cubicBezTo>
                  <a:cubicBezTo>
                    <a:pt x="45701" y="32898"/>
                    <a:pt x="45089" y="32958"/>
                    <a:pt x="44471" y="32958"/>
                  </a:cubicBezTo>
                  <a:cubicBezTo>
                    <a:pt x="44125" y="32958"/>
                    <a:pt x="43778" y="32939"/>
                    <a:pt x="43431" y="32903"/>
                  </a:cubicBezTo>
                  <a:cubicBezTo>
                    <a:pt x="42464" y="32803"/>
                    <a:pt x="41530" y="32836"/>
                    <a:pt x="40562" y="32703"/>
                  </a:cubicBezTo>
                  <a:cubicBezTo>
                    <a:pt x="39695" y="32569"/>
                    <a:pt x="38794" y="32503"/>
                    <a:pt x="37927" y="32336"/>
                  </a:cubicBezTo>
                  <a:cubicBezTo>
                    <a:pt x="36259" y="32036"/>
                    <a:pt x="34591" y="31602"/>
                    <a:pt x="33024" y="31002"/>
                  </a:cubicBezTo>
                  <a:cubicBezTo>
                    <a:pt x="31256" y="30401"/>
                    <a:pt x="29588" y="29601"/>
                    <a:pt x="28020" y="28633"/>
                  </a:cubicBezTo>
                  <a:cubicBezTo>
                    <a:pt x="27286" y="28166"/>
                    <a:pt x="26619" y="27633"/>
                    <a:pt x="26085" y="26999"/>
                  </a:cubicBezTo>
                  <a:cubicBezTo>
                    <a:pt x="25752" y="26665"/>
                    <a:pt x="25485" y="26232"/>
                    <a:pt x="25352" y="25798"/>
                  </a:cubicBezTo>
                  <a:cubicBezTo>
                    <a:pt x="25085" y="25198"/>
                    <a:pt x="25318" y="24497"/>
                    <a:pt x="25885" y="24163"/>
                  </a:cubicBezTo>
                  <a:cubicBezTo>
                    <a:pt x="25985" y="24097"/>
                    <a:pt x="26085" y="24063"/>
                    <a:pt x="26185" y="23997"/>
                  </a:cubicBezTo>
                  <a:cubicBezTo>
                    <a:pt x="26286" y="23963"/>
                    <a:pt x="26386" y="23897"/>
                    <a:pt x="26352" y="23763"/>
                  </a:cubicBezTo>
                  <a:cubicBezTo>
                    <a:pt x="26352" y="23630"/>
                    <a:pt x="26219" y="23596"/>
                    <a:pt x="26119" y="23530"/>
                  </a:cubicBezTo>
                  <a:lnTo>
                    <a:pt x="25718" y="23363"/>
                  </a:lnTo>
                  <a:cubicBezTo>
                    <a:pt x="25452" y="23196"/>
                    <a:pt x="25151" y="23063"/>
                    <a:pt x="24851" y="22996"/>
                  </a:cubicBezTo>
                  <a:cubicBezTo>
                    <a:pt x="24518" y="22996"/>
                    <a:pt x="24184" y="23063"/>
                    <a:pt x="23884" y="23163"/>
                  </a:cubicBezTo>
                  <a:cubicBezTo>
                    <a:pt x="22950" y="23363"/>
                    <a:pt x="21982" y="23530"/>
                    <a:pt x="21048" y="23596"/>
                  </a:cubicBezTo>
                  <a:cubicBezTo>
                    <a:pt x="20114" y="23663"/>
                    <a:pt x="19180" y="23796"/>
                    <a:pt x="18246" y="23796"/>
                  </a:cubicBezTo>
                  <a:cubicBezTo>
                    <a:pt x="17389" y="23810"/>
                    <a:pt x="16531" y="23824"/>
                    <a:pt x="15675" y="23824"/>
                  </a:cubicBezTo>
                  <a:cubicBezTo>
                    <a:pt x="14435" y="23824"/>
                    <a:pt x="13199" y="23795"/>
                    <a:pt x="11975" y="23696"/>
                  </a:cubicBezTo>
                  <a:cubicBezTo>
                    <a:pt x="11892" y="23689"/>
                    <a:pt x="11809" y="23686"/>
                    <a:pt x="11726" y="23686"/>
                  </a:cubicBezTo>
                  <a:cubicBezTo>
                    <a:pt x="11579" y="23686"/>
                    <a:pt x="11432" y="23694"/>
                    <a:pt x="11290" y="23694"/>
                  </a:cubicBezTo>
                  <a:cubicBezTo>
                    <a:pt x="11159" y="23694"/>
                    <a:pt x="11031" y="23688"/>
                    <a:pt x="10908" y="23663"/>
                  </a:cubicBezTo>
                  <a:cubicBezTo>
                    <a:pt x="10041" y="23530"/>
                    <a:pt x="9207" y="23530"/>
                    <a:pt x="8373" y="23463"/>
                  </a:cubicBezTo>
                  <a:cubicBezTo>
                    <a:pt x="7305" y="23363"/>
                    <a:pt x="6238" y="23263"/>
                    <a:pt x="5170" y="23129"/>
                  </a:cubicBezTo>
                  <a:cubicBezTo>
                    <a:pt x="3769" y="22929"/>
                    <a:pt x="2335" y="22696"/>
                    <a:pt x="967" y="22395"/>
                  </a:cubicBezTo>
                  <a:cubicBezTo>
                    <a:pt x="701" y="22329"/>
                    <a:pt x="467" y="22295"/>
                    <a:pt x="234" y="22262"/>
                  </a:cubicBezTo>
                  <a:cubicBezTo>
                    <a:pt x="100" y="22262"/>
                    <a:pt x="0" y="22429"/>
                    <a:pt x="33" y="22562"/>
                  </a:cubicBezTo>
                  <a:cubicBezTo>
                    <a:pt x="100" y="22696"/>
                    <a:pt x="167" y="22829"/>
                    <a:pt x="300" y="22929"/>
                  </a:cubicBezTo>
                  <a:cubicBezTo>
                    <a:pt x="1334" y="23963"/>
                    <a:pt x="2302" y="25064"/>
                    <a:pt x="3403" y="26065"/>
                  </a:cubicBezTo>
                  <a:cubicBezTo>
                    <a:pt x="4437" y="26999"/>
                    <a:pt x="5537" y="27833"/>
                    <a:pt x="6672" y="28633"/>
                  </a:cubicBezTo>
                  <a:cubicBezTo>
                    <a:pt x="7939" y="29567"/>
                    <a:pt x="9273" y="30435"/>
                    <a:pt x="10641" y="31202"/>
                  </a:cubicBezTo>
                  <a:cubicBezTo>
                    <a:pt x="12009" y="31936"/>
                    <a:pt x="13410" y="32569"/>
                    <a:pt x="14877" y="33070"/>
                  </a:cubicBezTo>
                  <a:cubicBezTo>
                    <a:pt x="15044" y="33103"/>
                    <a:pt x="15244" y="33137"/>
                    <a:pt x="15344" y="33270"/>
                  </a:cubicBezTo>
                  <a:cubicBezTo>
                    <a:pt x="15378" y="33337"/>
                    <a:pt x="15411" y="33403"/>
                    <a:pt x="15411" y="33470"/>
                  </a:cubicBezTo>
                  <a:cubicBezTo>
                    <a:pt x="15411" y="33537"/>
                    <a:pt x="15344" y="33570"/>
                    <a:pt x="15278" y="33570"/>
                  </a:cubicBezTo>
                  <a:cubicBezTo>
                    <a:pt x="15214" y="33596"/>
                    <a:pt x="15145" y="33607"/>
                    <a:pt x="15076" y="33607"/>
                  </a:cubicBezTo>
                  <a:cubicBezTo>
                    <a:pt x="14963" y="33607"/>
                    <a:pt x="14847" y="33578"/>
                    <a:pt x="14744" y="33537"/>
                  </a:cubicBezTo>
                  <a:cubicBezTo>
                    <a:pt x="13109" y="33070"/>
                    <a:pt x="11475" y="32603"/>
                    <a:pt x="9807" y="32136"/>
                  </a:cubicBezTo>
                  <a:cubicBezTo>
                    <a:pt x="8206" y="31669"/>
                    <a:pt x="6571" y="31269"/>
                    <a:pt x="4904" y="30968"/>
                  </a:cubicBezTo>
                  <a:cubicBezTo>
                    <a:pt x="4591" y="30929"/>
                    <a:pt x="4278" y="30913"/>
                    <a:pt x="3966" y="30913"/>
                  </a:cubicBezTo>
                  <a:cubicBezTo>
                    <a:pt x="3745" y="30913"/>
                    <a:pt x="3524" y="30921"/>
                    <a:pt x="3302" y="30935"/>
                  </a:cubicBezTo>
                  <a:cubicBezTo>
                    <a:pt x="2969" y="30935"/>
                    <a:pt x="2835" y="31168"/>
                    <a:pt x="2969" y="31469"/>
                  </a:cubicBezTo>
                  <a:cubicBezTo>
                    <a:pt x="3002" y="31635"/>
                    <a:pt x="3102" y="31802"/>
                    <a:pt x="3202" y="31969"/>
                  </a:cubicBezTo>
                  <a:cubicBezTo>
                    <a:pt x="3636" y="32670"/>
                    <a:pt x="4136" y="33337"/>
                    <a:pt x="4703" y="33904"/>
                  </a:cubicBezTo>
                  <a:cubicBezTo>
                    <a:pt x="5637" y="34838"/>
                    <a:pt x="6638" y="35705"/>
                    <a:pt x="7739" y="36439"/>
                  </a:cubicBezTo>
                  <a:cubicBezTo>
                    <a:pt x="9207" y="37540"/>
                    <a:pt x="10708" y="38540"/>
                    <a:pt x="12309" y="39441"/>
                  </a:cubicBezTo>
                  <a:cubicBezTo>
                    <a:pt x="14744" y="40842"/>
                    <a:pt x="17246" y="42076"/>
                    <a:pt x="19814" y="43177"/>
                  </a:cubicBezTo>
                  <a:cubicBezTo>
                    <a:pt x="23283" y="44645"/>
                    <a:pt x="26919" y="45712"/>
                    <a:pt x="30622" y="46379"/>
                  </a:cubicBezTo>
                  <a:cubicBezTo>
                    <a:pt x="32523" y="46746"/>
                    <a:pt x="34458" y="47013"/>
                    <a:pt x="36393" y="47180"/>
                  </a:cubicBezTo>
                  <a:cubicBezTo>
                    <a:pt x="37794" y="47313"/>
                    <a:pt x="39128" y="47380"/>
                    <a:pt x="40596" y="47413"/>
                  </a:cubicBezTo>
                  <a:cubicBezTo>
                    <a:pt x="40929" y="47429"/>
                    <a:pt x="41264" y="47435"/>
                    <a:pt x="41600" y="47435"/>
                  </a:cubicBezTo>
                  <a:cubicBezTo>
                    <a:pt x="42711" y="47435"/>
                    <a:pt x="43831" y="47365"/>
                    <a:pt x="44932" y="47313"/>
                  </a:cubicBezTo>
                  <a:cubicBezTo>
                    <a:pt x="46300" y="47213"/>
                    <a:pt x="47634" y="47080"/>
                    <a:pt x="49002" y="46913"/>
                  </a:cubicBezTo>
                  <a:cubicBezTo>
                    <a:pt x="50703" y="46713"/>
                    <a:pt x="52438" y="46446"/>
                    <a:pt x="54139" y="46046"/>
                  </a:cubicBezTo>
                  <a:cubicBezTo>
                    <a:pt x="56941" y="45379"/>
                    <a:pt x="59709" y="44445"/>
                    <a:pt x="62311" y="43177"/>
                  </a:cubicBezTo>
                  <a:cubicBezTo>
                    <a:pt x="65213" y="41876"/>
                    <a:pt x="67815" y="40041"/>
                    <a:pt x="69983" y="37773"/>
                  </a:cubicBezTo>
                  <a:cubicBezTo>
                    <a:pt x="70417" y="37306"/>
                    <a:pt x="70784" y="36806"/>
                    <a:pt x="71151" y="36305"/>
                  </a:cubicBezTo>
                  <a:cubicBezTo>
                    <a:pt x="71851" y="35371"/>
                    <a:pt x="72052" y="34271"/>
                    <a:pt x="72152" y="33170"/>
                  </a:cubicBezTo>
                  <a:cubicBezTo>
                    <a:pt x="72252" y="31769"/>
                    <a:pt x="72052" y="30368"/>
                    <a:pt x="71585" y="29067"/>
                  </a:cubicBezTo>
                  <a:cubicBezTo>
                    <a:pt x="70851" y="27032"/>
                    <a:pt x="69917" y="25031"/>
                    <a:pt x="68783" y="23163"/>
                  </a:cubicBezTo>
                  <a:cubicBezTo>
                    <a:pt x="67882" y="21662"/>
                    <a:pt x="66848" y="20261"/>
                    <a:pt x="66014" y="18726"/>
                  </a:cubicBezTo>
                  <a:cubicBezTo>
                    <a:pt x="65447" y="17725"/>
                    <a:pt x="64980" y="16658"/>
                    <a:pt x="64613" y="15557"/>
                  </a:cubicBezTo>
                  <a:cubicBezTo>
                    <a:pt x="64279" y="14323"/>
                    <a:pt x="63979" y="13089"/>
                    <a:pt x="64279" y="11788"/>
                  </a:cubicBezTo>
                  <a:cubicBezTo>
                    <a:pt x="64446" y="10587"/>
                    <a:pt x="65080" y="9453"/>
                    <a:pt x="66014" y="8652"/>
                  </a:cubicBezTo>
                  <a:cubicBezTo>
                    <a:pt x="66181" y="8519"/>
                    <a:pt x="66281" y="8319"/>
                    <a:pt x="66281" y="8085"/>
                  </a:cubicBezTo>
                  <a:cubicBezTo>
                    <a:pt x="66247" y="7618"/>
                    <a:pt x="66281" y="7151"/>
                    <a:pt x="66314" y="6684"/>
                  </a:cubicBezTo>
                  <a:cubicBezTo>
                    <a:pt x="66314" y="6451"/>
                    <a:pt x="66381" y="6251"/>
                    <a:pt x="66514" y="6050"/>
                  </a:cubicBezTo>
                  <a:cubicBezTo>
                    <a:pt x="66748" y="6251"/>
                    <a:pt x="66614" y="6451"/>
                    <a:pt x="66614" y="6651"/>
                  </a:cubicBezTo>
                  <a:cubicBezTo>
                    <a:pt x="66648" y="6951"/>
                    <a:pt x="66648" y="7251"/>
                    <a:pt x="66614" y="7518"/>
                  </a:cubicBezTo>
                  <a:cubicBezTo>
                    <a:pt x="66614" y="8052"/>
                    <a:pt x="66648" y="8586"/>
                    <a:pt x="66748" y="9119"/>
                  </a:cubicBezTo>
                  <a:cubicBezTo>
                    <a:pt x="66981" y="10120"/>
                    <a:pt x="67415" y="11021"/>
                    <a:pt x="68049" y="11788"/>
                  </a:cubicBezTo>
                  <a:cubicBezTo>
                    <a:pt x="68416" y="12222"/>
                    <a:pt x="68816" y="12555"/>
                    <a:pt x="69316" y="12789"/>
                  </a:cubicBezTo>
                  <a:cubicBezTo>
                    <a:pt x="69427" y="12852"/>
                    <a:pt x="69552" y="12885"/>
                    <a:pt x="69678" y="12885"/>
                  </a:cubicBezTo>
                  <a:cubicBezTo>
                    <a:pt x="69818" y="12885"/>
                    <a:pt x="69960" y="12843"/>
                    <a:pt x="70083" y="12755"/>
                  </a:cubicBezTo>
                  <a:cubicBezTo>
                    <a:pt x="70317" y="12588"/>
                    <a:pt x="70550" y="12388"/>
                    <a:pt x="70751" y="12222"/>
                  </a:cubicBezTo>
                  <a:cubicBezTo>
                    <a:pt x="71184" y="11821"/>
                    <a:pt x="71551" y="11354"/>
                    <a:pt x="71885" y="10887"/>
                  </a:cubicBezTo>
                  <a:cubicBezTo>
                    <a:pt x="72252" y="10420"/>
                    <a:pt x="72485" y="9887"/>
                    <a:pt x="72819" y="9420"/>
                  </a:cubicBezTo>
                  <a:cubicBezTo>
                    <a:pt x="72895" y="9267"/>
                    <a:pt x="72993" y="9169"/>
                    <a:pt x="73119" y="9169"/>
                  </a:cubicBezTo>
                  <a:cubicBezTo>
                    <a:pt x="73214" y="9169"/>
                    <a:pt x="73324" y="9224"/>
                    <a:pt x="73453" y="9353"/>
                  </a:cubicBezTo>
                  <a:cubicBezTo>
                    <a:pt x="73519" y="9453"/>
                    <a:pt x="73586" y="9553"/>
                    <a:pt x="73653" y="9620"/>
                  </a:cubicBezTo>
                  <a:cubicBezTo>
                    <a:pt x="73920" y="10053"/>
                    <a:pt x="74220" y="10420"/>
                    <a:pt x="74620" y="10754"/>
                  </a:cubicBezTo>
                  <a:cubicBezTo>
                    <a:pt x="74854" y="10954"/>
                    <a:pt x="75087" y="11154"/>
                    <a:pt x="75354" y="11321"/>
                  </a:cubicBezTo>
                  <a:cubicBezTo>
                    <a:pt x="75432" y="11365"/>
                    <a:pt x="75502" y="11388"/>
                    <a:pt x="75566" y="11388"/>
                  </a:cubicBezTo>
                  <a:cubicBezTo>
                    <a:pt x="75695" y="11388"/>
                    <a:pt x="75799" y="11299"/>
                    <a:pt x="75888" y="11121"/>
                  </a:cubicBezTo>
                  <a:cubicBezTo>
                    <a:pt x="75921" y="11021"/>
                    <a:pt x="75954" y="10921"/>
                    <a:pt x="75988" y="10821"/>
                  </a:cubicBezTo>
                  <a:cubicBezTo>
                    <a:pt x="76154" y="10253"/>
                    <a:pt x="76288" y="9686"/>
                    <a:pt x="76355" y="9119"/>
                  </a:cubicBezTo>
                  <a:cubicBezTo>
                    <a:pt x="76488" y="8285"/>
                    <a:pt x="76421" y="7418"/>
                    <a:pt x="76121" y="6618"/>
                  </a:cubicBezTo>
                  <a:cubicBezTo>
                    <a:pt x="75854" y="5817"/>
                    <a:pt x="75487" y="5050"/>
                    <a:pt x="75054" y="4316"/>
                  </a:cubicBezTo>
                  <a:cubicBezTo>
                    <a:pt x="74653" y="3682"/>
                    <a:pt x="74153" y="3082"/>
                    <a:pt x="73586" y="2581"/>
                  </a:cubicBezTo>
                  <a:cubicBezTo>
                    <a:pt x="72085" y="1314"/>
                    <a:pt x="70250" y="480"/>
                    <a:pt x="68316" y="146"/>
                  </a:cubicBezTo>
                  <a:cubicBezTo>
                    <a:pt x="67933" y="44"/>
                    <a:pt x="67571" y="1"/>
                    <a:pt x="67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4077;p68"/>
            <p:cNvSpPr/>
            <p:nvPr/>
          </p:nvSpPr>
          <p:spPr>
            <a:xfrm rot="-432543">
              <a:off x="3887541" y="3520259"/>
              <a:ext cx="806833" cy="676913"/>
            </a:xfrm>
            <a:custGeom>
              <a:avLst/>
              <a:gdLst/>
              <a:ahLst/>
              <a:cxnLst/>
              <a:rect l="l" t="t" r="r" b="b"/>
              <a:pathLst>
                <a:path w="22450" h="18835" extrusionOk="0">
                  <a:moveTo>
                    <a:pt x="1306" y="0"/>
                  </a:moveTo>
                  <a:cubicBezTo>
                    <a:pt x="1019" y="0"/>
                    <a:pt x="745" y="96"/>
                    <a:pt x="534" y="254"/>
                  </a:cubicBezTo>
                  <a:cubicBezTo>
                    <a:pt x="134" y="488"/>
                    <a:pt x="0" y="955"/>
                    <a:pt x="167" y="1355"/>
                  </a:cubicBezTo>
                  <a:cubicBezTo>
                    <a:pt x="267" y="1588"/>
                    <a:pt x="400" y="1755"/>
                    <a:pt x="601" y="1889"/>
                  </a:cubicBezTo>
                  <a:cubicBezTo>
                    <a:pt x="834" y="2089"/>
                    <a:pt x="1101" y="2256"/>
                    <a:pt x="1401" y="2356"/>
                  </a:cubicBezTo>
                  <a:cubicBezTo>
                    <a:pt x="2168" y="2656"/>
                    <a:pt x="2936" y="2923"/>
                    <a:pt x="3703" y="3290"/>
                  </a:cubicBezTo>
                  <a:cubicBezTo>
                    <a:pt x="5170" y="3990"/>
                    <a:pt x="6571" y="4791"/>
                    <a:pt x="7939" y="5691"/>
                  </a:cubicBezTo>
                  <a:cubicBezTo>
                    <a:pt x="9173" y="6592"/>
                    <a:pt x="10441" y="7459"/>
                    <a:pt x="11642" y="8460"/>
                  </a:cubicBezTo>
                  <a:cubicBezTo>
                    <a:pt x="13143" y="9728"/>
                    <a:pt x="14611" y="11028"/>
                    <a:pt x="16012" y="12396"/>
                  </a:cubicBezTo>
                  <a:cubicBezTo>
                    <a:pt x="16879" y="13230"/>
                    <a:pt x="17713" y="14064"/>
                    <a:pt x="18547" y="14998"/>
                  </a:cubicBezTo>
                  <a:cubicBezTo>
                    <a:pt x="19347" y="15899"/>
                    <a:pt x="20215" y="16833"/>
                    <a:pt x="20982" y="17833"/>
                  </a:cubicBezTo>
                  <a:cubicBezTo>
                    <a:pt x="21182" y="18134"/>
                    <a:pt x="21449" y="18400"/>
                    <a:pt x="21716" y="18701"/>
                  </a:cubicBezTo>
                  <a:cubicBezTo>
                    <a:pt x="21782" y="18790"/>
                    <a:pt x="21894" y="18834"/>
                    <a:pt x="22010" y="18834"/>
                  </a:cubicBezTo>
                  <a:cubicBezTo>
                    <a:pt x="22068" y="18834"/>
                    <a:pt x="22127" y="18823"/>
                    <a:pt x="22183" y="18801"/>
                  </a:cubicBezTo>
                  <a:cubicBezTo>
                    <a:pt x="22383" y="18734"/>
                    <a:pt x="22449" y="18567"/>
                    <a:pt x="22449" y="18167"/>
                  </a:cubicBezTo>
                  <a:cubicBezTo>
                    <a:pt x="22416" y="17933"/>
                    <a:pt x="22316" y="17700"/>
                    <a:pt x="22183" y="17500"/>
                  </a:cubicBezTo>
                  <a:cubicBezTo>
                    <a:pt x="21782" y="16833"/>
                    <a:pt x="21349" y="16166"/>
                    <a:pt x="20915" y="15532"/>
                  </a:cubicBezTo>
                  <a:cubicBezTo>
                    <a:pt x="19514" y="13530"/>
                    <a:pt x="17946" y="11629"/>
                    <a:pt x="16212" y="9861"/>
                  </a:cubicBezTo>
                  <a:cubicBezTo>
                    <a:pt x="15511" y="9094"/>
                    <a:pt x="14744" y="8393"/>
                    <a:pt x="13943" y="7693"/>
                  </a:cubicBezTo>
                  <a:cubicBezTo>
                    <a:pt x="13410" y="7259"/>
                    <a:pt x="12909" y="6725"/>
                    <a:pt x="12342" y="6292"/>
                  </a:cubicBezTo>
                  <a:cubicBezTo>
                    <a:pt x="10574" y="4891"/>
                    <a:pt x="8740" y="3590"/>
                    <a:pt x="6772" y="2456"/>
                  </a:cubicBezTo>
                  <a:cubicBezTo>
                    <a:pt x="5704" y="1855"/>
                    <a:pt x="4637" y="1155"/>
                    <a:pt x="3503" y="654"/>
                  </a:cubicBezTo>
                  <a:cubicBezTo>
                    <a:pt x="2869" y="354"/>
                    <a:pt x="2202" y="121"/>
                    <a:pt x="1535" y="21"/>
                  </a:cubicBezTo>
                  <a:cubicBezTo>
                    <a:pt x="1458" y="7"/>
                    <a:pt x="1381" y="0"/>
                    <a:pt x="1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4078;p68"/>
            <p:cNvSpPr/>
            <p:nvPr/>
          </p:nvSpPr>
          <p:spPr>
            <a:xfrm rot="-432543">
              <a:off x="3942909" y="3361105"/>
              <a:ext cx="800867" cy="763382"/>
            </a:xfrm>
            <a:custGeom>
              <a:avLst/>
              <a:gdLst/>
              <a:ahLst/>
              <a:cxnLst/>
              <a:rect l="l" t="t" r="r" b="b"/>
              <a:pathLst>
                <a:path w="22284" h="21241" extrusionOk="0">
                  <a:moveTo>
                    <a:pt x="1440" y="1"/>
                  </a:moveTo>
                  <a:cubicBezTo>
                    <a:pt x="1035" y="1"/>
                    <a:pt x="615" y="195"/>
                    <a:pt x="368" y="505"/>
                  </a:cubicBezTo>
                  <a:cubicBezTo>
                    <a:pt x="1" y="905"/>
                    <a:pt x="34" y="1539"/>
                    <a:pt x="501" y="1839"/>
                  </a:cubicBezTo>
                  <a:cubicBezTo>
                    <a:pt x="668" y="1939"/>
                    <a:pt x="835" y="2039"/>
                    <a:pt x="1035" y="2106"/>
                  </a:cubicBezTo>
                  <a:cubicBezTo>
                    <a:pt x="3170" y="3040"/>
                    <a:pt x="5238" y="4141"/>
                    <a:pt x="7173" y="5441"/>
                  </a:cubicBezTo>
                  <a:cubicBezTo>
                    <a:pt x="8740" y="6476"/>
                    <a:pt x="10208" y="7576"/>
                    <a:pt x="11609" y="8777"/>
                  </a:cubicBezTo>
                  <a:cubicBezTo>
                    <a:pt x="12777" y="9745"/>
                    <a:pt x="13877" y="10779"/>
                    <a:pt x="14945" y="11879"/>
                  </a:cubicBezTo>
                  <a:cubicBezTo>
                    <a:pt x="15345" y="12280"/>
                    <a:pt x="15712" y="12680"/>
                    <a:pt x="16079" y="13114"/>
                  </a:cubicBezTo>
                  <a:cubicBezTo>
                    <a:pt x="16846" y="13881"/>
                    <a:pt x="17547" y="14715"/>
                    <a:pt x="18214" y="15615"/>
                  </a:cubicBezTo>
                  <a:cubicBezTo>
                    <a:pt x="19381" y="17116"/>
                    <a:pt x="20415" y="18751"/>
                    <a:pt x="21249" y="20486"/>
                  </a:cubicBezTo>
                  <a:cubicBezTo>
                    <a:pt x="21349" y="20686"/>
                    <a:pt x="21449" y="20886"/>
                    <a:pt x="21583" y="21053"/>
                  </a:cubicBezTo>
                  <a:cubicBezTo>
                    <a:pt x="21687" y="21157"/>
                    <a:pt x="21791" y="21241"/>
                    <a:pt x="21911" y="21241"/>
                  </a:cubicBezTo>
                  <a:cubicBezTo>
                    <a:pt x="21945" y="21241"/>
                    <a:pt x="21980" y="21234"/>
                    <a:pt x="22017" y="21219"/>
                  </a:cubicBezTo>
                  <a:cubicBezTo>
                    <a:pt x="22150" y="21153"/>
                    <a:pt x="22250" y="20986"/>
                    <a:pt x="22250" y="20853"/>
                  </a:cubicBezTo>
                  <a:cubicBezTo>
                    <a:pt x="22283" y="20619"/>
                    <a:pt x="22250" y="20386"/>
                    <a:pt x="22183" y="20185"/>
                  </a:cubicBezTo>
                  <a:cubicBezTo>
                    <a:pt x="21616" y="18384"/>
                    <a:pt x="20749" y="16649"/>
                    <a:pt x="19648" y="15115"/>
                  </a:cubicBezTo>
                  <a:cubicBezTo>
                    <a:pt x="19048" y="14248"/>
                    <a:pt x="18414" y="13414"/>
                    <a:pt x="17747" y="12613"/>
                  </a:cubicBezTo>
                  <a:cubicBezTo>
                    <a:pt x="16846" y="11546"/>
                    <a:pt x="15946" y="10445"/>
                    <a:pt x="14945" y="9444"/>
                  </a:cubicBezTo>
                  <a:cubicBezTo>
                    <a:pt x="13510" y="8010"/>
                    <a:pt x="12076" y="6509"/>
                    <a:pt x="10508" y="5175"/>
                  </a:cubicBezTo>
                  <a:cubicBezTo>
                    <a:pt x="10041" y="4774"/>
                    <a:pt x="9574" y="4341"/>
                    <a:pt x="9074" y="3974"/>
                  </a:cubicBezTo>
                  <a:cubicBezTo>
                    <a:pt x="7640" y="2906"/>
                    <a:pt x="6105" y="1906"/>
                    <a:pt x="4537" y="1038"/>
                  </a:cubicBezTo>
                  <a:cubicBezTo>
                    <a:pt x="3770" y="638"/>
                    <a:pt x="2936" y="338"/>
                    <a:pt x="2102" y="104"/>
                  </a:cubicBezTo>
                  <a:cubicBezTo>
                    <a:pt x="1936" y="38"/>
                    <a:pt x="1735" y="4"/>
                    <a:pt x="1535" y="4"/>
                  </a:cubicBezTo>
                  <a:cubicBezTo>
                    <a:pt x="1504" y="2"/>
                    <a:pt x="1472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4079;p68"/>
            <p:cNvSpPr/>
            <p:nvPr/>
          </p:nvSpPr>
          <p:spPr>
            <a:xfrm rot="-432543">
              <a:off x="3928848" y="3723348"/>
              <a:ext cx="706131" cy="529167"/>
            </a:xfrm>
            <a:custGeom>
              <a:avLst/>
              <a:gdLst/>
              <a:ahLst/>
              <a:cxnLst/>
              <a:rect l="l" t="t" r="r" b="b"/>
              <a:pathLst>
                <a:path w="19648" h="14724" extrusionOk="0">
                  <a:moveTo>
                    <a:pt x="1026" y="0"/>
                  </a:moveTo>
                  <a:cubicBezTo>
                    <a:pt x="838" y="0"/>
                    <a:pt x="646" y="45"/>
                    <a:pt x="468" y="134"/>
                  </a:cubicBezTo>
                  <a:cubicBezTo>
                    <a:pt x="201" y="267"/>
                    <a:pt x="1" y="567"/>
                    <a:pt x="1" y="868"/>
                  </a:cubicBezTo>
                  <a:cubicBezTo>
                    <a:pt x="1" y="1168"/>
                    <a:pt x="101" y="1435"/>
                    <a:pt x="301" y="1668"/>
                  </a:cubicBezTo>
                  <a:cubicBezTo>
                    <a:pt x="434" y="1835"/>
                    <a:pt x="601" y="1968"/>
                    <a:pt x="801" y="2068"/>
                  </a:cubicBezTo>
                  <a:cubicBezTo>
                    <a:pt x="1302" y="2369"/>
                    <a:pt x="1769" y="2669"/>
                    <a:pt x="2302" y="2936"/>
                  </a:cubicBezTo>
                  <a:cubicBezTo>
                    <a:pt x="3637" y="3603"/>
                    <a:pt x="4971" y="4270"/>
                    <a:pt x="6238" y="5037"/>
                  </a:cubicBezTo>
                  <a:cubicBezTo>
                    <a:pt x="8040" y="6105"/>
                    <a:pt x="9808" y="7239"/>
                    <a:pt x="11509" y="8473"/>
                  </a:cubicBezTo>
                  <a:cubicBezTo>
                    <a:pt x="12776" y="9407"/>
                    <a:pt x="14044" y="10374"/>
                    <a:pt x="15245" y="11408"/>
                  </a:cubicBezTo>
                  <a:cubicBezTo>
                    <a:pt x="16012" y="12042"/>
                    <a:pt x="16813" y="12676"/>
                    <a:pt x="17513" y="13377"/>
                  </a:cubicBezTo>
                  <a:cubicBezTo>
                    <a:pt x="17880" y="13710"/>
                    <a:pt x="18247" y="14044"/>
                    <a:pt x="18614" y="14377"/>
                  </a:cubicBezTo>
                  <a:cubicBezTo>
                    <a:pt x="18747" y="14477"/>
                    <a:pt x="18881" y="14577"/>
                    <a:pt x="19014" y="14677"/>
                  </a:cubicBezTo>
                  <a:cubicBezTo>
                    <a:pt x="19074" y="14707"/>
                    <a:pt x="19141" y="14724"/>
                    <a:pt x="19208" y="14724"/>
                  </a:cubicBezTo>
                  <a:cubicBezTo>
                    <a:pt x="19291" y="14724"/>
                    <a:pt x="19374" y="14699"/>
                    <a:pt x="19448" y="14644"/>
                  </a:cubicBezTo>
                  <a:cubicBezTo>
                    <a:pt x="19581" y="14511"/>
                    <a:pt x="19648" y="14311"/>
                    <a:pt x="19548" y="14144"/>
                  </a:cubicBezTo>
                  <a:cubicBezTo>
                    <a:pt x="19448" y="13977"/>
                    <a:pt x="19348" y="13810"/>
                    <a:pt x="19214" y="13643"/>
                  </a:cubicBezTo>
                  <a:cubicBezTo>
                    <a:pt x="18881" y="13243"/>
                    <a:pt x="18547" y="12809"/>
                    <a:pt x="18180" y="12443"/>
                  </a:cubicBezTo>
                  <a:cubicBezTo>
                    <a:pt x="16979" y="11208"/>
                    <a:pt x="15779" y="9974"/>
                    <a:pt x="14511" y="8840"/>
                  </a:cubicBezTo>
                  <a:cubicBezTo>
                    <a:pt x="13077" y="7572"/>
                    <a:pt x="11609" y="6338"/>
                    <a:pt x="10074" y="5171"/>
                  </a:cubicBezTo>
                  <a:cubicBezTo>
                    <a:pt x="7973" y="3503"/>
                    <a:pt x="5738" y="2035"/>
                    <a:pt x="3370" y="801"/>
                  </a:cubicBezTo>
                  <a:cubicBezTo>
                    <a:pt x="2703" y="434"/>
                    <a:pt x="2035" y="167"/>
                    <a:pt x="1302" y="34"/>
                  </a:cubicBezTo>
                  <a:cubicBezTo>
                    <a:pt x="1213" y="11"/>
                    <a:pt x="1120" y="0"/>
                    <a:pt x="1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4080;p68"/>
            <p:cNvSpPr/>
            <p:nvPr/>
          </p:nvSpPr>
          <p:spPr>
            <a:xfrm rot="-432543">
              <a:off x="4063129" y="4021548"/>
              <a:ext cx="462788" cy="256030"/>
            </a:xfrm>
            <a:custGeom>
              <a:avLst/>
              <a:gdLst/>
              <a:ahLst/>
              <a:cxnLst/>
              <a:rect l="l" t="t" r="r" b="b"/>
              <a:pathLst>
                <a:path w="12877" h="7124" extrusionOk="0">
                  <a:moveTo>
                    <a:pt x="1201" y="0"/>
                  </a:moveTo>
                  <a:cubicBezTo>
                    <a:pt x="1001" y="0"/>
                    <a:pt x="834" y="34"/>
                    <a:pt x="634" y="100"/>
                  </a:cubicBezTo>
                  <a:cubicBezTo>
                    <a:pt x="201" y="234"/>
                    <a:pt x="1" y="734"/>
                    <a:pt x="201" y="1134"/>
                  </a:cubicBezTo>
                  <a:cubicBezTo>
                    <a:pt x="334" y="1368"/>
                    <a:pt x="501" y="1535"/>
                    <a:pt x="734" y="1635"/>
                  </a:cubicBezTo>
                  <a:cubicBezTo>
                    <a:pt x="1301" y="1935"/>
                    <a:pt x="1902" y="2168"/>
                    <a:pt x="2536" y="2369"/>
                  </a:cubicBezTo>
                  <a:cubicBezTo>
                    <a:pt x="3403" y="2669"/>
                    <a:pt x="4304" y="3002"/>
                    <a:pt x="5171" y="3336"/>
                  </a:cubicBezTo>
                  <a:cubicBezTo>
                    <a:pt x="6739" y="3970"/>
                    <a:pt x="8273" y="4670"/>
                    <a:pt x="9741" y="5504"/>
                  </a:cubicBezTo>
                  <a:cubicBezTo>
                    <a:pt x="10575" y="5971"/>
                    <a:pt x="11342" y="6472"/>
                    <a:pt x="12143" y="7005"/>
                  </a:cubicBezTo>
                  <a:cubicBezTo>
                    <a:pt x="12255" y="7080"/>
                    <a:pt x="12346" y="7124"/>
                    <a:pt x="12428" y="7124"/>
                  </a:cubicBezTo>
                  <a:cubicBezTo>
                    <a:pt x="12493" y="7124"/>
                    <a:pt x="12551" y="7097"/>
                    <a:pt x="12610" y="7039"/>
                  </a:cubicBezTo>
                  <a:cubicBezTo>
                    <a:pt x="12810" y="6905"/>
                    <a:pt x="12876" y="6672"/>
                    <a:pt x="12776" y="6472"/>
                  </a:cubicBezTo>
                  <a:cubicBezTo>
                    <a:pt x="12710" y="6338"/>
                    <a:pt x="12610" y="6238"/>
                    <a:pt x="12543" y="6138"/>
                  </a:cubicBezTo>
                  <a:cubicBezTo>
                    <a:pt x="12243" y="5838"/>
                    <a:pt x="11909" y="5538"/>
                    <a:pt x="11575" y="5304"/>
                  </a:cubicBezTo>
                  <a:cubicBezTo>
                    <a:pt x="9974" y="4070"/>
                    <a:pt x="8306" y="2969"/>
                    <a:pt x="6572" y="2002"/>
                  </a:cubicBezTo>
                  <a:cubicBezTo>
                    <a:pt x="5271" y="1268"/>
                    <a:pt x="3870" y="667"/>
                    <a:pt x="2469" y="234"/>
                  </a:cubicBezTo>
                  <a:cubicBezTo>
                    <a:pt x="2035" y="134"/>
                    <a:pt x="1635" y="34"/>
                    <a:pt x="12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4081;p68"/>
            <p:cNvSpPr/>
            <p:nvPr/>
          </p:nvSpPr>
          <p:spPr>
            <a:xfrm rot="-432543">
              <a:off x="5061572" y="4310253"/>
              <a:ext cx="337684" cy="169309"/>
            </a:xfrm>
            <a:custGeom>
              <a:avLst/>
              <a:gdLst/>
              <a:ahLst/>
              <a:cxnLst/>
              <a:rect l="l" t="t" r="r" b="b"/>
              <a:pathLst>
                <a:path w="9396" h="4711" extrusionOk="0">
                  <a:moveTo>
                    <a:pt x="1146" y="1"/>
                  </a:moveTo>
                  <a:cubicBezTo>
                    <a:pt x="1098" y="1"/>
                    <a:pt x="1049" y="9"/>
                    <a:pt x="1001" y="27"/>
                  </a:cubicBezTo>
                  <a:cubicBezTo>
                    <a:pt x="901" y="127"/>
                    <a:pt x="801" y="194"/>
                    <a:pt x="701" y="294"/>
                  </a:cubicBezTo>
                  <a:cubicBezTo>
                    <a:pt x="101" y="928"/>
                    <a:pt x="1" y="1895"/>
                    <a:pt x="468" y="2662"/>
                  </a:cubicBezTo>
                  <a:cubicBezTo>
                    <a:pt x="673" y="3098"/>
                    <a:pt x="1094" y="3376"/>
                    <a:pt x="1550" y="3376"/>
                  </a:cubicBezTo>
                  <a:cubicBezTo>
                    <a:pt x="1688" y="3376"/>
                    <a:pt x="1829" y="3350"/>
                    <a:pt x="1969" y="3296"/>
                  </a:cubicBezTo>
                  <a:cubicBezTo>
                    <a:pt x="2135" y="3263"/>
                    <a:pt x="2269" y="3196"/>
                    <a:pt x="2402" y="3129"/>
                  </a:cubicBezTo>
                  <a:cubicBezTo>
                    <a:pt x="2587" y="3068"/>
                    <a:pt x="2715" y="2892"/>
                    <a:pt x="2892" y="2892"/>
                  </a:cubicBezTo>
                  <a:cubicBezTo>
                    <a:pt x="2906" y="2892"/>
                    <a:pt x="2921" y="2893"/>
                    <a:pt x="2936" y="2896"/>
                  </a:cubicBezTo>
                  <a:cubicBezTo>
                    <a:pt x="3170" y="2962"/>
                    <a:pt x="3103" y="3229"/>
                    <a:pt x="3203" y="3429"/>
                  </a:cubicBezTo>
                  <a:cubicBezTo>
                    <a:pt x="3303" y="3696"/>
                    <a:pt x="3503" y="3963"/>
                    <a:pt x="3737" y="4163"/>
                  </a:cubicBezTo>
                  <a:cubicBezTo>
                    <a:pt x="3939" y="4325"/>
                    <a:pt x="4190" y="4413"/>
                    <a:pt x="4445" y="4413"/>
                  </a:cubicBezTo>
                  <a:cubicBezTo>
                    <a:pt x="4611" y="4413"/>
                    <a:pt x="4780" y="4376"/>
                    <a:pt x="4937" y="4297"/>
                  </a:cubicBezTo>
                  <a:cubicBezTo>
                    <a:pt x="5038" y="4230"/>
                    <a:pt x="5171" y="4163"/>
                    <a:pt x="5271" y="4097"/>
                  </a:cubicBezTo>
                  <a:cubicBezTo>
                    <a:pt x="5438" y="3996"/>
                    <a:pt x="5638" y="3763"/>
                    <a:pt x="5805" y="3763"/>
                  </a:cubicBezTo>
                  <a:cubicBezTo>
                    <a:pt x="5817" y="3761"/>
                    <a:pt x="5829" y="3761"/>
                    <a:pt x="5841" y="3761"/>
                  </a:cubicBezTo>
                  <a:cubicBezTo>
                    <a:pt x="6078" y="3761"/>
                    <a:pt x="6146" y="4071"/>
                    <a:pt x="6305" y="4230"/>
                  </a:cubicBezTo>
                  <a:cubicBezTo>
                    <a:pt x="6544" y="4469"/>
                    <a:pt x="6782" y="4707"/>
                    <a:pt x="7117" y="4707"/>
                  </a:cubicBezTo>
                  <a:cubicBezTo>
                    <a:pt x="7156" y="4707"/>
                    <a:pt x="7197" y="4704"/>
                    <a:pt x="7239" y="4697"/>
                  </a:cubicBezTo>
                  <a:cubicBezTo>
                    <a:pt x="7293" y="4706"/>
                    <a:pt x="7346" y="4710"/>
                    <a:pt x="7399" y="4710"/>
                  </a:cubicBezTo>
                  <a:cubicBezTo>
                    <a:pt x="7544" y="4710"/>
                    <a:pt x="7684" y="4679"/>
                    <a:pt x="7806" y="4630"/>
                  </a:cubicBezTo>
                  <a:cubicBezTo>
                    <a:pt x="8373" y="4363"/>
                    <a:pt x="8840" y="3996"/>
                    <a:pt x="9207" y="3496"/>
                  </a:cubicBezTo>
                  <a:cubicBezTo>
                    <a:pt x="9241" y="3396"/>
                    <a:pt x="9307" y="3296"/>
                    <a:pt x="9307" y="3196"/>
                  </a:cubicBezTo>
                  <a:cubicBezTo>
                    <a:pt x="9395" y="2903"/>
                    <a:pt x="9175" y="2611"/>
                    <a:pt x="8894" y="2611"/>
                  </a:cubicBezTo>
                  <a:cubicBezTo>
                    <a:pt x="8855" y="2611"/>
                    <a:pt x="8815" y="2617"/>
                    <a:pt x="8774" y="2629"/>
                  </a:cubicBezTo>
                  <a:cubicBezTo>
                    <a:pt x="8573" y="2662"/>
                    <a:pt x="8407" y="2762"/>
                    <a:pt x="8273" y="2862"/>
                  </a:cubicBezTo>
                  <a:cubicBezTo>
                    <a:pt x="8073" y="3029"/>
                    <a:pt x="7873" y="3196"/>
                    <a:pt x="7673" y="3363"/>
                  </a:cubicBezTo>
                  <a:cubicBezTo>
                    <a:pt x="7590" y="3434"/>
                    <a:pt x="7491" y="3467"/>
                    <a:pt x="7395" y="3467"/>
                  </a:cubicBezTo>
                  <a:cubicBezTo>
                    <a:pt x="7221" y="3467"/>
                    <a:pt x="7061" y="3356"/>
                    <a:pt x="7039" y="3163"/>
                  </a:cubicBezTo>
                  <a:cubicBezTo>
                    <a:pt x="6939" y="2962"/>
                    <a:pt x="6939" y="2729"/>
                    <a:pt x="6872" y="2495"/>
                  </a:cubicBezTo>
                  <a:cubicBezTo>
                    <a:pt x="6807" y="2172"/>
                    <a:pt x="6519" y="1973"/>
                    <a:pt x="6224" y="1973"/>
                  </a:cubicBezTo>
                  <a:cubicBezTo>
                    <a:pt x="6064" y="1973"/>
                    <a:pt x="5901" y="2032"/>
                    <a:pt x="5771" y="2162"/>
                  </a:cubicBezTo>
                  <a:cubicBezTo>
                    <a:pt x="5571" y="2362"/>
                    <a:pt x="5404" y="2562"/>
                    <a:pt x="5204" y="2729"/>
                  </a:cubicBezTo>
                  <a:cubicBezTo>
                    <a:pt x="5038" y="2896"/>
                    <a:pt x="4837" y="3062"/>
                    <a:pt x="4637" y="3196"/>
                  </a:cubicBezTo>
                  <a:cubicBezTo>
                    <a:pt x="4593" y="3218"/>
                    <a:pt x="4545" y="3229"/>
                    <a:pt x="4499" y="3229"/>
                  </a:cubicBezTo>
                  <a:cubicBezTo>
                    <a:pt x="4407" y="3229"/>
                    <a:pt x="4326" y="3185"/>
                    <a:pt x="4304" y="3096"/>
                  </a:cubicBezTo>
                  <a:cubicBezTo>
                    <a:pt x="4204" y="2896"/>
                    <a:pt x="4170" y="2696"/>
                    <a:pt x="4204" y="2495"/>
                  </a:cubicBezTo>
                  <a:cubicBezTo>
                    <a:pt x="4204" y="2229"/>
                    <a:pt x="4137" y="1962"/>
                    <a:pt x="4037" y="1728"/>
                  </a:cubicBezTo>
                  <a:cubicBezTo>
                    <a:pt x="3914" y="1458"/>
                    <a:pt x="3665" y="1296"/>
                    <a:pt x="3409" y="1296"/>
                  </a:cubicBezTo>
                  <a:cubicBezTo>
                    <a:pt x="3317" y="1296"/>
                    <a:pt x="3224" y="1317"/>
                    <a:pt x="3136" y="1361"/>
                  </a:cubicBezTo>
                  <a:cubicBezTo>
                    <a:pt x="3003" y="1461"/>
                    <a:pt x="2836" y="1528"/>
                    <a:pt x="2703" y="1595"/>
                  </a:cubicBezTo>
                  <a:lnTo>
                    <a:pt x="1702" y="2128"/>
                  </a:lnTo>
                  <a:cubicBezTo>
                    <a:pt x="1659" y="2161"/>
                    <a:pt x="1620" y="2175"/>
                    <a:pt x="1584" y="2175"/>
                  </a:cubicBezTo>
                  <a:cubicBezTo>
                    <a:pt x="1508" y="2175"/>
                    <a:pt x="1447" y="2108"/>
                    <a:pt x="1402" y="1995"/>
                  </a:cubicBezTo>
                  <a:cubicBezTo>
                    <a:pt x="1235" y="1661"/>
                    <a:pt x="1235" y="1261"/>
                    <a:pt x="1402" y="894"/>
                  </a:cubicBezTo>
                  <a:cubicBezTo>
                    <a:pt x="1468" y="761"/>
                    <a:pt x="1502" y="594"/>
                    <a:pt x="1568" y="394"/>
                  </a:cubicBezTo>
                  <a:cubicBezTo>
                    <a:pt x="1568" y="175"/>
                    <a:pt x="1366" y="1"/>
                    <a:pt x="1146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4082;p68"/>
            <p:cNvSpPr/>
            <p:nvPr/>
          </p:nvSpPr>
          <p:spPr>
            <a:xfrm rot="-432543">
              <a:off x="3153970" y="4234252"/>
              <a:ext cx="344081" cy="193424"/>
            </a:xfrm>
            <a:custGeom>
              <a:avLst/>
              <a:gdLst/>
              <a:ahLst/>
              <a:cxnLst/>
              <a:rect l="l" t="t" r="r" b="b"/>
              <a:pathLst>
                <a:path w="9574" h="5382" extrusionOk="0">
                  <a:moveTo>
                    <a:pt x="688" y="1"/>
                  </a:moveTo>
                  <a:cubicBezTo>
                    <a:pt x="486" y="1"/>
                    <a:pt x="290" y="100"/>
                    <a:pt x="167" y="273"/>
                  </a:cubicBezTo>
                  <a:cubicBezTo>
                    <a:pt x="0" y="473"/>
                    <a:pt x="34" y="807"/>
                    <a:pt x="267" y="973"/>
                  </a:cubicBezTo>
                  <a:cubicBezTo>
                    <a:pt x="467" y="1207"/>
                    <a:pt x="701" y="1407"/>
                    <a:pt x="968" y="1574"/>
                  </a:cubicBezTo>
                  <a:cubicBezTo>
                    <a:pt x="1968" y="2241"/>
                    <a:pt x="2969" y="2875"/>
                    <a:pt x="4003" y="3442"/>
                  </a:cubicBezTo>
                  <a:cubicBezTo>
                    <a:pt x="5304" y="4142"/>
                    <a:pt x="6672" y="4743"/>
                    <a:pt x="8106" y="5210"/>
                  </a:cubicBezTo>
                  <a:cubicBezTo>
                    <a:pt x="8373" y="5276"/>
                    <a:pt x="8673" y="5343"/>
                    <a:pt x="8873" y="5377"/>
                  </a:cubicBezTo>
                  <a:cubicBezTo>
                    <a:pt x="8911" y="5380"/>
                    <a:pt x="8947" y="5382"/>
                    <a:pt x="8981" y="5382"/>
                  </a:cubicBezTo>
                  <a:cubicBezTo>
                    <a:pt x="9274" y="5382"/>
                    <a:pt x="9417" y="5256"/>
                    <a:pt x="9507" y="5076"/>
                  </a:cubicBezTo>
                  <a:cubicBezTo>
                    <a:pt x="9574" y="4843"/>
                    <a:pt x="9474" y="4609"/>
                    <a:pt x="9273" y="4509"/>
                  </a:cubicBezTo>
                  <a:cubicBezTo>
                    <a:pt x="9173" y="4443"/>
                    <a:pt x="9107" y="4409"/>
                    <a:pt x="9040" y="4376"/>
                  </a:cubicBezTo>
                  <a:lnTo>
                    <a:pt x="7739" y="3809"/>
                  </a:lnTo>
                  <a:cubicBezTo>
                    <a:pt x="5971" y="3042"/>
                    <a:pt x="4270" y="2141"/>
                    <a:pt x="2669" y="1107"/>
                  </a:cubicBezTo>
                  <a:cubicBezTo>
                    <a:pt x="2168" y="807"/>
                    <a:pt x="1668" y="506"/>
                    <a:pt x="1201" y="206"/>
                  </a:cubicBezTo>
                  <a:cubicBezTo>
                    <a:pt x="1101" y="139"/>
                    <a:pt x="1001" y="106"/>
                    <a:pt x="901" y="39"/>
                  </a:cubicBezTo>
                  <a:cubicBezTo>
                    <a:pt x="831" y="13"/>
                    <a:pt x="759" y="1"/>
                    <a:pt x="688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4083;p68"/>
            <p:cNvSpPr/>
            <p:nvPr/>
          </p:nvSpPr>
          <p:spPr>
            <a:xfrm rot="-432543">
              <a:off x="3368467" y="4599989"/>
              <a:ext cx="345303" cy="197845"/>
            </a:xfrm>
            <a:custGeom>
              <a:avLst/>
              <a:gdLst/>
              <a:ahLst/>
              <a:cxnLst/>
              <a:rect l="l" t="t" r="r" b="b"/>
              <a:pathLst>
                <a:path w="9608" h="5505" extrusionOk="0">
                  <a:moveTo>
                    <a:pt x="668" y="0"/>
                  </a:moveTo>
                  <a:cubicBezTo>
                    <a:pt x="234" y="0"/>
                    <a:pt x="1" y="367"/>
                    <a:pt x="268" y="734"/>
                  </a:cubicBezTo>
                  <a:cubicBezTo>
                    <a:pt x="401" y="967"/>
                    <a:pt x="568" y="1134"/>
                    <a:pt x="801" y="1301"/>
                  </a:cubicBezTo>
                  <a:cubicBezTo>
                    <a:pt x="1469" y="1801"/>
                    <a:pt x="2169" y="2202"/>
                    <a:pt x="2870" y="2635"/>
                  </a:cubicBezTo>
                  <a:cubicBezTo>
                    <a:pt x="4037" y="3302"/>
                    <a:pt x="5271" y="3903"/>
                    <a:pt x="6505" y="4503"/>
                  </a:cubicBezTo>
                  <a:cubicBezTo>
                    <a:pt x="7239" y="4870"/>
                    <a:pt x="8007" y="5170"/>
                    <a:pt x="8774" y="5404"/>
                  </a:cubicBezTo>
                  <a:cubicBezTo>
                    <a:pt x="8907" y="5437"/>
                    <a:pt x="9007" y="5471"/>
                    <a:pt x="9107" y="5504"/>
                  </a:cubicBezTo>
                  <a:cubicBezTo>
                    <a:pt x="9307" y="5504"/>
                    <a:pt x="9474" y="5437"/>
                    <a:pt x="9541" y="5271"/>
                  </a:cubicBezTo>
                  <a:cubicBezTo>
                    <a:pt x="9608" y="5104"/>
                    <a:pt x="9574" y="4937"/>
                    <a:pt x="9474" y="4837"/>
                  </a:cubicBezTo>
                  <a:cubicBezTo>
                    <a:pt x="9274" y="4637"/>
                    <a:pt x="9007" y="4470"/>
                    <a:pt x="8740" y="4337"/>
                  </a:cubicBezTo>
                  <a:cubicBezTo>
                    <a:pt x="8007" y="3970"/>
                    <a:pt x="7239" y="3569"/>
                    <a:pt x="6505" y="3202"/>
                  </a:cubicBezTo>
                  <a:cubicBezTo>
                    <a:pt x="6038" y="2969"/>
                    <a:pt x="5605" y="2702"/>
                    <a:pt x="5138" y="2469"/>
                  </a:cubicBezTo>
                  <a:cubicBezTo>
                    <a:pt x="4404" y="2068"/>
                    <a:pt x="3703" y="1668"/>
                    <a:pt x="3003" y="1234"/>
                  </a:cubicBezTo>
                  <a:cubicBezTo>
                    <a:pt x="2436" y="867"/>
                    <a:pt x="1869" y="534"/>
                    <a:pt x="1302" y="200"/>
                  </a:cubicBezTo>
                  <a:cubicBezTo>
                    <a:pt x="1102" y="67"/>
                    <a:pt x="901" y="0"/>
                    <a:pt x="668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4084;p68"/>
            <p:cNvSpPr/>
            <p:nvPr/>
          </p:nvSpPr>
          <p:spPr>
            <a:xfrm rot="-432543">
              <a:off x="5234190" y="4174312"/>
              <a:ext cx="229004" cy="101097"/>
            </a:xfrm>
            <a:custGeom>
              <a:avLst/>
              <a:gdLst/>
              <a:ahLst/>
              <a:cxnLst/>
              <a:rect l="l" t="t" r="r" b="b"/>
              <a:pathLst>
                <a:path w="6372" h="2813" extrusionOk="0">
                  <a:moveTo>
                    <a:pt x="513" y="1"/>
                  </a:moveTo>
                  <a:cubicBezTo>
                    <a:pt x="374" y="1"/>
                    <a:pt x="240" y="77"/>
                    <a:pt x="167" y="223"/>
                  </a:cubicBezTo>
                  <a:cubicBezTo>
                    <a:pt x="67" y="323"/>
                    <a:pt x="0" y="490"/>
                    <a:pt x="33" y="657"/>
                  </a:cubicBezTo>
                  <a:cubicBezTo>
                    <a:pt x="33" y="1291"/>
                    <a:pt x="234" y="1891"/>
                    <a:pt x="634" y="2392"/>
                  </a:cubicBezTo>
                  <a:cubicBezTo>
                    <a:pt x="874" y="2668"/>
                    <a:pt x="1226" y="2813"/>
                    <a:pt x="1578" y="2813"/>
                  </a:cubicBezTo>
                  <a:cubicBezTo>
                    <a:pt x="1862" y="2813"/>
                    <a:pt x="2145" y="2719"/>
                    <a:pt x="2368" y="2525"/>
                  </a:cubicBezTo>
                  <a:cubicBezTo>
                    <a:pt x="2569" y="2358"/>
                    <a:pt x="2735" y="2125"/>
                    <a:pt x="2902" y="1891"/>
                  </a:cubicBezTo>
                  <a:cubicBezTo>
                    <a:pt x="2919" y="1858"/>
                    <a:pt x="2952" y="1841"/>
                    <a:pt x="2990" y="1841"/>
                  </a:cubicBezTo>
                  <a:cubicBezTo>
                    <a:pt x="3027" y="1841"/>
                    <a:pt x="3069" y="1858"/>
                    <a:pt x="3102" y="1891"/>
                  </a:cubicBezTo>
                  <a:cubicBezTo>
                    <a:pt x="3369" y="2158"/>
                    <a:pt x="3669" y="2392"/>
                    <a:pt x="4003" y="2592"/>
                  </a:cubicBezTo>
                  <a:cubicBezTo>
                    <a:pt x="4170" y="2731"/>
                    <a:pt x="4383" y="2800"/>
                    <a:pt x="4623" y="2800"/>
                  </a:cubicBezTo>
                  <a:cubicBezTo>
                    <a:pt x="4671" y="2800"/>
                    <a:pt x="4720" y="2797"/>
                    <a:pt x="4770" y="2792"/>
                  </a:cubicBezTo>
                  <a:cubicBezTo>
                    <a:pt x="4804" y="2792"/>
                    <a:pt x="4837" y="2759"/>
                    <a:pt x="4904" y="2759"/>
                  </a:cubicBezTo>
                  <a:cubicBezTo>
                    <a:pt x="5571" y="2625"/>
                    <a:pt x="6371" y="1524"/>
                    <a:pt x="6305" y="824"/>
                  </a:cubicBezTo>
                  <a:cubicBezTo>
                    <a:pt x="6280" y="556"/>
                    <a:pt x="6044" y="378"/>
                    <a:pt x="5801" y="378"/>
                  </a:cubicBezTo>
                  <a:cubicBezTo>
                    <a:pt x="5710" y="378"/>
                    <a:pt x="5619" y="403"/>
                    <a:pt x="5537" y="457"/>
                  </a:cubicBezTo>
                  <a:cubicBezTo>
                    <a:pt x="5371" y="524"/>
                    <a:pt x="5271" y="657"/>
                    <a:pt x="5170" y="824"/>
                  </a:cubicBezTo>
                  <a:cubicBezTo>
                    <a:pt x="5070" y="991"/>
                    <a:pt x="4970" y="1191"/>
                    <a:pt x="4870" y="1358"/>
                  </a:cubicBezTo>
                  <a:cubicBezTo>
                    <a:pt x="4831" y="1455"/>
                    <a:pt x="4736" y="1507"/>
                    <a:pt x="4637" y="1507"/>
                  </a:cubicBezTo>
                  <a:cubicBezTo>
                    <a:pt x="4565" y="1507"/>
                    <a:pt x="4492" y="1480"/>
                    <a:pt x="4437" y="1424"/>
                  </a:cubicBezTo>
                  <a:cubicBezTo>
                    <a:pt x="4170" y="1257"/>
                    <a:pt x="3970" y="1057"/>
                    <a:pt x="3803" y="824"/>
                  </a:cubicBezTo>
                  <a:cubicBezTo>
                    <a:pt x="3703" y="690"/>
                    <a:pt x="3569" y="524"/>
                    <a:pt x="3469" y="424"/>
                  </a:cubicBezTo>
                  <a:cubicBezTo>
                    <a:pt x="3326" y="251"/>
                    <a:pt x="3132" y="171"/>
                    <a:pt x="2943" y="171"/>
                  </a:cubicBezTo>
                  <a:cubicBezTo>
                    <a:pt x="2693" y="171"/>
                    <a:pt x="2449" y="310"/>
                    <a:pt x="2335" y="557"/>
                  </a:cubicBezTo>
                  <a:cubicBezTo>
                    <a:pt x="2302" y="724"/>
                    <a:pt x="2202" y="857"/>
                    <a:pt x="2135" y="991"/>
                  </a:cubicBezTo>
                  <a:cubicBezTo>
                    <a:pt x="2002" y="1191"/>
                    <a:pt x="1901" y="1358"/>
                    <a:pt x="1735" y="1524"/>
                  </a:cubicBezTo>
                  <a:cubicBezTo>
                    <a:pt x="1704" y="1586"/>
                    <a:pt x="1658" y="1612"/>
                    <a:pt x="1612" y="1612"/>
                  </a:cubicBezTo>
                  <a:cubicBezTo>
                    <a:pt x="1558" y="1612"/>
                    <a:pt x="1504" y="1578"/>
                    <a:pt x="1468" y="1524"/>
                  </a:cubicBezTo>
                  <a:cubicBezTo>
                    <a:pt x="1301" y="1324"/>
                    <a:pt x="1234" y="1091"/>
                    <a:pt x="1201" y="857"/>
                  </a:cubicBezTo>
                  <a:cubicBezTo>
                    <a:pt x="1134" y="590"/>
                    <a:pt x="1001" y="357"/>
                    <a:pt x="834" y="157"/>
                  </a:cubicBezTo>
                  <a:cubicBezTo>
                    <a:pt x="744" y="52"/>
                    <a:pt x="627" y="1"/>
                    <a:pt x="513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4085;p68"/>
            <p:cNvSpPr/>
            <p:nvPr/>
          </p:nvSpPr>
          <p:spPr>
            <a:xfrm rot="-432543">
              <a:off x="5203260" y="3976555"/>
              <a:ext cx="173873" cy="106775"/>
            </a:xfrm>
            <a:custGeom>
              <a:avLst/>
              <a:gdLst/>
              <a:ahLst/>
              <a:cxnLst/>
              <a:rect l="l" t="t" r="r" b="b"/>
              <a:pathLst>
                <a:path w="4838" h="2971" extrusionOk="0">
                  <a:moveTo>
                    <a:pt x="386" y="0"/>
                  </a:moveTo>
                  <a:cubicBezTo>
                    <a:pt x="246" y="0"/>
                    <a:pt x="107" y="88"/>
                    <a:pt x="67" y="250"/>
                  </a:cubicBezTo>
                  <a:cubicBezTo>
                    <a:pt x="34" y="383"/>
                    <a:pt x="0" y="484"/>
                    <a:pt x="0" y="617"/>
                  </a:cubicBezTo>
                  <a:cubicBezTo>
                    <a:pt x="0" y="1317"/>
                    <a:pt x="267" y="1985"/>
                    <a:pt x="701" y="2552"/>
                  </a:cubicBezTo>
                  <a:cubicBezTo>
                    <a:pt x="879" y="2834"/>
                    <a:pt x="1176" y="2971"/>
                    <a:pt x="1475" y="2971"/>
                  </a:cubicBezTo>
                  <a:cubicBezTo>
                    <a:pt x="1847" y="2971"/>
                    <a:pt x="2221" y="2759"/>
                    <a:pt x="2369" y="2352"/>
                  </a:cubicBezTo>
                  <a:cubicBezTo>
                    <a:pt x="2402" y="2251"/>
                    <a:pt x="2435" y="2151"/>
                    <a:pt x="2469" y="2051"/>
                  </a:cubicBezTo>
                  <a:cubicBezTo>
                    <a:pt x="2505" y="1941"/>
                    <a:pt x="2522" y="1892"/>
                    <a:pt x="2563" y="1892"/>
                  </a:cubicBezTo>
                  <a:cubicBezTo>
                    <a:pt x="2596" y="1892"/>
                    <a:pt x="2646" y="1925"/>
                    <a:pt x="2736" y="1985"/>
                  </a:cubicBezTo>
                  <a:cubicBezTo>
                    <a:pt x="2969" y="2151"/>
                    <a:pt x="3203" y="2285"/>
                    <a:pt x="3503" y="2385"/>
                  </a:cubicBezTo>
                  <a:cubicBezTo>
                    <a:pt x="3600" y="2424"/>
                    <a:pt x="3703" y="2443"/>
                    <a:pt x="3805" y="2443"/>
                  </a:cubicBezTo>
                  <a:cubicBezTo>
                    <a:pt x="4053" y="2443"/>
                    <a:pt x="4295" y="2331"/>
                    <a:pt x="4437" y="2118"/>
                  </a:cubicBezTo>
                  <a:cubicBezTo>
                    <a:pt x="4737" y="1718"/>
                    <a:pt x="4837" y="1151"/>
                    <a:pt x="4637" y="684"/>
                  </a:cubicBezTo>
                  <a:cubicBezTo>
                    <a:pt x="4570" y="584"/>
                    <a:pt x="4504" y="484"/>
                    <a:pt x="4437" y="417"/>
                  </a:cubicBezTo>
                  <a:cubicBezTo>
                    <a:pt x="4362" y="357"/>
                    <a:pt x="4273" y="324"/>
                    <a:pt x="4187" y="324"/>
                  </a:cubicBezTo>
                  <a:cubicBezTo>
                    <a:pt x="4080" y="324"/>
                    <a:pt x="3977" y="373"/>
                    <a:pt x="3903" y="484"/>
                  </a:cubicBezTo>
                  <a:cubicBezTo>
                    <a:pt x="3803" y="617"/>
                    <a:pt x="3736" y="784"/>
                    <a:pt x="3670" y="951"/>
                  </a:cubicBezTo>
                  <a:cubicBezTo>
                    <a:pt x="3628" y="1055"/>
                    <a:pt x="3573" y="1107"/>
                    <a:pt x="3505" y="1107"/>
                  </a:cubicBezTo>
                  <a:cubicBezTo>
                    <a:pt x="3465" y="1107"/>
                    <a:pt x="3419" y="1088"/>
                    <a:pt x="3369" y="1051"/>
                  </a:cubicBezTo>
                  <a:cubicBezTo>
                    <a:pt x="3103" y="817"/>
                    <a:pt x="2902" y="584"/>
                    <a:pt x="2636" y="350"/>
                  </a:cubicBezTo>
                  <a:cubicBezTo>
                    <a:pt x="2470" y="210"/>
                    <a:pt x="2310" y="143"/>
                    <a:pt x="2163" y="143"/>
                  </a:cubicBezTo>
                  <a:cubicBezTo>
                    <a:pt x="1926" y="143"/>
                    <a:pt x="1725" y="320"/>
                    <a:pt x="1601" y="650"/>
                  </a:cubicBezTo>
                  <a:cubicBezTo>
                    <a:pt x="1535" y="951"/>
                    <a:pt x="1501" y="1284"/>
                    <a:pt x="1468" y="1584"/>
                  </a:cubicBezTo>
                  <a:cubicBezTo>
                    <a:pt x="1468" y="1651"/>
                    <a:pt x="1501" y="1718"/>
                    <a:pt x="1401" y="1718"/>
                  </a:cubicBezTo>
                  <a:cubicBezTo>
                    <a:pt x="1335" y="1718"/>
                    <a:pt x="1301" y="1684"/>
                    <a:pt x="1301" y="1651"/>
                  </a:cubicBezTo>
                  <a:cubicBezTo>
                    <a:pt x="1101" y="1317"/>
                    <a:pt x="968" y="951"/>
                    <a:pt x="868" y="584"/>
                  </a:cubicBezTo>
                  <a:cubicBezTo>
                    <a:pt x="834" y="417"/>
                    <a:pt x="768" y="250"/>
                    <a:pt x="634" y="117"/>
                  </a:cubicBezTo>
                  <a:cubicBezTo>
                    <a:pt x="568" y="38"/>
                    <a:pt x="477" y="0"/>
                    <a:pt x="386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4086;p68"/>
            <p:cNvSpPr/>
            <p:nvPr/>
          </p:nvSpPr>
          <p:spPr>
            <a:xfrm rot="-432543">
              <a:off x="4937136" y="3212234"/>
              <a:ext cx="130711" cy="143900"/>
            </a:xfrm>
            <a:custGeom>
              <a:avLst/>
              <a:gdLst/>
              <a:ahLst/>
              <a:cxnLst/>
              <a:rect l="l" t="t" r="r" b="b"/>
              <a:pathLst>
                <a:path w="3637" h="4004" extrusionOk="0">
                  <a:moveTo>
                    <a:pt x="3100" y="0"/>
                  </a:moveTo>
                  <a:cubicBezTo>
                    <a:pt x="2935" y="0"/>
                    <a:pt x="2774" y="65"/>
                    <a:pt x="2636" y="175"/>
                  </a:cubicBezTo>
                  <a:cubicBezTo>
                    <a:pt x="1468" y="843"/>
                    <a:pt x="768" y="1943"/>
                    <a:pt x="134" y="3111"/>
                  </a:cubicBezTo>
                  <a:cubicBezTo>
                    <a:pt x="134" y="3178"/>
                    <a:pt x="101" y="3244"/>
                    <a:pt x="67" y="3311"/>
                  </a:cubicBezTo>
                  <a:cubicBezTo>
                    <a:pt x="1" y="3578"/>
                    <a:pt x="134" y="3845"/>
                    <a:pt x="401" y="3978"/>
                  </a:cubicBezTo>
                  <a:cubicBezTo>
                    <a:pt x="453" y="3995"/>
                    <a:pt x="504" y="4004"/>
                    <a:pt x="555" y="4004"/>
                  </a:cubicBezTo>
                  <a:cubicBezTo>
                    <a:pt x="700" y="4004"/>
                    <a:pt x="836" y="3935"/>
                    <a:pt x="935" y="3811"/>
                  </a:cubicBezTo>
                  <a:cubicBezTo>
                    <a:pt x="1068" y="3645"/>
                    <a:pt x="1168" y="3478"/>
                    <a:pt x="1268" y="3311"/>
                  </a:cubicBezTo>
                  <a:cubicBezTo>
                    <a:pt x="1769" y="2377"/>
                    <a:pt x="2436" y="1576"/>
                    <a:pt x="3236" y="876"/>
                  </a:cubicBezTo>
                  <a:cubicBezTo>
                    <a:pt x="3370" y="776"/>
                    <a:pt x="3470" y="676"/>
                    <a:pt x="3536" y="542"/>
                  </a:cubicBezTo>
                  <a:cubicBezTo>
                    <a:pt x="3637" y="276"/>
                    <a:pt x="3470" y="9"/>
                    <a:pt x="3203" y="9"/>
                  </a:cubicBezTo>
                  <a:cubicBezTo>
                    <a:pt x="3169" y="3"/>
                    <a:pt x="3134" y="0"/>
                    <a:pt x="3100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4087;p68"/>
            <p:cNvSpPr/>
            <p:nvPr/>
          </p:nvSpPr>
          <p:spPr>
            <a:xfrm rot="-432543">
              <a:off x="3548426" y="4598124"/>
              <a:ext cx="125931" cy="80108"/>
            </a:xfrm>
            <a:custGeom>
              <a:avLst/>
              <a:gdLst/>
              <a:ahLst/>
              <a:cxnLst/>
              <a:rect l="l" t="t" r="r" b="b"/>
              <a:pathLst>
                <a:path w="3504" h="2229" extrusionOk="0">
                  <a:moveTo>
                    <a:pt x="608" y="0"/>
                  </a:moveTo>
                  <a:cubicBezTo>
                    <a:pt x="433" y="0"/>
                    <a:pt x="260" y="98"/>
                    <a:pt x="167" y="260"/>
                  </a:cubicBezTo>
                  <a:cubicBezTo>
                    <a:pt x="1" y="494"/>
                    <a:pt x="67" y="760"/>
                    <a:pt x="267" y="927"/>
                  </a:cubicBezTo>
                  <a:cubicBezTo>
                    <a:pt x="334" y="1027"/>
                    <a:pt x="434" y="1094"/>
                    <a:pt x="501" y="1161"/>
                  </a:cubicBezTo>
                  <a:cubicBezTo>
                    <a:pt x="1201" y="1528"/>
                    <a:pt x="1902" y="1861"/>
                    <a:pt x="2636" y="2128"/>
                  </a:cubicBezTo>
                  <a:cubicBezTo>
                    <a:pt x="2769" y="2161"/>
                    <a:pt x="2903" y="2195"/>
                    <a:pt x="3036" y="2228"/>
                  </a:cubicBezTo>
                  <a:cubicBezTo>
                    <a:pt x="3270" y="2195"/>
                    <a:pt x="3470" y="1995"/>
                    <a:pt x="3503" y="1761"/>
                  </a:cubicBezTo>
                  <a:cubicBezTo>
                    <a:pt x="3470" y="1628"/>
                    <a:pt x="3436" y="1528"/>
                    <a:pt x="3336" y="1461"/>
                  </a:cubicBezTo>
                  <a:cubicBezTo>
                    <a:pt x="3103" y="1227"/>
                    <a:pt x="2836" y="1027"/>
                    <a:pt x="2502" y="894"/>
                  </a:cubicBezTo>
                  <a:cubicBezTo>
                    <a:pt x="2002" y="560"/>
                    <a:pt x="1435" y="293"/>
                    <a:pt x="834" y="60"/>
                  </a:cubicBezTo>
                  <a:cubicBezTo>
                    <a:pt x="763" y="19"/>
                    <a:pt x="685" y="0"/>
                    <a:pt x="608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4088;p68"/>
            <p:cNvSpPr/>
            <p:nvPr/>
          </p:nvSpPr>
          <p:spPr>
            <a:xfrm rot="-432543">
              <a:off x="3364276" y="4251542"/>
              <a:ext cx="118707" cy="78275"/>
            </a:xfrm>
            <a:custGeom>
              <a:avLst/>
              <a:gdLst/>
              <a:ahLst/>
              <a:cxnLst/>
              <a:rect l="l" t="t" r="r" b="b"/>
              <a:pathLst>
                <a:path w="3303" h="2178" extrusionOk="0">
                  <a:moveTo>
                    <a:pt x="717" y="1"/>
                  </a:moveTo>
                  <a:cubicBezTo>
                    <a:pt x="678" y="1"/>
                    <a:pt x="639" y="3"/>
                    <a:pt x="601" y="9"/>
                  </a:cubicBezTo>
                  <a:lnTo>
                    <a:pt x="434" y="9"/>
                  </a:lnTo>
                  <a:cubicBezTo>
                    <a:pt x="267" y="42"/>
                    <a:pt x="100" y="142"/>
                    <a:pt x="67" y="343"/>
                  </a:cubicBezTo>
                  <a:cubicBezTo>
                    <a:pt x="0" y="476"/>
                    <a:pt x="67" y="643"/>
                    <a:pt x="200" y="743"/>
                  </a:cubicBezTo>
                  <a:cubicBezTo>
                    <a:pt x="267" y="843"/>
                    <a:pt x="367" y="943"/>
                    <a:pt x="500" y="1010"/>
                  </a:cubicBezTo>
                  <a:cubicBezTo>
                    <a:pt x="1134" y="1410"/>
                    <a:pt x="1801" y="1777"/>
                    <a:pt x="2469" y="2077"/>
                  </a:cubicBezTo>
                  <a:cubicBezTo>
                    <a:pt x="2602" y="2144"/>
                    <a:pt x="2735" y="2177"/>
                    <a:pt x="2869" y="2177"/>
                  </a:cubicBezTo>
                  <a:cubicBezTo>
                    <a:pt x="3036" y="2177"/>
                    <a:pt x="3169" y="2110"/>
                    <a:pt x="3236" y="1944"/>
                  </a:cubicBezTo>
                  <a:cubicBezTo>
                    <a:pt x="3302" y="1844"/>
                    <a:pt x="3302" y="1677"/>
                    <a:pt x="3202" y="1577"/>
                  </a:cubicBezTo>
                  <a:cubicBezTo>
                    <a:pt x="3102" y="1410"/>
                    <a:pt x="2936" y="1277"/>
                    <a:pt x="2802" y="1143"/>
                  </a:cubicBezTo>
                  <a:cubicBezTo>
                    <a:pt x="2302" y="810"/>
                    <a:pt x="1801" y="509"/>
                    <a:pt x="1268" y="209"/>
                  </a:cubicBezTo>
                  <a:cubicBezTo>
                    <a:pt x="1101" y="70"/>
                    <a:pt x="911" y="1"/>
                    <a:pt x="717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4089;p68"/>
            <p:cNvSpPr/>
            <p:nvPr/>
          </p:nvSpPr>
          <p:spPr>
            <a:xfrm rot="-432543">
              <a:off x="5012792" y="3277941"/>
              <a:ext cx="83954" cy="84421"/>
            </a:xfrm>
            <a:custGeom>
              <a:avLst/>
              <a:gdLst/>
              <a:ahLst/>
              <a:cxnLst/>
              <a:rect l="l" t="t" r="r" b="b"/>
              <a:pathLst>
                <a:path w="2336" h="2349" extrusionOk="0">
                  <a:moveTo>
                    <a:pt x="1878" y="1"/>
                  </a:moveTo>
                  <a:cubicBezTo>
                    <a:pt x="1853" y="1"/>
                    <a:pt x="1828" y="3"/>
                    <a:pt x="1802" y="7"/>
                  </a:cubicBezTo>
                  <a:cubicBezTo>
                    <a:pt x="1568" y="7"/>
                    <a:pt x="1368" y="107"/>
                    <a:pt x="1202" y="241"/>
                  </a:cubicBezTo>
                  <a:cubicBezTo>
                    <a:pt x="768" y="574"/>
                    <a:pt x="401" y="974"/>
                    <a:pt x="134" y="1441"/>
                  </a:cubicBezTo>
                  <a:cubicBezTo>
                    <a:pt x="67" y="1575"/>
                    <a:pt x="34" y="1708"/>
                    <a:pt x="34" y="1842"/>
                  </a:cubicBezTo>
                  <a:cubicBezTo>
                    <a:pt x="1" y="2075"/>
                    <a:pt x="201" y="2309"/>
                    <a:pt x="468" y="2342"/>
                  </a:cubicBezTo>
                  <a:cubicBezTo>
                    <a:pt x="490" y="2346"/>
                    <a:pt x="512" y="2349"/>
                    <a:pt x="535" y="2349"/>
                  </a:cubicBezTo>
                  <a:cubicBezTo>
                    <a:pt x="685" y="2349"/>
                    <a:pt x="848" y="2258"/>
                    <a:pt x="935" y="2142"/>
                  </a:cubicBezTo>
                  <a:cubicBezTo>
                    <a:pt x="1368" y="1675"/>
                    <a:pt x="1769" y="1175"/>
                    <a:pt x="2202" y="674"/>
                  </a:cubicBezTo>
                  <a:cubicBezTo>
                    <a:pt x="2302" y="574"/>
                    <a:pt x="2336" y="374"/>
                    <a:pt x="2236" y="241"/>
                  </a:cubicBezTo>
                  <a:cubicBezTo>
                    <a:pt x="2178" y="95"/>
                    <a:pt x="2044" y="1"/>
                    <a:pt x="1878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4090;p68"/>
            <p:cNvSpPr/>
            <p:nvPr/>
          </p:nvSpPr>
          <p:spPr>
            <a:xfrm rot="-432543">
              <a:off x="5362984" y="3474392"/>
              <a:ext cx="181061" cy="235796"/>
            </a:xfrm>
            <a:custGeom>
              <a:avLst/>
              <a:gdLst/>
              <a:ahLst/>
              <a:cxnLst/>
              <a:rect l="l" t="t" r="r" b="b"/>
              <a:pathLst>
                <a:path w="5038" h="6561" extrusionOk="0">
                  <a:moveTo>
                    <a:pt x="3136" y="1347"/>
                  </a:moveTo>
                  <a:cubicBezTo>
                    <a:pt x="3237" y="1381"/>
                    <a:pt x="3303" y="1447"/>
                    <a:pt x="3303" y="1514"/>
                  </a:cubicBezTo>
                  <a:cubicBezTo>
                    <a:pt x="3337" y="1614"/>
                    <a:pt x="3337" y="1681"/>
                    <a:pt x="3337" y="1814"/>
                  </a:cubicBezTo>
                  <a:cubicBezTo>
                    <a:pt x="3303" y="2014"/>
                    <a:pt x="3237" y="2281"/>
                    <a:pt x="3170" y="2481"/>
                  </a:cubicBezTo>
                  <a:cubicBezTo>
                    <a:pt x="3136" y="2548"/>
                    <a:pt x="3103" y="2581"/>
                    <a:pt x="3036" y="2615"/>
                  </a:cubicBezTo>
                  <a:cubicBezTo>
                    <a:pt x="2936" y="2615"/>
                    <a:pt x="2870" y="2548"/>
                    <a:pt x="2836" y="2481"/>
                  </a:cubicBezTo>
                  <a:cubicBezTo>
                    <a:pt x="2669" y="2148"/>
                    <a:pt x="2736" y="1714"/>
                    <a:pt x="2970" y="1414"/>
                  </a:cubicBezTo>
                  <a:cubicBezTo>
                    <a:pt x="3003" y="1381"/>
                    <a:pt x="3070" y="1347"/>
                    <a:pt x="3136" y="1347"/>
                  </a:cubicBezTo>
                  <a:close/>
                  <a:moveTo>
                    <a:pt x="4276" y="0"/>
                  </a:moveTo>
                  <a:cubicBezTo>
                    <a:pt x="3887" y="0"/>
                    <a:pt x="3512" y="38"/>
                    <a:pt x="3136" y="113"/>
                  </a:cubicBezTo>
                  <a:cubicBezTo>
                    <a:pt x="2102" y="447"/>
                    <a:pt x="1102" y="914"/>
                    <a:pt x="234" y="1547"/>
                  </a:cubicBezTo>
                  <a:cubicBezTo>
                    <a:pt x="68" y="1614"/>
                    <a:pt x="1" y="1814"/>
                    <a:pt x="101" y="1948"/>
                  </a:cubicBezTo>
                  <a:cubicBezTo>
                    <a:pt x="134" y="2048"/>
                    <a:pt x="168" y="2114"/>
                    <a:pt x="201" y="2215"/>
                  </a:cubicBezTo>
                  <a:cubicBezTo>
                    <a:pt x="835" y="3249"/>
                    <a:pt x="1302" y="4383"/>
                    <a:pt x="1869" y="5450"/>
                  </a:cubicBezTo>
                  <a:lnTo>
                    <a:pt x="2269" y="6184"/>
                  </a:lnTo>
                  <a:cubicBezTo>
                    <a:pt x="2303" y="6284"/>
                    <a:pt x="2403" y="6384"/>
                    <a:pt x="2536" y="6451"/>
                  </a:cubicBezTo>
                  <a:cubicBezTo>
                    <a:pt x="2673" y="6528"/>
                    <a:pt x="2842" y="6561"/>
                    <a:pt x="3023" y="6561"/>
                  </a:cubicBezTo>
                  <a:cubicBezTo>
                    <a:pt x="3547" y="6561"/>
                    <a:pt x="4164" y="6282"/>
                    <a:pt x="4337" y="5984"/>
                  </a:cubicBezTo>
                  <a:cubicBezTo>
                    <a:pt x="4404" y="5817"/>
                    <a:pt x="4437" y="5650"/>
                    <a:pt x="4437" y="5484"/>
                  </a:cubicBezTo>
                  <a:lnTo>
                    <a:pt x="4437" y="4149"/>
                  </a:lnTo>
                  <a:cubicBezTo>
                    <a:pt x="4404" y="3415"/>
                    <a:pt x="4437" y="2648"/>
                    <a:pt x="4571" y="1948"/>
                  </a:cubicBezTo>
                  <a:cubicBezTo>
                    <a:pt x="4704" y="1447"/>
                    <a:pt x="4804" y="947"/>
                    <a:pt x="4938" y="447"/>
                  </a:cubicBezTo>
                  <a:cubicBezTo>
                    <a:pt x="5038" y="246"/>
                    <a:pt x="4871" y="13"/>
                    <a:pt x="4671" y="13"/>
                  </a:cubicBezTo>
                  <a:cubicBezTo>
                    <a:pt x="4537" y="5"/>
                    <a:pt x="4406" y="0"/>
                    <a:pt x="4276" y="0"/>
                  </a:cubicBez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4091;p68"/>
            <p:cNvSpPr/>
            <p:nvPr/>
          </p:nvSpPr>
          <p:spPr>
            <a:xfrm rot="-432543">
              <a:off x="5367124" y="3519730"/>
              <a:ext cx="158276" cy="192526"/>
            </a:xfrm>
            <a:custGeom>
              <a:avLst/>
              <a:gdLst/>
              <a:ahLst/>
              <a:cxnLst/>
              <a:rect l="l" t="t" r="r" b="b"/>
              <a:pathLst>
                <a:path w="4404" h="5357" extrusionOk="0">
                  <a:moveTo>
                    <a:pt x="830" y="1"/>
                  </a:moveTo>
                  <a:cubicBezTo>
                    <a:pt x="668" y="1"/>
                    <a:pt x="490" y="100"/>
                    <a:pt x="200" y="283"/>
                  </a:cubicBezTo>
                  <a:cubicBezTo>
                    <a:pt x="167" y="316"/>
                    <a:pt x="134" y="350"/>
                    <a:pt x="100" y="383"/>
                  </a:cubicBezTo>
                  <a:cubicBezTo>
                    <a:pt x="0" y="450"/>
                    <a:pt x="0" y="583"/>
                    <a:pt x="34" y="683"/>
                  </a:cubicBezTo>
                  <a:cubicBezTo>
                    <a:pt x="67" y="783"/>
                    <a:pt x="100" y="883"/>
                    <a:pt x="167" y="984"/>
                  </a:cubicBezTo>
                  <a:cubicBezTo>
                    <a:pt x="667" y="1817"/>
                    <a:pt x="1034" y="2685"/>
                    <a:pt x="1501" y="3519"/>
                  </a:cubicBezTo>
                  <a:cubicBezTo>
                    <a:pt x="1735" y="3986"/>
                    <a:pt x="1968" y="4453"/>
                    <a:pt x="2202" y="4920"/>
                  </a:cubicBezTo>
                  <a:cubicBezTo>
                    <a:pt x="2356" y="5167"/>
                    <a:pt x="2626" y="5357"/>
                    <a:pt x="2956" y="5357"/>
                  </a:cubicBezTo>
                  <a:cubicBezTo>
                    <a:pt x="2982" y="5357"/>
                    <a:pt x="3009" y="5356"/>
                    <a:pt x="3036" y="5353"/>
                  </a:cubicBezTo>
                  <a:cubicBezTo>
                    <a:pt x="3336" y="5320"/>
                    <a:pt x="3636" y="5220"/>
                    <a:pt x="3903" y="5120"/>
                  </a:cubicBezTo>
                  <a:cubicBezTo>
                    <a:pt x="4070" y="5020"/>
                    <a:pt x="4203" y="4886"/>
                    <a:pt x="4303" y="4753"/>
                  </a:cubicBezTo>
                  <a:cubicBezTo>
                    <a:pt x="4403" y="4586"/>
                    <a:pt x="4403" y="4419"/>
                    <a:pt x="4237" y="4353"/>
                  </a:cubicBezTo>
                  <a:cubicBezTo>
                    <a:pt x="3803" y="4119"/>
                    <a:pt x="3503" y="3752"/>
                    <a:pt x="3303" y="3319"/>
                  </a:cubicBezTo>
                  <a:cubicBezTo>
                    <a:pt x="3236" y="3218"/>
                    <a:pt x="3169" y="3085"/>
                    <a:pt x="3136" y="2985"/>
                  </a:cubicBezTo>
                  <a:cubicBezTo>
                    <a:pt x="2902" y="2551"/>
                    <a:pt x="2702" y="2151"/>
                    <a:pt x="2469" y="1717"/>
                  </a:cubicBezTo>
                  <a:cubicBezTo>
                    <a:pt x="2202" y="1250"/>
                    <a:pt x="1902" y="817"/>
                    <a:pt x="1501" y="450"/>
                  </a:cubicBezTo>
                  <a:cubicBezTo>
                    <a:pt x="1193" y="142"/>
                    <a:pt x="1023" y="1"/>
                    <a:pt x="830" y="1"/>
                  </a:cubicBezTo>
                  <a:close/>
                </a:path>
              </a:pathLst>
            </a:custGeom>
            <a:solidFill>
              <a:srgbClr val="D69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4092;p68"/>
            <p:cNvSpPr/>
            <p:nvPr/>
          </p:nvSpPr>
          <p:spPr>
            <a:xfrm rot="-432543">
              <a:off x="5322361" y="3251897"/>
              <a:ext cx="115221" cy="101169"/>
            </a:xfrm>
            <a:custGeom>
              <a:avLst/>
              <a:gdLst/>
              <a:ahLst/>
              <a:cxnLst/>
              <a:rect l="l" t="t" r="r" b="b"/>
              <a:pathLst>
                <a:path w="3206" h="2815" extrusionOk="0">
                  <a:moveTo>
                    <a:pt x="1389" y="0"/>
                  </a:moveTo>
                  <a:cubicBezTo>
                    <a:pt x="1253" y="0"/>
                    <a:pt x="1136" y="69"/>
                    <a:pt x="1037" y="193"/>
                  </a:cubicBezTo>
                  <a:cubicBezTo>
                    <a:pt x="1" y="1134"/>
                    <a:pt x="708" y="2815"/>
                    <a:pt x="2046" y="2815"/>
                  </a:cubicBezTo>
                  <a:cubicBezTo>
                    <a:pt x="2130" y="2815"/>
                    <a:pt x="2216" y="2808"/>
                    <a:pt x="2304" y="2794"/>
                  </a:cubicBezTo>
                  <a:cubicBezTo>
                    <a:pt x="2538" y="2794"/>
                    <a:pt x="2771" y="2694"/>
                    <a:pt x="2972" y="2561"/>
                  </a:cubicBezTo>
                  <a:cubicBezTo>
                    <a:pt x="3138" y="2461"/>
                    <a:pt x="3205" y="2261"/>
                    <a:pt x="3172" y="2094"/>
                  </a:cubicBezTo>
                  <a:cubicBezTo>
                    <a:pt x="3138" y="1894"/>
                    <a:pt x="2972" y="1760"/>
                    <a:pt x="2771" y="1727"/>
                  </a:cubicBezTo>
                  <a:lnTo>
                    <a:pt x="2138" y="1727"/>
                  </a:lnTo>
                  <a:cubicBezTo>
                    <a:pt x="1671" y="1727"/>
                    <a:pt x="1471" y="1493"/>
                    <a:pt x="1604" y="1060"/>
                  </a:cubicBezTo>
                  <a:cubicBezTo>
                    <a:pt x="1637" y="860"/>
                    <a:pt x="1737" y="693"/>
                    <a:pt x="1804" y="493"/>
                  </a:cubicBezTo>
                  <a:cubicBezTo>
                    <a:pt x="1837" y="293"/>
                    <a:pt x="1737" y="59"/>
                    <a:pt x="1537" y="26"/>
                  </a:cubicBezTo>
                  <a:cubicBezTo>
                    <a:pt x="1486" y="9"/>
                    <a:pt x="1436" y="0"/>
                    <a:pt x="1389" y="0"/>
                  </a:cubicBezTo>
                  <a:close/>
                </a:path>
              </a:pathLst>
            </a:custGeom>
            <a:solidFill>
              <a:srgbClr val="181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4093;p68"/>
            <p:cNvSpPr/>
            <p:nvPr/>
          </p:nvSpPr>
          <p:spPr>
            <a:xfrm rot="-432543">
              <a:off x="5446949" y="3512167"/>
              <a:ext cx="39605" cy="63684"/>
            </a:xfrm>
            <a:custGeom>
              <a:avLst/>
              <a:gdLst/>
              <a:ahLst/>
              <a:cxnLst/>
              <a:rect l="l" t="t" r="r" b="b"/>
              <a:pathLst>
                <a:path w="1102" h="1772" extrusionOk="0">
                  <a:moveTo>
                    <a:pt x="630" y="1"/>
                  </a:moveTo>
                  <a:cubicBezTo>
                    <a:pt x="422" y="1"/>
                    <a:pt x="227" y="130"/>
                    <a:pt x="167" y="339"/>
                  </a:cubicBezTo>
                  <a:cubicBezTo>
                    <a:pt x="67" y="539"/>
                    <a:pt x="34" y="773"/>
                    <a:pt x="34" y="1006"/>
                  </a:cubicBezTo>
                  <a:cubicBezTo>
                    <a:pt x="1" y="1240"/>
                    <a:pt x="67" y="1473"/>
                    <a:pt x="234" y="1640"/>
                  </a:cubicBezTo>
                  <a:cubicBezTo>
                    <a:pt x="323" y="1729"/>
                    <a:pt x="431" y="1772"/>
                    <a:pt x="536" y="1772"/>
                  </a:cubicBezTo>
                  <a:cubicBezTo>
                    <a:pt x="667" y="1772"/>
                    <a:pt x="794" y="1704"/>
                    <a:pt x="868" y="1574"/>
                  </a:cubicBezTo>
                  <a:cubicBezTo>
                    <a:pt x="1001" y="1207"/>
                    <a:pt x="1101" y="840"/>
                    <a:pt x="1101" y="473"/>
                  </a:cubicBezTo>
                  <a:cubicBezTo>
                    <a:pt x="1101" y="239"/>
                    <a:pt x="935" y="39"/>
                    <a:pt x="701" y="6"/>
                  </a:cubicBezTo>
                  <a:cubicBezTo>
                    <a:pt x="677" y="2"/>
                    <a:pt x="654" y="1"/>
                    <a:pt x="630" y="1"/>
                  </a:cubicBezTo>
                  <a:close/>
                </a:path>
              </a:pathLst>
            </a:custGeom>
            <a:solidFill>
              <a:srgbClr val="181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4094;p68"/>
            <p:cNvSpPr/>
            <p:nvPr/>
          </p:nvSpPr>
          <p:spPr>
            <a:xfrm>
              <a:off x="3865575" y="3524784"/>
              <a:ext cx="1002125" cy="596900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" name="Google Shape;4095;p68"/>
            <p:cNvSpPr/>
            <p:nvPr/>
          </p:nvSpPr>
          <p:spPr>
            <a:xfrm rot="-620901">
              <a:off x="3837864" y="3724245"/>
              <a:ext cx="885348" cy="527344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" name="Google Shape;4096;p68"/>
            <p:cNvSpPr/>
            <p:nvPr/>
          </p:nvSpPr>
          <p:spPr>
            <a:xfrm rot="-1166654">
              <a:off x="4087670" y="4085823"/>
              <a:ext cx="530731" cy="278081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8" name="Google Shape;4097;p68"/>
          <p:cNvSpPr/>
          <p:nvPr/>
        </p:nvSpPr>
        <p:spPr>
          <a:xfrm>
            <a:off x="-47493" y="4794630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" name="Google Shape;4097;p68"/>
          <p:cNvSpPr/>
          <p:nvPr/>
        </p:nvSpPr>
        <p:spPr>
          <a:xfrm>
            <a:off x="1276101" y="4794630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4097;p68"/>
          <p:cNvSpPr/>
          <p:nvPr/>
        </p:nvSpPr>
        <p:spPr>
          <a:xfrm>
            <a:off x="2690774" y="4794630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4097;p68"/>
          <p:cNvSpPr/>
          <p:nvPr/>
        </p:nvSpPr>
        <p:spPr>
          <a:xfrm>
            <a:off x="4100710" y="4807765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4097;p68"/>
          <p:cNvSpPr/>
          <p:nvPr/>
        </p:nvSpPr>
        <p:spPr>
          <a:xfrm>
            <a:off x="5671064" y="4798034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4097;p68"/>
          <p:cNvSpPr/>
          <p:nvPr/>
        </p:nvSpPr>
        <p:spPr>
          <a:xfrm>
            <a:off x="7537308" y="4794630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4097;p68"/>
          <p:cNvSpPr/>
          <p:nvPr/>
        </p:nvSpPr>
        <p:spPr>
          <a:xfrm>
            <a:off x="6145902" y="4806845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oogle Shape;1676;p41"/>
          <p:cNvGrpSpPr/>
          <p:nvPr/>
        </p:nvGrpSpPr>
        <p:grpSpPr>
          <a:xfrm>
            <a:off x="80718" y="3840480"/>
            <a:ext cx="1036882" cy="1194590"/>
            <a:chOff x="984958" y="1389758"/>
            <a:chExt cx="2723182" cy="3320192"/>
          </a:xfrm>
        </p:grpSpPr>
        <p:sp>
          <p:nvSpPr>
            <p:cNvPr id="1677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1995354" y="450134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Listen again and repeat.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4" name="Track 05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164" y="569170"/>
            <a:ext cx="603274" cy="6032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-685" t="5636" r="685" b="-5636"/>
          <a:stretch/>
        </p:blipFill>
        <p:spPr>
          <a:xfrm>
            <a:off x="457692" y="1328460"/>
            <a:ext cx="8349004" cy="3380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7748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83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p58"/>
          <p:cNvSpPr txBox="1">
            <a:spLocks noGrp="1"/>
          </p:cNvSpPr>
          <p:nvPr>
            <p:ph type="ctrTitle"/>
          </p:nvPr>
        </p:nvSpPr>
        <p:spPr>
          <a:xfrm>
            <a:off x="2537169" y="1564779"/>
            <a:ext cx="4031037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  <a:t>Listen, point and say.</a:t>
            </a:r>
          </a:p>
        </p:txBody>
      </p:sp>
      <p:sp>
        <p:nvSpPr>
          <p:cNvPr id="2523" name="Google Shape;2523;p58"/>
          <p:cNvSpPr txBox="1">
            <a:spLocks noGrp="1"/>
          </p:cNvSpPr>
          <p:nvPr>
            <p:ph type="title" idx="2"/>
          </p:nvPr>
        </p:nvSpPr>
        <p:spPr>
          <a:xfrm>
            <a:off x="3504223" y="411993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57" name="Google Shape;3958;p67"/>
          <p:cNvGrpSpPr/>
          <p:nvPr/>
        </p:nvGrpSpPr>
        <p:grpSpPr>
          <a:xfrm>
            <a:off x="3156710" y="3028248"/>
            <a:ext cx="2484228" cy="1985246"/>
            <a:chOff x="5524525" y="2944538"/>
            <a:chExt cx="2627700" cy="2099900"/>
          </a:xfrm>
        </p:grpSpPr>
        <p:sp>
          <p:nvSpPr>
            <p:cNvPr id="58" name="Google Shape;3959;p67"/>
            <p:cNvSpPr/>
            <p:nvPr/>
          </p:nvSpPr>
          <p:spPr>
            <a:xfrm>
              <a:off x="5524525" y="2944538"/>
              <a:ext cx="2627700" cy="2099900"/>
            </a:xfrm>
            <a:custGeom>
              <a:avLst/>
              <a:gdLst/>
              <a:ahLst/>
              <a:cxnLst/>
              <a:rect l="l" t="t" r="r" b="b"/>
              <a:pathLst>
                <a:path w="16977" h="13567" extrusionOk="0">
                  <a:moveTo>
                    <a:pt x="8525" y="0"/>
                  </a:moveTo>
                  <a:cubicBezTo>
                    <a:pt x="7461" y="0"/>
                    <a:pt x="6397" y="62"/>
                    <a:pt x="5334" y="165"/>
                  </a:cubicBezTo>
                  <a:cubicBezTo>
                    <a:pt x="5095" y="209"/>
                    <a:pt x="4835" y="230"/>
                    <a:pt x="4575" y="295"/>
                  </a:cubicBezTo>
                  <a:cubicBezTo>
                    <a:pt x="4293" y="339"/>
                    <a:pt x="4011" y="426"/>
                    <a:pt x="3751" y="556"/>
                  </a:cubicBezTo>
                  <a:cubicBezTo>
                    <a:pt x="3751" y="556"/>
                    <a:pt x="0" y="3678"/>
                    <a:pt x="1063" y="8209"/>
                  </a:cubicBezTo>
                  <a:cubicBezTo>
                    <a:pt x="1345" y="9380"/>
                    <a:pt x="1952" y="10464"/>
                    <a:pt x="2840" y="11309"/>
                  </a:cubicBezTo>
                  <a:cubicBezTo>
                    <a:pt x="3534" y="11981"/>
                    <a:pt x="4358" y="12523"/>
                    <a:pt x="5269" y="12914"/>
                  </a:cubicBezTo>
                  <a:cubicBezTo>
                    <a:pt x="5659" y="13087"/>
                    <a:pt x="6049" y="13239"/>
                    <a:pt x="6461" y="13347"/>
                  </a:cubicBezTo>
                  <a:cubicBezTo>
                    <a:pt x="6895" y="13456"/>
                    <a:pt x="7328" y="13499"/>
                    <a:pt x="7762" y="13521"/>
                  </a:cubicBezTo>
                  <a:cubicBezTo>
                    <a:pt x="8080" y="13552"/>
                    <a:pt x="8401" y="13567"/>
                    <a:pt x="8722" y="13567"/>
                  </a:cubicBezTo>
                  <a:cubicBezTo>
                    <a:pt x="9276" y="13567"/>
                    <a:pt x="9828" y="13524"/>
                    <a:pt x="10364" y="13456"/>
                  </a:cubicBezTo>
                  <a:cubicBezTo>
                    <a:pt x="11166" y="13347"/>
                    <a:pt x="11925" y="13130"/>
                    <a:pt x="12640" y="12783"/>
                  </a:cubicBezTo>
                  <a:cubicBezTo>
                    <a:pt x="13572" y="12350"/>
                    <a:pt x="14418" y="11743"/>
                    <a:pt x="15112" y="10984"/>
                  </a:cubicBezTo>
                  <a:cubicBezTo>
                    <a:pt x="15827" y="10203"/>
                    <a:pt x="16326" y="9228"/>
                    <a:pt x="16564" y="8209"/>
                  </a:cubicBezTo>
                  <a:cubicBezTo>
                    <a:pt x="16976" y="6409"/>
                    <a:pt x="16738" y="4523"/>
                    <a:pt x="15870" y="2897"/>
                  </a:cubicBezTo>
                  <a:cubicBezTo>
                    <a:pt x="15654" y="2485"/>
                    <a:pt x="15394" y="2073"/>
                    <a:pt x="15112" y="1705"/>
                  </a:cubicBezTo>
                  <a:cubicBezTo>
                    <a:pt x="14873" y="1358"/>
                    <a:pt x="14613" y="1033"/>
                    <a:pt x="14309" y="772"/>
                  </a:cubicBezTo>
                  <a:cubicBezTo>
                    <a:pt x="14244" y="729"/>
                    <a:pt x="14201" y="686"/>
                    <a:pt x="14158" y="664"/>
                  </a:cubicBezTo>
                  <a:cubicBezTo>
                    <a:pt x="13811" y="491"/>
                    <a:pt x="13442" y="360"/>
                    <a:pt x="13052" y="317"/>
                  </a:cubicBezTo>
                  <a:cubicBezTo>
                    <a:pt x="12640" y="230"/>
                    <a:pt x="12228" y="165"/>
                    <a:pt x="11816" y="122"/>
                  </a:cubicBezTo>
                  <a:cubicBezTo>
                    <a:pt x="10992" y="35"/>
                    <a:pt x="10190" y="35"/>
                    <a:pt x="9366" y="14"/>
                  </a:cubicBezTo>
                  <a:cubicBezTo>
                    <a:pt x="9086" y="5"/>
                    <a:pt x="8805" y="0"/>
                    <a:pt x="8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3960;p67"/>
            <p:cNvSpPr/>
            <p:nvPr/>
          </p:nvSpPr>
          <p:spPr>
            <a:xfrm>
              <a:off x="5772792" y="3210450"/>
              <a:ext cx="2255299" cy="1733226"/>
            </a:xfrm>
            <a:custGeom>
              <a:avLst/>
              <a:gdLst/>
              <a:ahLst/>
              <a:cxnLst/>
              <a:rect l="l" t="t" r="r" b="b"/>
              <a:pathLst>
                <a:path w="14571" h="11198" extrusionOk="0">
                  <a:moveTo>
                    <a:pt x="11631" y="0"/>
                  </a:moveTo>
                  <a:cubicBezTo>
                    <a:pt x="11187" y="0"/>
                    <a:pt x="10720" y="98"/>
                    <a:pt x="10299" y="182"/>
                  </a:cubicBezTo>
                  <a:cubicBezTo>
                    <a:pt x="9475" y="312"/>
                    <a:pt x="8673" y="550"/>
                    <a:pt x="7849" y="594"/>
                  </a:cubicBezTo>
                  <a:cubicBezTo>
                    <a:pt x="7765" y="597"/>
                    <a:pt x="7681" y="599"/>
                    <a:pt x="7596" y="599"/>
                  </a:cubicBezTo>
                  <a:cubicBezTo>
                    <a:pt x="6640" y="599"/>
                    <a:pt x="5683" y="385"/>
                    <a:pt x="4727" y="225"/>
                  </a:cubicBezTo>
                  <a:cubicBezTo>
                    <a:pt x="4207" y="117"/>
                    <a:pt x="3665" y="52"/>
                    <a:pt x="3123" y="52"/>
                  </a:cubicBezTo>
                  <a:cubicBezTo>
                    <a:pt x="3003" y="41"/>
                    <a:pt x="2879" y="35"/>
                    <a:pt x="2751" y="35"/>
                  </a:cubicBezTo>
                  <a:cubicBezTo>
                    <a:pt x="2624" y="35"/>
                    <a:pt x="2494" y="41"/>
                    <a:pt x="2364" y="52"/>
                  </a:cubicBezTo>
                  <a:cubicBezTo>
                    <a:pt x="2125" y="73"/>
                    <a:pt x="1909" y="160"/>
                    <a:pt x="1713" y="290"/>
                  </a:cubicBezTo>
                  <a:lnTo>
                    <a:pt x="1713" y="312"/>
                  </a:lnTo>
                  <a:cubicBezTo>
                    <a:pt x="1236" y="702"/>
                    <a:pt x="933" y="1396"/>
                    <a:pt x="694" y="1960"/>
                  </a:cubicBezTo>
                  <a:cubicBezTo>
                    <a:pt x="152" y="3217"/>
                    <a:pt x="1" y="4583"/>
                    <a:pt x="239" y="5905"/>
                  </a:cubicBezTo>
                  <a:cubicBezTo>
                    <a:pt x="391" y="6729"/>
                    <a:pt x="694" y="7510"/>
                    <a:pt x="1150" y="8204"/>
                  </a:cubicBezTo>
                  <a:cubicBezTo>
                    <a:pt x="1778" y="9201"/>
                    <a:pt x="2667" y="10003"/>
                    <a:pt x="3730" y="10502"/>
                  </a:cubicBezTo>
                  <a:cubicBezTo>
                    <a:pt x="4851" y="11032"/>
                    <a:pt x="6106" y="11197"/>
                    <a:pt x="7351" y="11197"/>
                  </a:cubicBezTo>
                  <a:cubicBezTo>
                    <a:pt x="7430" y="11197"/>
                    <a:pt x="7509" y="11197"/>
                    <a:pt x="7589" y="11196"/>
                  </a:cubicBezTo>
                  <a:cubicBezTo>
                    <a:pt x="9974" y="11152"/>
                    <a:pt x="12163" y="9873"/>
                    <a:pt x="13399" y="7835"/>
                  </a:cubicBezTo>
                  <a:cubicBezTo>
                    <a:pt x="13551" y="7597"/>
                    <a:pt x="13681" y="7336"/>
                    <a:pt x="13811" y="7098"/>
                  </a:cubicBezTo>
                  <a:cubicBezTo>
                    <a:pt x="14201" y="6274"/>
                    <a:pt x="14440" y="5363"/>
                    <a:pt x="14505" y="4453"/>
                  </a:cubicBezTo>
                  <a:cubicBezTo>
                    <a:pt x="14570" y="2892"/>
                    <a:pt x="13963" y="1266"/>
                    <a:pt x="12727" y="334"/>
                  </a:cubicBezTo>
                  <a:cubicBezTo>
                    <a:pt x="12684" y="290"/>
                    <a:pt x="12662" y="269"/>
                    <a:pt x="12619" y="247"/>
                  </a:cubicBezTo>
                  <a:cubicBezTo>
                    <a:pt x="12329" y="63"/>
                    <a:pt x="11987" y="0"/>
                    <a:pt x="11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3961;p67"/>
            <p:cNvSpPr/>
            <p:nvPr/>
          </p:nvSpPr>
          <p:spPr>
            <a:xfrm>
              <a:off x="6141942" y="3212926"/>
              <a:ext cx="1587424" cy="252601"/>
            </a:xfrm>
            <a:custGeom>
              <a:avLst/>
              <a:gdLst/>
              <a:ahLst/>
              <a:cxnLst/>
              <a:rect l="l" t="t" r="r" b="b"/>
              <a:pathLst>
                <a:path w="10256" h="1632" extrusionOk="0">
                  <a:moveTo>
                    <a:pt x="9282" y="0"/>
                  </a:moveTo>
                  <a:cubicBezTo>
                    <a:pt x="8837" y="0"/>
                    <a:pt x="8362" y="93"/>
                    <a:pt x="7914" y="166"/>
                  </a:cubicBezTo>
                  <a:cubicBezTo>
                    <a:pt x="7112" y="339"/>
                    <a:pt x="6310" y="491"/>
                    <a:pt x="5486" y="578"/>
                  </a:cubicBezTo>
                  <a:cubicBezTo>
                    <a:pt x="5401" y="581"/>
                    <a:pt x="5317" y="583"/>
                    <a:pt x="5233" y="583"/>
                  </a:cubicBezTo>
                  <a:cubicBezTo>
                    <a:pt x="4277" y="583"/>
                    <a:pt x="3320" y="369"/>
                    <a:pt x="2364" y="209"/>
                  </a:cubicBezTo>
                  <a:cubicBezTo>
                    <a:pt x="1843" y="101"/>
                    <a:pt x="1301" y="36"/>
                    <a:pt x="759" y="36"/>
                  </a:cubicBezTo>
                  <a:cubicBezTo>
                    <a:pt x="499" y="36"/>
                    <a:pt x="261" y="36"/>
                    <a:pt x="1" y="57"/>
                  </a:cubicBezTo>
                  <a:cubicBezTo>
                    <a:pt x="521" y="57"/>
                    <a:pt x="1063" y="144"/>
                    <a:pt x="1562" y="296"/>
                  </a:cubicBezTo>
                  <a:cubicBezTo>
                    <a:pt x="2277" y="534"/>
                    <a:pt x="2971" y="860"/>
                    <a:pt x="3686" y="1098"/>
                  </a:cubicBezTo>
                  <a:cubicBezTo>
                    <a:pt x="4697" y="1457"/>
                    <a:pt x="5770" y="1632"/>
                    <a:pt x="6839" y="1632"/>
                  </a:cubicBezTo>
                  <a:cubicBezTo>
                    <a:pt x="7191" y="1632"/>
                    <a:pt x="7543" y="1613"/>
                    <a:pt x="7892" y="1575"/>
                  </a:cubicBezTo>
                  <a:cubicBezTo>
                    <a:pt x="8716" y="1488"/>
                    <a:pt x="9540" y="1250"/>
                    <a:pt x="10060" y="643"/>
                  </a:cubicBezTo>
                  <a:cubicBezTo>
                    <a:pt x="10169" y="534"/>
                    <a:pt x="10234" y="383"/>
                    <a:pt x="10255" y="231"/>
                  </a:cubicBezTo>
                  <a:cubicBezTo>
                    <a:pt x="9968" y="58"/>
                    <a:pt x="9634" y="0"/>
                    <a:pt x="9282" y="0"/>
                  </a:cubicBezTo>
                  <a:close/>
                </a:path>
              </a:pathLst>
            </a:custGeom>
            <a:solidFill>
              <a:srgbClr val="D8E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3962;p67"/>
            <p:cNvSpPr/>
            <p:nvPr/>
          </p:nvSpPr>
          <p:spPr>
            <a:xfrm>
              <a:off x="6177219" y="3002269"/>
              <a:ext cx="1476601" cy="141159"/>
            </a:xfrm>
            <a:custGeom>
              <a:avLst/>
              <a:gdLst/>
              <a:ahLst/>
              <a:cxnLst/>
              <a:rect l="l" t="t" r="r" b="b"/>
              <a:pathLst>
                <a:path w="9540" h="912" extrusionOk="0">
                  <a:moveTo>
                    <a:pt x="4618" y="1"/>
                  </a:moveTo>
                  <a:cubicBezTo>
                    <a:pt x="2103" y="1"/>
                    <a:pt x="0" y="66"/>
                    <a:pt x="0" y="304"/>
                  </a:cubicBezTo>
                  <a:cubicBezTo>
                    <a:pt x="0" y="543"/>
                    <a:pt x="2147" y="911"/>
                    <a:pt x="4662" y="911"/>
                  </a:cubicBezTo>
                  <a:cubicBezTo>
                    <a:pt x="7155" y="911"/>
                    <a:pt x="9540" y="564"/>
                    <a:pt x="9540" y="391"/>
                  </a:cubicBezTo>
                  <a:cubicBezTo>
                    <a:pt x="9540" y="239"/>
                    <a:pt x="7112" y="1"/>
                    <a:pt x="46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3963;p67"/>
            <p:cNvSpPr/>
            <p:nvPr/>
          </p:nvSpPr>
          <p:spPr>
            <a:xfrm>
              <a:off x="5947384" y="4363715"/>
              <a:ext cx="1896055" cy="580580"/>
            </a:xfrm>
            <a:custGeom>
              <a:avLst/>
              <a:gdLst/>
              <a:ahLst/>
              <a:cxnLst/>
              <a:rect l="l" t="t" r="r" b="b"/>
              <a:pathLst>
                <a:path w="12250" h="3751" extrusionOk="0">
                  <a:moveTo>
                    <a:pt x="11203" y="1"/>
                  </a:moveTo>
                  <a:cubicBezTo>
                    <a:pt x="11133" y="1"/>
                    <a:pt x="11063" y="5"/>
                    <a:pt x="10992" y="15"/>
                  </a:cubicBezTo>
                  <a:lnTo>
                    <a:pt x="10927" y="15"/>
                  </a:lnTo>
                  <a:cubicBezTo>
                    <a:pt x="10732" y="37"/>
                    <a:pt x="10559" y="59"/>
                    <a:pt x="10407" y="124"/>
                  </a:cubicBezTo>
                  <a:cubicBezTo>
                    <a:pt x="10212" y="167"/>
                    <a:pt x="10038" y="232"/>
                    <a:pt x="9886" y="319"/>
                  </a:cubicBezTo>
                  <a:cubicBezTo>
                    <a:pt x="9821" y="341"/>
                    <a:pt x="9756" y="384"/>
                    <a:pt x="9691" y="406"/>
                  </a:cubicBezTo>
                  <a:lnTo>
                    <a:pt x="9648" y="449"/>
                  </a:lnTo>
                  <a:cubicBezTo>
                    <a:pt x="9605" y="471"/>
                    <a:pt x="9540" y="514"/>
                    <a:pt x="9496" y="557"/>
                  </a:cubicBezTo>
                  <a:lnTo>
                    <a:pt x="9388" y="644"/>
                  </a:lnTo>
                  <a:cubicBezTo>
                    <a:pt x="9279" y="709"/>
                    <a:pt x="9193" y="796"/>
                    <a:pt x="9106" y="883"/>
                  </a:cubicBezTo>
                  <a:cubicBezTo>
                    <a:pt x="9063" y="948"/>
                    <a:pt x="9019" y="991"/>
                    <a:pt x="8976" y="1056"/>
                  </a:cubicBezTo>
                  <a:cubicBezTo>
                    <a:pt x="8954" y="1078"/>
                    <a:pt x="8911" y="1121"/>
                    <a:pt x="8889" y="1165"/>
                  </a:cubicBezTo>
                  <a:cubicBezTo>
                    <a:pt x="8867" y="1143"/>
                    <a:pt x="8824" y="1121"/>
                    <a:pt x="8802" y="1099"/>
                  </a:cubicBezTo>
                  <a:cubicBezTo>
                    <a:pt x="8629" y="1013"/>
                    <a:pt x="8455" y="926"/>
                    <a:pt x="8260" y="883"/>
                  </a:cubicBezTo>
                  <a:cubicBezTo>
                    <a:pt x="8174" y="861"/>
                    <a:pt x="8087" y="839"/>
                    <a:pt x="7979" y="818"/>
                  </a:cubicBezTo>
                  <a:lnTo>
                    <a:pt x="7848" y="796"/>
                  </a:lnTo>
                  <a:lnTo>
                    <a:pt x="7458" y="796"/>
                  </a:lnTo>
                  <a:cubicBezTo>
                    <a:pt x="7350" y="818"/>
                    <a:pt x="7241" y="818"/>
                    <a:pt x="7133" y="839"/>
                  </a:cubicBezTo>
                  <a:cubicBezTo>
                    <a:pt x="6526" y="948"/>
                    <a:pt x="5984" y="1273"/>
                    <a:pt x="5594" y="1772"/>
                  </a:cubicBezTo>
                  <a:cubicBezTo>
                    <a:pt x="5312" y="1273"/>
                    <a:pt x="4878" y="883"/>
                    <a:pt x="4336" y="666"/>
                  </a:cubicBezTo>
                  <a:cubicBezTo>
                    <a:pt x="4162" y="596"/>
                    <a:pt x="3978" y="562"/>
                    <a:pt x="3796" y="562"/>
                  </a:cubicBezTo>
                  <a:cubicBezTo>
                    <a:pt x="3414" y="562"/>
                    <a:pt x="3040" y="712"/>
                    <a:pt x="2775" y="991"/>
                  </a:cubicBezTo>
                  <a:cubicBezTo>
                    <a:pt x="2345" y="586"/>
                    <a:pt x="1790" y="375"/>
                    <a:pt x="1232" y="375"/>
                  </a:cubicBezTo>
                  <a:cubicBezTo>
                    <a:pt x="805" y="375"/>
                    <a:pt x="376" y="499"/>
                    <a:pt x="0" y="753"/>
                  </a:cubicBezTo>
                  <a:cubicBezTo>
                    <a:pt x="629" y="1750"/>
                    <a:pt x="1518" y="2530"/>
                    <a:pt x="2580" y="3051"/>
                  </a:cubicBezTo>
                  <a:lnTo>
                    <a:pt x="2623" y="3051"/>
                  </a:lnTo>
                  <a:cubicBezTo>
                    <a:pt x="2710" y="3116"/>
                    <a:pt x="2819" y="3159"/>
                    <a:pt x="2927" y="3202"/>
                  </a:cubicBezTo>
                  <a:cubicBezTo>
                    <a:pt x="3942" y="3573"/>
                    <a:pt x="5010" y="3751"/>
                    <a:pt x="6099" y="3751"/>
                  </a:cubicBezTo>
                  <a:cubicBezTo>
                    <a:pt x="6219" y="3751"/>
                    <a:pt x="6340" y="3749"/>
                    <a:pt x="6461" y="3745"/>
                  </a:cubicBezTo>
                  <a:cubicBezTo>
                    <a:pt x="7025" y="3723"/>
                    <a:pt x="7567" y="3658"/>
                    <a:pt x="8109" y="3506"/>
                  </a:cubicBezTo>
                  <a:lnTo>
                    <a:pt x="8195" y="3484"/>
                  </a:lnTo>
                  <a:lnTo>
                    <a:pt x="8325" y="3441"/>
                  </a:lnTo>
                  <a:cubicBezTo>
                    <a:pt x="8564" y="3376"/>
                    <a:pt x="8781" y="3289"/>
                    <a:pt x="8998" y="3202"/>
                  </a:cubicBezTo>
                  <a:cubicBezTo>
                    <a:pt x="9149" y="3137"/>
                    <a:pt x="9301" y="3072"/>
                    <a:pt x="9431" y="3007"/>
                  </a:cubicBezTo>
                  <a:lnTo>
                    <a:pt x="9605" y="2921"/>
                  </a:lnTo>
                  <a:cubicBezTo>
                    <a:pt x="10016" y="2704"/>
                    <a:pt x="10385" y="2444"/>
                    <a:pt x="10732" y="2162"/>
                  </a:cubicBezTo>
                  <a:cubicBezTo>
                    <a:pt x="10949" y="1967"/>
                    <a:pt x="11144" y="1793"/>
                    <a:pt x="11339" y="1576"/>
                  </a:cubicBezTo>
                  <a:cubicBezTo>
                    <a:pt x="11686" y="1208"/>
                    <a:pt x="11989" y="818"/>
                    <a:pt x="12250" y="384"/>
                  </a:cubicBezTo>
                  <a:cubicBezTo>
                    <a:pt x="11956" y="146"/>
                    <a:pt x="11586" y="1"/>
                    <a:pt x="11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3964;p67"/>
            <p:cNvSpPr/>
            <p:nvPr/>
          </p:nvSpPr>
          <p:spPr>
            <a:xfrm>
              <a:off x="6303068" y="4634425"/>
              <a:ext cx="120883" cy="47208"/>
            </a:xfrm>
            <a:custGeom>
              <a:avLst/>
              <a:gdLst/>
              <a:ahLst/>
              <a:cxnLst/>
              <a:rect l="l" t="t" r="r" b="b"/>
              <a:pathLst>
                <a:path w="781" h="305" extrusionOk="0">
                  <a:moveTo>
                    <a:pt x="390" y="1"/>
                  </a:moveTo>
                  <a:cubicBezTo>
                    <a:pt x="174" y="1"/>
                    <a:pt x="0" y="66"/>
                    <a:pt x="0" y="153"/>
                  </a:cubicBezTo>
                  <a:cubicBezTo>
                    <a:pt x="0" y="239"/>
                    <a:pt x="174" y="304"/>
                    <a:pt x="390" y="304"/>
                  </a:cubicBezTo>
                  <a:cubicBezTo>
                    <a:pt x="607" y="304"/>
                    <a:pt x="781" y="239"/>
                    <a:pt x="781" y="153"/>
                  </a:cubicBezTo>
                  <a:cubicBezTo>
                    <a:pt x="781" y="66"/>
                    <a:pt x="607" y="1"/>
                    <a:pt x="39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3965;p67"/>
            <p:cNvSpPr/>
            <p:nvPr/>
          </p:nvSpPr>
          <p:spPr>
            <a:xfrm>
              <a:off x="6591578" y="4772953"/>
              <a:ext cx="110977" cy="85593"/>
            </a:xfrm>
            <a:custGeom>
              <a:avLst/>
              <a:gdLst/>
              <a:ahLst/>
              <a:cxnLst/>
              <a:rect l="l" t="t" r="r" b="b"/>
              <a:pathLst>
                <a:path w="717" h="553" extrusionOk="0">
                  <a:moveTo>
                    <a:pt x="128" y="1"/>
                  </a:moveTo>
                  <a:cubicBezTo>
                    <a:pt x="102" y="1"/>
                    <a:pt x="82" y="6"/>
                    <a:pt x="66" y="16"/>
                  </a:cubicBezTo>
                  <a:cubicBezTo>
                    <a:pt x="1" y="82"/>
                    <a:pt x="109" y="255"/>
                    <a:pt x="261" y="385"/>
                  </a:cubicBezTo>
                  <a:cubicBezTo>
                    <a:pt x="392" y="500"/>
                    <a:pt x="524" y="553"/>
                    <a:pt x="598" y="553"/>
                  </a:cubicBezTo>
                  <a:cubicBezTo>
                    <a:pt x="622" y="553"/>
                    <a:pt x="641" y="547"/>
                    <a:pt x="651" y="537"/>
                  </a:cubicBezTo>
                  <a:cubicBezTo>
                    <a:pt x="716" y="472"/>
                    <a:pt x="629" y="298"/>
                    <a:pt x="456" y="168"/>
                  </a:cubicBezTo>
                  <a:cubicBezTo>
                    <a:pt x="325" y="53"/>
                    <a:pt x="206" y="1"/>
                    <a:pt x="1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3966;p67"/>
            <p:cNvSpPr/>
            <p:nvPr/>
          </p:nvSpPr>
          <p:spPr>
            <a:xfrm>
              <a:off x="6564801" y="4572204"/>
              <a:ext cx="120883" cy="64234"/>
            </a:xfrm>
            <a:custGeom>
              <a:avLst/>
              <a:gdLst/>
              <a:ahLst/>
              <a:cxnLst/>
              <a:rect l="l" t="t" r="r" b="b"/>
              <a:pathLst>
                <a:path w="781" h="415" extrusionOk="0">
                  <a:moveTo>
                    <a:pt x="636" y="1"/>
                  </a:moveTo>
                  <a:cubicBezTo>
                    <a:pt x="559" y="1"/>
                    <a:pt x="457" y="29"/>
                    <a:pt x="347" y="78"/>
                  </a:cubicBezTo>
                  <a:cubicBezTo>
                    <a:pt x="130" y="164"/>
                    <a:pt x="0" y="273"/>
                    <a:pt x="44" y="360"/>
                  </a:cubicBezTo>
                  <a:cubicBezTo>
                    <a:pt x="53" y="398"/>
                    <a:pt x="96" y="415"/>
                    <a:pt x="158" y="415"/>
                  </a:cubicBezTo>
                  <a:cubicBezTo>
                    <a:pt x="236" y="415"/>
                    <a:pt x="346" y="387"/>
                    <a:pt x="456" y="338"/>
                  </a:cubicBezTo>
                  <a:cubicBezTo>
                    <a:pt x="651" y="251"/>
                    <a:pt x="781" y="121"/>
                    <a:pt x="759" y="56"/>
                  </a:cubicBezTo>
                  <a:cubicBezTo>
                    <a:pt x="740" y="18"/>
                    <a:pt x="696" y="1"/>
                    <a:pt x="63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3967;p67"/>
            <p:cNvSpPr/>
            <p:nvPr/>
          </p:nvSpPr>
          <p:spPr>
            <a:xfrm>
              <a:off x="6353372" y="4805148"/>
              <a:ext cx="107572" cy="54328"/>
            </a:xfrm>
            <a:custGeom>
              <a:avLst/>
              <a:gdLst/>
              <a:ahLst/>
              <a:cxnLst/>
              <a:rect l="l" t="t" r="r" b="b"/>
              <a:pathLst>
                <a:path w="695" h="351" extrusionOk="0">
                  <a:moveTo>
                    <a:pt x="526" y="1"/>
                  </a:moveTo>
                  <a:cubicBezTo>
                    <a:pt x="448" y="1"/>
                    <a:pt x="343" y="22"/>
                    <a:pt x="239" y="69"/>
                  </a:cubicBezTo>
                  <a:cubicBezTo>
                    <a:pt x="152" y="90"/>
                    <a:pt x="65" y="155"/>
                    <a:pt x="0" y="220"/>
                  </a:cubicBezTo>
                  <a:cubicBezTo>
                    <a:pt x="109" y="264"/>
                    <a:pt x="217" y="307"/>
                    <a:pt x="304" y="350"/>
                  </a:cubicBezTo>
                  <a:lnTo>
                    <a:pt x="347" y="329"/>
                  </a:lnTo>
                  <a:cubicBezTo>
                    <a:pt x="542" y="242"/>
                    <a:pt x="694" y="134"/>
                    <a:pt x="651" y="47"/>
                  </a:cubicBezTo>
                  <a:cubicBezTo>
                    <a:pt x="641" y="17"/>
                    <a:pt x="593" y="1"/>
                    <a:pt x="52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3968;p67"/>
            <p:cNvSpPr/>
            <p:nvPr/>
          </p:nvSpPr>
          <p:spPr>
            <a:xfrm>
              <a:off x="6071517" y="4476705"/>
              <a:ext cx="104167" cy="92868"/>
            </a:xfrm>
            <a:custGeom>
              <a:avLst/>
              <a:gdLst/>
              <a:ahLst/>
              <a:cxnLst/>
              <a:rect l="l" t="t" r="r" b="b"/>
              <a:pathLst>
                <a:path w="673" h="600" extrusionOk="0">
                  <a:moveTo>
                    <a:pt x="123" y="1"/>
                  </a:moveTo>
                  <a:cubicBezTo>
                    <a:pt x="100" y="1"/>
                    <a:pt x="80" y="8"/>
                    <a:pt x="65" y="23"/>
                  </a:cubicBezTo>
                  <a:cubicBezTo>
                    <a:pt x="0" y="88"/>
                    <a:pt x="87" y="261"/>
                    <a:pt x="239" y="413"/>
                  </a:cubicBezTo>
                  <a:cubicBezTo>
                    <a:pt x="360" y="534"/>
                    <a:pt x="494" y="599"/>
                    <a:pt x="566" y="599"/>
                  </a:cubicBezTo>
                  <a:cubicBezTo>
                    <a:pt x="584" y="599"/>
                    <a:pt x="598" y="595"/>
                    <a:pt x="607" y="586"/>
                  </a:cubicBezTo>
                  <a:cubicBezTo>
                    <a:pt x="672" y="521"/>
                    <a:pt x="586" y="348"/>
                    <a:pt x="434" y="196"/>
                  </a:cubicBezTo>
                  <a:cubicBezTo>
                    <a:pt x="317" y="79"/>
                    <a:pt x="200" y="1"/>
                    <a:pt x="1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3969;p67"/>
            <p:cNvSpPr/>
            <p:nvPr/>
          </p:nvSpPr>
          <p:spPr>
            <a:xfrm>
              <a:off x="6940607" y="4792146"/>
              <a:ext cx="121038" cy="47208"/>
            </a:xfrm>
            <a:custGeom>
              <a:avLst/>
              <a:gdLst/>
              <a:ahLst/>
              <a:cxnLst/>
              <a:rect l="l" t="t" r="r" b="b"/>
              <a:pathLst>
                <a:path w="782" h="305" extrusionOk="0">
                  <a:moveTo>
                    <a:pt x="391" y="1"/>
                  </a:moveTo>
                  <a:cubicBezTo>
                    <a:pt x="174" y="1"/>
                    <a:pt x="1" y="66"/>
                    <a:pt x="1" y="153"/>
                  </a:cubicBezTo>
                  <a:cubicBezTo>
                    <a:pt x="1" y="239"/>
                    <a:pt x="174" y="304"/>
                    <a:pt x="391" y="304"/>
                  </a:cubicBezTo>
                  <a:cubicBezTo>
                    <a:pt x="608" y="304"/>
                    <a:pt x="781" y="239"/>
                    <a:pt x="781" y="153"/>
                  </a:cubicBezTo>
                  <a:cubicBezTo>
                    <a:pt x="781" y="66"/>
                    <a:pt x="608" y="1"/>
                    <a:pt x="39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3970;p67"/>
            <p:cNvSpPr/>
            <p:nvPr/>
          </p:nvSpPr>
          <p:spPr>
            <a:xfrm>
              <a:off x="7232522" y="4684264"/>
              <a:ext cx="107572" cy="85129"/>
            </a:xfrm>
            <a:custGeom>
              <a:avLst/>
              <a:gdLst/>
              <a:ahLst/>
              <a:cxnLst/>
              <a:rect l="l" t="t" r="r" b="b"/>
              <a:pathLst>
                <a:path w="695" h="550" extrusionOk="0">
                  <a:moveTo>
                    <a:pt x="108" y="0"/>
                  </a:moveTo>
                  <a:cubicBezTo>
                    <a:pt x="78" y="0"/>
                    <a:pt x="56" y="8"/>
                    <a:pt x="44" y="26"/>
                  </a:cubicBezTo>
                  <a:cubicBezTo>
                    <a:pt x="1" y="91"/>
                    <a:pt x="87" y="243"/>
                    <a:pt x="239" y="394"/>
                  </a:cubicBezTo>
                  <a:cubicBezTo>
                    <a:pt x="366" y="490"/>
                    <a:pt x="493" y="550"/>
                    <a:pt x="578" y="550"/>
                  </a:cubicBezTo>
                  <a:cubicBezTo>
                    <a:pt x="609" y="550"/>
                    <a:pt x="634" y="542"/>
                    <a:pt x="651" y="524"/>
                  </a:cubicBezTo>
                  <a:cubicBezTo>
                    <a:pt x="695" y="459"/>
                    <a:pt x="608" y="308"/>
                    <a:pt x="434" y="156"/>
                  </a:cubicBezTo>
                  <a:cubicBezTo>
                    <a:pt x="323" y="61"/>
                    <a:pt x="189" y="0"/>
                    <a:pt x="10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3971;p67"/>
            <p:cNvSpPr/>
            <p:nvPr/>
          </p:nvSpPr>
          <p:spPr>
            <a:xfrm>
              <a:off x="7427375" y="4429806"/>
              <a:ext cx="97357" cy="77854"/>
            </a:xfrm>
            <a:custGeom>
              <a:avLst/>
              <a:gdLst/>
              <a:ahLst/>
              <a:cxnLst/>
              <a:rect l="l" t="t" r="r" b="b"/>
              <a:pathLst>
                <a:path w="629" h="503" extrusionOk="0">
                  <a:moveTo>
                    <a:pt x="217" y="0"/>
                  </a:moveTo>
                  <a:cubicBezTo>
                    <a:pt x="130" y="44"/>
                    <a:pt x="65" y="87"/>
                    <a:pt x="0" y="130"/>
                  </a:cubicBezTo>
                  <a:cubicBezTo>
                    <a:pt x="65" y="217"/>
                    <a:pt x="109" y="282"/>
                    <a:pt x="174" y="347"/>
                  </a:cubicBezTo>
                  <a:cubicBezTo>
                    <a:pt x="301" y="443"/>
                    <a:pt x="428" y="503"/>
                    <a:pt x="512" y="503"/>
                  </a:cubicBezTo>
                  <a:cubicBezTo>
                    <a:pt x="543" y="503"/>
                    <a:pt x="568" y="495"/>
                    <a:pt x="586" y="477"/>
                  </a:cubicBezTo>
                  <a:cubicBezTo>
                    <a:pt x="629" y="412"/>
                    <a:pt x="542" y="261"/>
                    <a:pt x="369" y="109"/>
                  </a:cubicBezTo>
                  <a:cubicBezTo>
                    <a:pt x="325" y="65"/>
                    <a:pt x="260" y="44"/>
                    <a:pt x="2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3972;p67"/>
            <p:cNvSpPr/>
            <p:nvPr/>
          </p:nvSpPr>
          <p:spPr>
            <a:xfrm>
              <a:off x="7078346" y="4568953"/>
              <a:ext cx="120883" cy="64234"/>
            </a:xfrm>
            <a:custGeom>
              <a:avLst/>
              <a:gdLst/>
              <a:ahLst/>
              <a:cxnLst/>
              <a:rect l="l" t="t" r="r" b="b"/>
              <a:pathLst>
                <a:path w="781" h="415" extrusionOk="0">
                  <a:moveTo>
                    <a:pt x="624" y="0"/>
                  </a:moveTo>
                  <a:cubicBezTo>
                    <a:pt x="545" y="0"/>
                    <a:pt x="435" y="28"/>
                    <a:pt x="326" y="77"/>
                  </a:cubicBezTo>
                  <a:cubicBezTo>
                    <a:pt x="130" y="164"/>
                    <a:pt x="0" y="294"/>
                    <a:pt x="22" y="359"/>
                  </a:cubicBezTo>
                  <a:cubicBezTo>
                    <a:pt x="41" y="397"/>
                    <a:pt x="85" y="414"/>
                    <a:pt x="145" y="414"/>
                  </a:cubicBezTo>
                  <a:cubicBezTo>
                    <a:pt x="222" y="414"/>
                    <a:pt x="324" y="386"/>
                    <a:pt x="434" y="337"/>
                  </a:cubicBezTo>
                  <a:cubicBezTo>
                    <a:pt x="651" y="250"/>
                    <a:pt x="781" y="120"/>
                    <a:pt x="738" y="55"/>
                  </a:cubicBezTo>
                  <a:cubicBezTo>
                    <a:pt x="728" y="17"/>
                    <a:pt x="685" y="0"/>
                    <a:pt x="62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3973;p67"/>
            <p:cNvSpPr/>
            <p:nvPr/>
          </p:nvSpPr>
          <p:spPr>
            <a:xfrm>
              <a:off x="7403848" y="4627305"/>
              <a:ext cx="120883" cy="64388"/>
            </a:xfrm>
            <a:custGeom>
              <a:avLst/>
              <a:gdLst/>
              <a:ahLst/>
              <a:cxnLst/>
              <a:rect l="l" t="t" r="r" b="b"/>
              <a:pathLst>
                <a:path w="781" h="416" extrusionOk="0">
                  <a:moveTo>
                    <a:pt x="613" y="1"/>
                  </a:moveTo>
                  <a:cubicBezTo>
                    <a:pt x="535" y="1"/>
                    <a:pt x="430" y="22"/>
                    <a:pt x="326" y="69"/>
                  </a:cubicBezTo>
                  <a:cubicBezTo>
                    <a:pt x="130" y="155"/>
                    <a:pt x="0" y="285"/>
                    <a:pt x="22" y="350"/>
                  </a:cubicBezTo>
                  <a:cubicBezTo>
                    <a:pt x="44" y="394"/>
                    <a:pt x="98" y="415"/>
                    <a:pt x="174" y="415"/>
                  </a:cubicBezTo>
                  <a:cubicBezTo>
                    <a:pt x="250" y="415"/>
                    <a:pt x="347" y="394"/>
                    <a:pt x="456" y="350"/>
                  </a:cubicBezTo>
                  <a:cubicBezTo>
                    <a:pt x="651" y="264"/>
                    <a:pt x="781" y="134"/>
                    <a:pt x="738" y="47"/>
                  </a:cubicBezTo>
                  <a:cubicBezTo>
                    <a:pt x="727" y="17"/>
                    <a:pt x="680" y="1"/>
                    <a:pt x="6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3974;p67"/>
            <p:cNvSpPr/>
            <p:nvPr/>
          </p:nvSpPr>
          <p:spPr>
            <a:xfrm>
              <a:off x="7655520" y="4422686"/>
              <a:ext cx="63924" cy="115002"/>
            </a:xfrm>
            <a:custGeom>
              <a:avLst/>
              <a:gdLst/>
              <a:ahLst/>
              <a:cxnLst/>
              <a:rect l="l" t="t" r="r" b="b"/>
              <a:pathLst>
                <a:path w="413" h="743" extrusionOk="0">
                  <a:moveTo>
                    <a:pt x="332" y="1"/>
                  </a:moveTo>
                  <a:cubicBezTo>
                    <a:pt x="264" y="1"/>
                    <a:pt x="146" y="126"/>
                    <a:pt x="65" y="307"/>
                  </a:cubicBezTo>
                  <a:cubicBezTo>
                    <a:pt x="0" y="523"/>
                    <a:pt x="0" y="697"/>
                    <a:pt x="65" y="740"/>
                  </a:cubicBezTo>
                  <a:cubicBezTo>
                    <a:pt x="72" y="742"/>
                    <a:pt x="78" y="743"/>
                    <a:pt x="85" y="743"/>
                  </a:cubicBezTo>
                  <a:cubicBezTo>
                    <a:pt x="168" y="743"/>
                    <a:pt x="267" y="616"/>
                    <a:pt x="347" y="415"/>
                  </a:cubicBezTo>
                  <a:cubicBezTo>
                    <a:pt x="412" y="220"/>
                    <a:pt x="412" y="46"/>
                    <a:pt x="347" y="3"/>
                  </a:cubicBezTo>
                  <a:cubicBezTo>
                    <a:pt x="343" y="1"/>
                    <a:pt x="337" y="1"/>
                    <a:pt x="3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3975;p67"/>
            <p:cNvSpPr/>
            <p:nvPr/>
          </p:nvSpPr>
          <p:spPr>
            <a:xfrm>
              <a:off x="6799602" y="4672501"/>
              <a:ext cx="121038" cy="71818"/>
            </a:xfrm>
            <a:custGeom>
              <a:avLst/>
              <a:gdLst/>
              <a:ahLst/>
              <a:cxnLst/>
              <a:rect l="l" t="t" r="r" b="b"/>
              <a:pathLst>
                <a:path w="782" h="464" extrusionOk="0">
                  <a:moveTo>
                    <a:pt x="640" y="0"/>
                  </a:moveTo>
                  <a:cubicBezTo>
                    <a:pt x="562" y="0"/>
                    <a:pt x="448" y="34"/>
                    <a:pt x="326" y="102"/>
                  </a:cubicBezTo>
                  <a:cubicBezTo>
                    <a:pt x="131" y="210"/>
                    <a:pt x="1" y="362"/>
                    <a:pt x="44" y="427"/>
                  </a:cubicBezTo>
                  <a:cubicBezTo>
                    <a:pt x="61" y="451"/>
                    <a:pt x="95" y="464"/>
                    <a:pt x="142" y="464"/>
                  </a:cubicBezTo>
                  <a:cubicBezTo>
                    <a:pt x="221" y="464"/>
                    <a:pt x="334" y="430"/>
                    <a:pt x="456" y="362"/>
                  </a:cubicBezTo>
                  <a:cubicBezTo>
                    <a:pt x="651" y="254"/>
                    <a:pt x="781" y="102"/>
                    <a:pt x="738" y="37"/>
                  </a:cubicBezTo>
                  <a:cubicBezTo>
                    <a:pt x="722" y="12"/>
                    <a:pt x="687" y="0"/>
                    <a:pt x="6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3976;p67"/>
            <p:cNvSpPr/>
            <p:nvPr/>
          </p:nvSpPr>
          <p:spPr>
            <a:xfrm>
              <a:off x="6651942" y="3370492"/>
              <a:ext cx="708273" cy="603642"/>
            </a:xfrm>
            <a:custGeom>
              <a:avLst/>
              <a:gdLst/>
              <a:ahLst/>
              <a:cxnLst/>
              <a:rect l="l" t="t" r="r" b="b"/>
              <a:pathLst>
                <a:path w="4576" h="3900" extrusionOk="0">
                  <a:moveTo>
                    <a:pt x="3020" y="1"/>
                  </a:moveTo>
                  <a:cubicBezTo>
                    <a:pt x="2964" y="1"/>
                    <a:pt x="2914" y="11"/>
                    <a:pt x="2863" y="37"/>
                  </a:cubicBezTo>
                  <a:lnTo>
                    <a:pt x="2754" y="58"/>
                  </a:lnTo>
                  <a:cubicBezTo>
                    <a:pt x="2646" y="102"/>
                    <a:pt x="2581" y="188"/>
                    <a:pt x="2538" y="297"/>
                  </a:cubicBezTo>
                  <a:lnTo>
                    <a:pt x="2538" y="362"/>
                  </a:lnTo>
                  <a:cubicBezTo>
                    <a:pt x="2538" y="384"/>
                    <a:pt x="2538" y="384"/>
                    <a:pt x="2538" y="405"/>
                  </a:cubicBezTo>
                  <a:cubicBezTo>
                    <a:pt x="2538" y="427"/>
                    <a:pt x="2538" y="427"/>
                    <a:pt x="2538" y="449"/>
                  </a:cubicBezTo>
                  <a:cubicBezTo>
                    <a:pt x="2494" y="514"/>
                    <a:pt x="2429" y="579"/>
                    <a:pt x="2342" y="579"/>
                  </a:cubicBezTo>
                  <a:lnTo>
                    <a:pt x="2104" y="579"/>
                  </a:lnTo>
                  <a:cubicBezTo>
                    <a:pt x="1951" y="563"/>
                    <a:pt x="1787" y="548"/>
                    <a:pt x="1627" y="548"/>
                  </a:cubicBezTo>
                  <a:cubicBezTo>
                    <a:pt x="1561" y="548"/>
                    <a:pt x="1495" y="551"/>
                    <a:pt x="1432" y="557"/>
                  </a:cubicBezTo>
                  <a:lnTo>
                    <a:pt x="1324" y="557"/>
                  </a:lnTo>
                  <a:cubicBezTo>
                    <a:pt x="1128" y="557"/>
                    <a:pt x="933" y="600"/>
                    <a:pt x="738" y="644"/>
                  </a:cubicBezTo>
                  <a:lnTo>
                    <a:pt x="673" y="687"/>
                  </a:lnTo>
                  <a:cubicBezTo>
                    <a:pt x="586" y="709"/>
                    <a:pt x="500" y="730"/>
                    <a:pt x="435" y="774"/>
                  </a:cubicBezTo>
                  <a:cubicBezTo>
                    <a:pt x="348" y="817"/>
                    <a:pt x="283" y="882"/>
                    <a:pt x="218" y="926"/>
                  </a:cubicBezTo>
                  <a:cubicBezTo>
                    <a:pt x="196" y="947"/>
                    <a:pt x="174" y="947"/>
                    <a:pt x="174" y="969"/>
                  </a:cubicBezTo>
                  <a:cubicBezTo>
                    <a:pt x="88" y="1034"/>
                    <a:pt x="23" y="1142"/>
                    <a:pt x="1" y="1251"/>
                  </a:cubicBezTo>
                  <a:cubicBezTo>
                    <a:pt x="1" y="1251"/>
                    <a:pt x="1" y="1272"/>
                    <a:pt x="1" y="1272"/>
                  </a:cubicBezTo>
                  <a:cubicBezTo>
                    <a:pt x="1" y="1316"/>
                    <a:pt x="1" y="1359"/>
                    <a:pt x="1" y="1403"/>
                  </a:cubicBezTo>
                  <a:cubicBezTo>
                    <a:pt x="23" y="1554"/>
                    <a:pt x="88" y="1684"/>
                    <a:pt x="196" y="1771"/>
                  </a:cubicBezTo>
                  <a:lnTo>
                    <a:pt x="261" y="1815"/>
                  </a:lnTo>
                  <a:lnTo>
                    <a:pt x="326" y="1858"/>
                  </a:lnTo>
                  <a:cubicBezTo>
                    <a:pt x="651" y="2075"/>
                    <a:pt x="1085" y="2226"/>
                    <a:pt x="1128" y="2682"/>
                  </a:cubicBezTo>
                  <a:cubicBezTo>
                    <a:pt x="1128" y="3072"/>
                    <a:pt x="1302" y="3419"/>
                    <a:pt x="1627" y="3657"/>
                  </a:cubicBezTo>
                  <a:cubicBezTo>
                    <a:pt x="1900" y="3813"/>
                    <a:pt x="2208" y="3899"/>
                    <a:pt x="2535" y="3899"/>
                  </a:cubicBezTo>
                  <a:cubicBezTo>
                    <a:pt x="2572" y="3899"/>
                    <a:pt x="2609" y="3898"/>
                    <a:pt x="2646" y="3896"/>
                  </a:cubicBezTo>
                  <a:cubicBezTo>
                    <a:pt x="3340" y="3874"/>
                    <a:pt x="3969" y="3506"/>
                    <a:pt x="4315" y="2899"/>
                  </a:cubicBezTo>
                  <a:cubicBezTo>
                    <a:pt x="4554" y="2357"/>
                    <a:pt x="4576" y="1749"/>
                    <a:pt x="4359" y="1207"/>
                  </a:cubicBezTo>
                  <a:cubicBezTo>
                    <a:pt x="4337" y="1164"/>
                    <a:pt x="4315" y="1099"/>
                    <a:pt x="4294" y="1077"/>
                  </a:cubicBezTo>
                  <a:cubicBezTo>
                    <a:pt x="4294" y="1034"/>
                    <a:pt x="4272" y="1012"/>
                    <a:pt x="4250" y="969"/>
                  </a:cubicBezTo>
                  <a:cubicBezTo>
                    <a:pt x="4164" y="752"/>
                    <a:pt x="4034" y="557"/>
                    <a:pt x="3860" y="384"/>
                  </a:cubicBezTo>
                  <a:cubicBezTo>
                    <a:pt x="3773" y="275"/>
                    <a:pt x="3665" y="210"/>
                    <a:pt x="3557" y="145"/>
                  </a:cubicBezTo>
                  <a:lnTo>
                    <a:pt x="3492" y="102"/>
                  </a:lnTo>
                  <a:cubicBezTo>
                    <a:pt x="3361" y="58"/>
                    <a:pt x="3253" y="15"/>
                    <a:pt x="3145" y="15"/>
                  </a:cubicBezTo>
                  <a:cubicBezTo>
                    <a:pt x="3100" y="6"/>
                    <a:pt x="3059" y="1"/>
                    <a:pt x="3020" y="1"/>
                  </a:cubicBezTo>
                  <a:close/>
                </a:path>
              </a:pathLst>
            </a:custGeom>
            <a:solidFill>
              <a:srgbClr val="FF7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3977;p67"/>
            <p:cNvSpPr/>
            <p:nvPr/>
          </p:nvSpPr>
          <p:spPr>
            <a:xfrm>
              <a:off x="6651942" y="3370492"/>
              <a:ext cx="708273" cy="603642"/>
            </a:xfrm>
            <a:custGeom>
              <a:avLst/>
              <a:gdLst/>
              <a:ahLst/>
              <a:cxnLst/>
              <a:rect l="l" t="t" r="r" b="b"/>
              <a:pathLst>
                <a:path w="4576" h="3900" extrusionOk="0">
                  <a:moveTo>
                    <a:pt x="3020" y="1"/>
                  </a:moveTo>
                  <a:cubicBezTo>
                    <a:pt x="2964" y="1"/>
                    <a:pt x="2914" y="11"/>
                    <a:pt x="2863" y="37"/>
                  </a:cubicBezTo>
                  <a:lnTo>
                    <a:pt x="2754" y="58"/>
                  </a:lnTo>
                  <a:cubicBezTo>
                    <a:pt x="2646" y="102"/>
                    <a:pt x="2581" y="188"/>
                    <a:pt x="2538" y="297"/>
                  </a:cubicBezTo>
                  <a:lnTo>
                    <a:pt x="2538" y="362"/>
                  </a:lnTo>
                  <a:cubicBezTo>
                    <a:pt x="2538" y="384"/>
                    <a:pt x="2538" y="384"/>
                    <a:pt x="2538" y="405"/>
                  </a:cubicBezTo>
                  <a:cubicBezTo>
                    <a:pt x="2538" y="427"/>
                    <a:pt x="2538" y="427"/>
                    <a:pt x="2538" y="449"/>
                  </a:cubicBezTo>
                  <a:cubicBezTo>
                    <a:pt x="2494" y="514"/>
                    <a:pt x="2429" y="579"/>
                    <a:pt x="2342" y="579"/>
                  </a:cubicBezTo>
                  <a:lnTo>
                    <a:pt x="2104" y="579"/>
                  </a:lnTo>
                  <a:cubicBezTo>
                    <a:pt x="1951" y="563"/>
                    <a:pt x="1787" y="548"/>
                    <a:pt x="1627" y="548"/>
                  </a:cubicBezTo>
                  <a:cubicBezTo>
                    <a:pt x="1561" y="548"/>
                    <a:pt x="1495" y="551"/>
                    <a:pt x="1432" y="557"/>
                  </a:cubicBezTo>
                  <a:lnTo>
                    <a:pt x="1324" y="557"/>
                  </a:lnTo>
                  <a:cubicBezTo>
                    <a:pt x="1128" y="557"/>
                    <a:pt x="933" y="600"/>
                    <a:pt x="738" y="644"/>
                  </a:cubicBezTo>
                  <a:lnTo>
                    <a:pt x="673" y="687"/>
                  </a:lnTo>
                  <a:cubicBezTo>
                    <a:pt x="586" y="709"/>
                    <a:pt x="500" y="730"/>
                    <a:pt x="435" y="774"/>
                  </a:cubicBezTo>
                  <a:cubicBezTo>
                    <a:pt x="348" y="817"/>
                    <a:pt x="283" y="882"/>
                    <a:pt x="218" y="926"/>
                  </a:cubicBezTo>
                  <a:cubicBezTo>
                    <a:pt x="196" y="947"/>
                    <a:pt x="174" y="947"/>
                    <a:pt x="174" y="969"/>
                  </a:cubicBezTo>
                  <a:cubicBezTo>
                    <a:pt x="88" y="1034"/>
                    <a:pt x="23" y="1142"/>
                    <a:pt x="1" y="1251"/>
                  </a:cubicBezTo>
                  <a:cubicBezTo>
                    <a:pt x="1" y="1251"/>
                    <a:pt x="1" y="1272"/>
                    <a:pt x="1" y="1272"/>
                  </a:cubicBezTo>
                  <a:cubicBezTo>
                    <a:pt x="1" y="1316"/>
                    <a:pt x="1" y="1359"/>
                    <a:pt x="1" y="1403"/>
                  </a:cubicBezTo>
                  <a:cubicBezTo>
                    <a:pt x="23" y="1554"/>
                    <a:pt x="88" y="1684"/>
                    <a:pt x="196" y="1771"/>
                  </a:cubicBezTo>
                  <a:lnTo>
                    <a:pt x="261" y="1815"/>
                  </a:lnTo>
                  <a:lnTo>
                    <a:pt x="326" y="1858"/>
                  </a:lnTo>
                  <a:cubicBezTo>
                    <a:pt x="651" y="2075"/>
                    <a:pt x="1085" y="2226"/>
                    <a:pt x="1128" y="2682"/>
                  </a:cubicBezTo>
                  <a:cubicBezTo>
                    <a:pt x="1128" y="3072"/>
                    <a:pt x="1302" y="3419"/>
                    <a:pt x="1627" y="3657"/>
                  </a:cubicBezTo>
                  <a:cubicBezTo>
                    <a:pt x="1900" y="3813"/>
                    <a:pt x="2208" y="3899"/>
                    <a:pt x="2535" y="3899"/>
                  </a:cubicBezTo>
                  <a:cubicBezTo>
                    <a:pt x="2572" y="3899"/>
                    <a:pt x="2609" y="3898"/>
                    <a:pt x="2646" y="3896"/>
                  </a:cubicBezTo>
                  <a:cubicBezTo>
                    <a:pt x="3340" y="3874"/>
                    <a:pt x="3969" y="3506"/>
                    <a:pt x="4315" y="2899"/>
                  </a:cubicBezTo>
                  <a:cubicBezTo>
                    <a:pt x="4554" y="2357"/>
                    <a:pt x="4576" y="1749"/>
                    <a:pt x="4359" y="1207"/>
                  </a:cubicBezTo>
                  <a:cubicBezTo>
                    <a:pt x="4337" y="1164"/>
                    <a:pt x="4315" y="1099"/>
                    <a:pt x="4294" y="1077"/>
                  </a:cubicBezTo>
                  <a:cubicBezTo>
                    <a:pt x="4294" y="1034"/>
                    <a:pt x="4272" y="1012"/>
                    <a:pt x="4250" y="969"/>
                  </a:cubicBezTo>
                  <a:cubicBezTo>
                    <a:pt x="4164" y="752"/>
                    <a:pt x="4034" y="557"/>
                    <a:pt x="3860" y="384"/>
                  </a:cubicBezTo>
                  <a:cubicBezTo>
                    <a:pt x="3773" y="275"/>
                    <a:pt x="3665" y="210"/>
                    <a:pt x="3557" y="145"/>
                  </a:cubicBezTo>
                  <a:lnTo>
                    <a:pt x="3492" y="102"/>
                  </a:lnTo>
                  <a:cubicBezTo>
                    <a:pt x="3361" y="58"/>
                    <a:pt x="3253" y="15"/>
                    <a:pt x="3145" y="15"/>
                  </a:cubicBezTo>
                  <a:cubicBezTo>
                    <a:pt x="3100" y="6"/>
                    <a:pt x="3059" y="1"/>
                    <a:pt x="302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3978;p67"/>
            <p:cNvSpPr/>
            <p:nvPr/>
          </p:nvSpPr>
          <p:spPr>
            <a:xfrm>
              <a:off x="6685530" y="3644607"/>
              <a:ext cx="204929" cy="87296"/>
            </a:xfrm>
            <a:custGeom>
              <a:avLst/>
              <a:gdLst/>
              <a:ahLst/>
              <a:cxnLst/>
              <a:rect l="l" t="t" r="r" b="b"/>
              <a:pathLst>
                <a:path w="1324" h="564" extrusionOk="0">
                  <a:moveTo>
                    <a:pt x="1" y="0"/>
                  </a:moveTo>
                  <a:lnTo>
                    <a:pt x="44" y="44"/>
                  </a:lnTo>
                  <a:cubicBezTo>
                    <a:pt x="499" y="87"/>
                    <a:pt x="955" y="260"/>
                    <a:pt x="1302" y="564"/>
                  </a:cubicBezTo>
                  <a:lnTo>
                    <a:pt x="1323" y="542"/>
                  </a:lnTo>
                  <a:cubicBezTo>
                    <a:pt x="955" y="217"/>
                    <a:pt x="478" y="2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3979;p67"/>
            <p:cNvSpPr/>
            <p:nvPr/>
          </p:nvSpPr>
          <p:spPr>
            <a:xfrm>
              <a:off x="6651942" y="3560717"/>
              <a:ext cx="342528" cy="181247"/>
            </a:xfrm>
            <a:custGeom>
              <a:avLst/>
              <a:gdLst/>
              <a:ahLst/>
              <a:cxnLst/>
              <a:rect l="l" t="t" r="r" b="b"/>
              <a:pathLst>
                <a:path w="2213" h="1171" extrusionOk="0">
                  <a:moveTo>
                    <a:pt x="23" y="0"/>
                  </a:moveTo>
                  <a:cubicBezTo>
                    <a:pt x="1" y="22"/>
                    <a:pt x="1" y="43"/>
                    <a:pt x="23" y="43"/>
                  </a:cubicBezTo>
                  <a:cubicBezTo>
                    <a:pt x="868" y="87"/>
                    <a:pt x="1670" y="499"/>
                    <a:pt x="2191" y="1171"/>
                  </a:cubicBezTo>
                  <a:lnTo>
                    <a:pt x="2212" y="1149"/>
                  </a:lnTo>
                  <a:cubicBezTo>
                    <a:pt x="1692" y="455"/>
                    <a:pt x="890" y="43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3980;p67"/>
            <p:cNvSpPr/>
            <p:nvPr/>
          </p:nvSpPr>
          <p:spPr>
            <a:xfrm>
              <a:off x="6682279" y="3513663"/>
              <a:ext cx="325657" cy="174592"/>
            </a:xfrm>
            <a:custGeom>
              <a:avLst/>
              <a:gdLst/>
              <a:ahLst/>
              <a:cxnLst/>
              <a:rect l="l" t="t" r="r" b="b"/>
              <a:pathLst>
                <a:path w="2104" h="1128" extrusionOk="0">
                  <a:moveTo>
                    <a:pt x="43" y="1"/>
                  </a:moveTo>
                  <a:cubicBezTo>
                    <a:pt x="22" y="1"/>
                    <a:pt x="0" y="22"/>
                    <a:pt x="0" y="44"/>
                  </a:cubicBezTo>
                  <a:cubicBezTo>
                    <a:pt x="781" y="174"/>
                    <a:pt x="1518" y="543"/>
                    <a:pt x="2060" y="1128"/>
                  </a:cubicBezTo>
                  <a:lnTo>
                    <a:pt x="2103" y="1106"/>
                  </a:lnTo>
                  <a:cubicBezTo>
                    <a:pt x="1539" y="521"/>
                    <a:pt x="824" y="13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3981;p67"/>
            <p:cNvSpPr/>
            <p:nvPr/>
          </p:nvSpPr>
          <p:spPr>
            <a:xfrm>
              <a:off x="6752704" y="3466765"/>
              <a:ext cx="325657" cy="238361"/>
            </a:xfrm>
            <a:custGeom>
              <a:avLst/>
              <a:gdLst/>
              <a:ahLst/>
              <a:cxnLst/>
              <a:rect l="l" t="t" r="r" b="b"/>
              <a:pathLst>
                <a:path w="2104" h="1540" extrusionOk="0">
                  <a:moveTo>
                    <a:pt x="0" y="0"/>
                  </a:moveTo>
                  <a:lnTo>
                    <a:pt x="0" y="43"/>
                  </a:lnTo>
                  <a:cubicBezTo>
                    <a:pt x="868" y="217"/>
                    <a:pt x="1626" y="759"/>
                    <a:pt x="2082" y="1539"/>
                  </a:cubicBezTo>
                  <a:lnTo>
                    <a:pt x="2103" y="1518"/>
                  </a:lnTo>
                  <a:cubicBezTo>
                    <a:pt x="1670" y="737"/>
                    <a:pt x="889" y="17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3982;p67"/>
            <p:cNvSpPr/>
            <p:nvPr/>
          </p:nvSpPr>
          <p:spPr>
            <a:xfrm>
              <a:off x="6860121" y="3453299"/>
              <a:ext cx="295475" cy="248422"/>
            </a:xfrm>
            <a:custGeom>
              <a:avLst/>
              <a:gdLst/>
              <a:ahLst/>
              <a:cxnLst/>
              <a:rect l="l" t="t" r="r" b="b"/>
              <a:pathLst>
                <a:path w="1909" h="1605" extrusionOk="0">
                  <a:moveTo>
                    <a:pt x="0" y="0"/>
                  </a:moveTo>
                  <a:cubicBezTo>
                    <a:pt x="759" y="347"/>
                    <a:pt x="1409" y="911"/>
                    <a:pt x="1865" y="1605"/>
                  </a:cubicBezTo>
                  <a:lnTo>
                    <a:pt x="1908" y="1583"/>
                  </a:lnTo>
                  <a:cubicBezTo>
                    <a:pt x="1453" y="911"/>
                    <a:pt x="824" y="369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3983;p67"/>
            <p:cNvSpPr/>
            <p:nvPr/>
          </p:nvSpPr>
          <p:spPr>
            <a:xfrm>
              <a:off x="6990911" y="3459955"/>
              <a:ext cx="225050" cy="322407"/>
            </a:xfrm>
            <a:custGeom>
              <a:avLst/>
              <a:gdLst/>
              <a:ahLst/>
              <a:cxnLst/>
              <a:rect l="l" t="t" r="r" b="b"/>
              <a:pathLst>
                <a:path w="1454" h="2083" extrusionOk="0">
                  <a:moveTo>
                    <a:pt x="1" y="1"/>
                  </a:moveTo>
                  <a:cubicBezTo>
                    <a:pt x="803" y="391"/>
                    <a:pt x="1323" y="1193"/>
                    <a:pt x="1410" y="2082"/>
                  </a:cubicBezTo>
                  <a:lnTo>
                    <a:pt x="1453" y="2082"/>
                  </a:lnTo>
                  <a:cubicBezTo>
                    <a:pt x="1367" y="1193"/>
                    <a:pt x="868" y="413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3984;p67"/>
            <p:cNvSpPr/>
            <p:nvPr/>
          </p:nvSpPr>
          <p:spPr>
            <a:xfrm>
              <a:off x="7051275" y="3423117"/>
              <a:ext cx="204929" cy="345779"/>
            </a:xfrm>
            <a:custGeom>
              <a:avLst/>
              <a:gdLst/>
              <a:ahLst/>
              <a:cxnLst/>
              <a:rect l="l" t="t" r="r" b="b"/>
              <a:pathLst>
                <a:path w="1324" h="2234" extrusionOk="0">
                  <a:moveTo>
                    <a:pt x="1" y="0"/>
                  </a:moveTo>
                  <a:cubicBezTo>
                    <a:pt x="1" y="22"/>
                    <a:pt x="1" y="44"/>
                    <a:pt x="1" y="44"/>
                  </a:cubicBezTo>
                  <a:cubicBezTo>
                    <a:pt x="651" y="607"/>
                    <a:pt x="1107" y="1388"/>
                    <a:pt x="1280" y="2233"/>
                  </a:cubicBezTo>
                  <a:lnTo>
                    <a:pt x="1323" y="2233"/>
                  </a:lnTo>
                  <a:cubicBezTo>
                    <a:pt x="1150" y="1366"/>
                    <a:pt x="673" y="56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3985;p67"/>
            <p:cNvSpPr/>
            <p:nvPr/>
          </p:nvSpPr>
          <p:spPr>
            <a:xfrm>
              <a:off x="7088267" y="3376064"/>
              <a:ext cx="201524" cy="433074"/>
            </a:xfrm>
            <a:custGeom>
              <a:avLst/>
              <a:gdLst/>
              <a:ahLst/>
              <a:cxnLst/>
              <a:rect l="l" t="t" r="r" b="b"/>
              <a:pathLst>
                <a:path w="1302" h="2798" extrusionOk="0">
                  <a:moveTo>
                    <a:pt x="44" y="1"/>
                  </a:moveTo>
                  <a:lnTo>
                    <a:pt x="0" y="22"/>
                  </a:lnTo>
                  <a:cubicBezTo>
                    <a:pt x="803" y="716"/>
                    <a:pt x="1236" y="1735"/>
                    <a:pt x="1215" y="2797"/>
                  </a:cubicBezTo>
                  <a:lnTo>
                    <a:pt x="1258" y="2797"/>
                  </a:lnTo>
                  <a:cubicBezTo>
                    <a:pt x="1301" y="1735"/>
                    <a:pt x="846" y="694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3986;p67"/>
            <p:cNvSpPr/>
            <p:nvPr/>
          </p:nvSpPr>
          <p:spPr>
            <a:xfrm>
              <a:off x="7192279" y="3389530"/>
              <a:ext cx="110977" cy="406143"/>
            </a:xfrm>
            <a:custGeom>
              <a:avLst/>
              <a:gdLst/>
              <a:ahLst/>
              <a:cxnLst/>
              <a:rect l="l" t="t" r="r" b="b"/>
              <a:pathLst>
                <a:path w="717" h="2624" extrusionOk="0">
                  <a:moveTo>
                    <a:pt x="1" y="0"/>
                  </a:moveTo>
                  <a:cubicBezTo>
                    <a:pt x="456" y="781"/>
                    <a:pt x="673" y="1692"/>
                    <a:pt x="608" y="2624"/>
                  </a:cubicBezTo>
                  <a:lnTo>
                    <a:pt x="651" y="2624"/>
                  </a:lnTo>
                  <a:cubicBezTo>
                    <a:pt x="716" y="1713"/>
                    <a:pt x="521" y="803"/>
                    <a:pt x="66" y="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3987;p67"/>
            <p:cNvSpPr/>
            <p:nvPr/>
          </p:nvSpPr>
          <p:spPr>
            <a:xfrm>
              <a:off x="7306352" y="3523724"/>
              <a:ext cx="33742" cy="298880"/>
            </a:xfrm>
            <a:custGeom>
              <a:avLst/>
              <a:gdLst/>
              <a:ahLst/>
              <a:cxnLst/>
              <a:rect l="l" t="t" r="r" b="b"/>
              <a:pathLst>
                <a:path w="218" h="1931" extrusionOk="0">
                  <a:moveTo>
                    <a:pt x="22" y="1"/>
                  </a:moveTo>
                  <a:cubicBezTo>
                    <a:pt x="196" y="629"/>
                    <a:pt x="174" y="1301"/>
                    <a:pt x="1" y="1930"/>
                  </a:cubicBezTo>
                  <a:lnTo>
                    <a:pt x="44" y="1930"/>
                  </a:lnTo>
                  <a:cubicBezTo>
                    <a:pt x="196" y="1388"/>
                    <a:pt x="218" y="803"/>
                    <a:pt x="131" y="239"/>
                  </a:cubicBezTo>
                  <a:cubicBezTo>
                    <a:pt x="109" y="196"/>
                    <a:pt x="87" y="131"/>
                    <a:pt x="66" y="109"/>
                  </a:cubicBezTo>
                  <a:cubicBezTo>
                    <a:pt x="66" y="66"/>
                    <a:pt x="44" y="44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3988;p67"/>
            <p:cNvSpPr/>
            <p:nvPr/>
          </p:nvSpPr>
          <p:spPr>
            <a:xfrm>
              <a:off x="6668813" y="3688101"/>
              <a:ext cx="1030370" cy="694188"/>
            </a:xfrm>
            <a:custGeom>
              <a:avLst/>
              <a:gdLst/>
              <a:ahLst/>
              <a:cxnLst/>
              <a:rect l="l" t="t" r="r" b="b"/>
              <a:pathLst>
                <a:path w="6657" h="4485" extrusionOk="0">
                  <a:moveTo>
                    <a:pt x="2255" y="1"/>
                  </a:moveTo>
                  <a:cubicBezTo>
                    <a:pt x="1887" y="23"/>
                    <a:pt x="1496" y="88"/>
                    <a:pt x="1128" y="131"/>
                  </a:cubicBezTo>
                  <a:lnTo>
                    <a:pt x="1019" y="153"/>
                  </a:lnTo>
                  <a:lnTo>
                    <a:pt x="824" y="196"/>
                  </a:lnTo>
                  <a:cubicBezTo>
                    <a:pt x="542" y="239"/>
                    <a:pt x="217" y="218"/>
                    <a:pt x="87" y="521"/>
                  </a:cubicBezTo>
                  <a:cubicBezTo>
                    <a:pt x="0" y="760"/>
                    <a:pt x="22" y="1020"/>
                    <a:pt x="196" y="1193"/>
                  </a:cubicBezTo>
                  <a:cubicBezTo>
                    <a:pt x="282" y="1324"/>
                    <a:pt x="434" y="1389"/>
                    <a:pt x="521" y="1519"/>
                  </a:cubicBezTo>
                  <a:lnTo>
                    <a:pt x="564" y="1562"/>
                  </a:lnTo>
                  <a:cubicBezTo>
                    <a:pt x="607" y="1627"/>
                    <a:pt x="651" y="1714"/>
                    <a:pt x="672" y="1779"/>
                  </a:cubicBezTo>
                  <a:cubicBezTo>
                    <a:pt x="738" y="1952"/>
                    <a:pt x="759" y="2126"/>
                    <a:pt x="803" y="2299"/>
                  </a:cubicBezTo>
                  <a:cubicBezTo>
                    <a:pt x="803" y="2299"/>
                    <a:pt x="803" y="2321"/>
                    <a:pt x="803" y="2321"/>
                  </a:cubicBezTo>
                  <a:cubicBezTo>
                    <a:pt x="824" y="2386"/>
                    <a:pt x="846" y="2451"/>
                    <a:pt x="868" y="2516"/>
                  </a:cubicBezTo>
                  <a:cubicBezTo>
                    <a:pt x="911" y="2624"/>
                    <a:pt x="933" y="2711"/>
                    <a:pt x="976" y="2798"/>
                  </a:cubicBezTo>
                  <a:cubicBezTo>
                    <a:pt x="1041" y="2906"/>
                    <a:pt x="1106" y="3015"/>
                    <a:pt x="1193" y="3123"/>
                  </a:cubicBezTo>
                  <a:lnTo>
                    <a:pt x="1236" y="3188"/>
                  </a:lnTo>
                  <a:cubicBezTo>
                    <a:pt x="1345" y="3318"/>
                    <a:pt x="1453" y="3448"/>
                    <a:pt x="1583" y="3557"/>
                  </a:cubicBezTo>
                  <a:cubicBezTo>
                    <a:pt x="1583" y="3578"/>
                    <a:pt x="1605" y="3600"/>
                    <a:pt x="1626" y="3622"/>
                  </a:cubicBezTo>
                  <a:cubicBezTo>
                    <a:pt x="1735" y="3708"/>
                    <a:pt x="1843" y="3795"/>
                    <a:pt x="1973" y="3882"/>
                  </a:cubicBezTo>
                  <a:lnTo>
                    <a:pt x="2038" y="3925"/>
                  </a:lnTo>
                  <a:lnTo>
                    <a:pt x="2060" y="3925"/>
                  </a:lnTo>
                  <a:cubicBezTo>
                    <a:pt x="2125" y="3969"/>
                    <a:pt x="2190" y="4012"/>
                    <a:pt x="2277" y="4055"/>
                  </a:cubicBezTo>
                  <a:cubicBezTo>
                    <a:pt x="2342" y="4099"/>
                    <a:pt x="2429" y="4142"/>
                    <a:pt x="2515" y="4164"/>
                  </a:cubicBezTo>
                  <a:cubicBezTo>
                    <a:pt x="2797" y="4294"/>
                    <a:pt x="3079" y="4359"/>
                    <a:pt x="3383" y="4424"/>
                  </a:cubicBezTo>
                  <a:lnTo>
                    <a:pt x="3469" y="4424"/>
                  </a:lnTo>
                  <a:cubicBezTo>
                    <a:pt x="3772" y="4462"/>
                    <a:pt x="4089" y="4485"/>
                    <a:pt x="4408" y="4485"/>
                  </a:cubicBezTo>
                  <a:cubicBezTo>
                    <a:pt x="4637" y="4485"/>
                    <a:pt x="4868" y="4473"/>
                    <a:pt x="5095" y="4446"/>
                  </a:cubicBezTo>
                  <a:cubicBezTo>
                    <a:pt x="5442" y="4446"/>
                    <a:pt x="5789" y="4337"/>
                    <a:pt x="6071" y="4142"/>
                  </a:cubicBezTo>
                  <a:cubicBezTo>
                    <a:pt x="6114" y="4120"/>
                    <a:pt x="6136" y="4099"/>
                    <a:pt x="6179" y="4055"/>
                  </a:cubicBezTo>
                  <a:lnTo>
                    <a:pt x="6244" y="3990"/>
                  </a:lnTo>
                  <a:cubicBezTo>
                    <a:pt x="6440" y="3752"/>
                    <a:pt x="6570" y="3448"/>
                    <a:pt x="6591" y="3145"/>
                  </a:cubicBezTo>
                  <a:cubicBezTo>
                    <a:pt x="6656" y="2234"/>
                    <a:pt x="6244" y="1345"/>
                    <a:pt x="5507" y="803"/>
                  </a:cubicBezTo>
                  <a:cubicBezTo>
                    <a:pt x="5377" y="716"/>
                    <a:pt x="5225" y="630"/>
                    <a:pt x="5095" y="543"/>
                  </a:cubicBezTo>
                  <a:cubicBezTo>
                    <a:pt x="5030" y="500"/>
                    <a:pt x="4987" y="478"/>
                    <a:pt x="4922" y="456"/>
                  </a:cubicBezTo>
                  <a:cubicBezTo>
                    <a:pt x="4488" y="261"/>
                    <a:pt x="4033" y="109"/>
                    <a:pt x="3578" y="66"/>
                  </a:cubicBezTo>
                  <a:lnTo>
                    <a:pt x="3469" y="44"/>
                  </a:lnTo>
                  <a:cubicBezTo>
                    <a:pt x="3296" y="23"/>
                    <a:pt x="3122" y="1"/>
                    <a:pt x="29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3989;p67"/>
            <p:cNvSpPr/>
            <p:nvPr/>
          </p:nvSpPr>
          <p:spPr>
            <a:xfrm>
              <a:off x="7098328" y="3759454"/>
              <a:ext cx="355839" cy="613393"/>
            </a:xfrm>
            <a:custGeom>
              <a:avLst/>
              <a:gdLst/>
              <a:ahLst/>
              <a:cxnLst/>
              <a:rect l="l" t="t" r="r" b="b"/>
              <a:pathLst>
                <a:path w="2299" h="3963" extrusionOk="0">
                  <a:moveTo>
                    <a:pt x="1952" y="1"/>
                  </a:moveTo>
                  <a:cubicBezTo>
                    <a:pt x="1892" y="1"/>
                    <a:pt x="1833" y="6"/>
                    <a:pt x="1778" y="17"/>
                  </a:cubicBezTo>
                  <a:cubicBezTo>
                    <a:pt x="1496" y="39"/>
                    <a:pt x="1258" y="190"/>
                    <a:pt x="1085" y="407"/>
                  </a:cubicBezTo>
                  <a:cubicBezTo>
                    <a:pt x="933" y="624"/>
                    <a:pt x="911" y="906"/>
                    <a:pt x="998" y="1144"/>
                  </a:cubicBezTo>
                  <a:cubicBezTo>
                    <a:pt x="803" y="1144"/>
                    <a:pt x="586" y="1209"/>
                    <a:pt x="412" y="1339"/>
                  </a:cubicBezTo>
                  <a:cubicBezTo>
                    <a:pt x="239" y="1513"/>
                    <a:pt x="152" y="1730"/>
                    <a:pt x="152" y="1968"/>
                  </a:cubicBezTo>
                  <a:cubicBezTo>
                    <a:pt x="174" y="2185"/>
                    <a:pt x="282" y="2380"/>
                    <a:pt x="477" y="2489"/>
                  </a:cubicBezTo>
                  <a:cubicBezTo>
                    <a:pt x="1" y="2770"/>
                    <a:pt x="87" y="3464"/>
                    <a:pt x="608" y="3616"/>
                  </a:cubicBezTo>
                  <a:cubicBezTo>
                    <a:pt x="586" y="3724"/>
                    <a:pt x="586" y="3854"/>
                    <a:pt x="608" y="3963"/>
                  </a:cubicBezTo>
                  <a:lnTo>
                    <a:pt x="694" y="3963"/>
                  </a:lnTo>
                  <a:cubicBezTo>
                    <a:pt x="629" y="3854"/>
                    <a:pt x="629" y="3724"/>
                    <a:pt x="694" y="3594"/>
                  </a:cubicBezTo>
                  <a:cubicBezTo>
                    <a:pt x="694" y="3594"/>
                    <a:pt x="694" y="3594"/>
                    <a:pt x="694" y="3573"/>
                  </a:cubicBezTo>
                  <a:cubicBezTo>
                    <a:pt x="694" y="3573"/>
                    <a:pt x="673" y="3551"/>
                    <a:pt x="673" y="3551"/>
                  </a:cubicBezTo>
                  <a:cubicBezTo>
                    <a:pt x="109" y="3486"/>
                    <a:pt x="22" y="2705"/>
                    <a:pt x="564" y="2510"/>
                  </a:cubicBezTo>
                  <a:cubicBezTo>
                    <a:pt x="564" y="2510"/>
                    <a:pt x="586" y="2489"/>
                    <a:pt x="586" y="2467"/>
                  </a:cubicBezTo>
                  <a:cubicBezTo>
                    <a:pt x="586" y="2467"/>
                    <a:pt x="564" y="2445"/>
                    <a:pt x="564" y="2445"/>
                  </a:cubicBezTo>
                  <a:cubicBezTo>
                    <a:pt x="369" y="2358"/>
                    <a:pt x="217" y="2163"/>
                    <a:pt x="217" y="1947"/>
                  </a:cubicBezTo>
                  <a:cubicBezTo>
                    <a:pt x="217" y="1730"/>
                    <a:pt x="304" y="1535"/>
                    <a:pt x="456" y="1383"/>
                  </a:cubicBezTo>
                  <a:cubicBezTo>
                    <a:pt x="629" y="1253"/>
                    <a:pt x="846" y="1188"/>
                    <a:pt x="1063" y="1188"/>
                  </a:cubicBezTo>
                  <a:lnTo>
                    <a:pt x="1085" y="1188"/>
                  </a:lnTo>
                  <a:cubicBezTo>
                    <a:pt x="1085" y="1166"/>
                    <a:pt x="1085" y="1166"/>
                    <a:pt x="1085" y="1144"/>
                  </a:cubicBezTo>
                  <a:cubicBezTo>
                    <a:pt x="976" y="928"/>
                    <a:pt x="976" y="646"/>
                    <a:pt x="1150" y="429"/>
                  </a:cubicBezTo>
                  <a:cubicBezTo>
                    <a:pt x="1301" y="234"/>
                    <a:pt x="1518" y="104"/>
                    <a:pt x="1778" y="60"/>
                  </a:cubicBezTo>
                  <a:cubicBezTo>
                    <a:pt x="1865" y="49"/>
                    <a:pt x="1952" y="44"/>
                    <a:pt x="2038" y="44"/>
                  </a:cubicBezTo>
                  <a:cubicBezTo>
                    <a:pt x="2125" y="44"/>
                    <a:pt x="2212" y="49"/>
                    <a:pt x="2299" y="60"/>
                  </a:cubicBezTo>
                  <a:cubicBezTo>
                    <a:pt x="2267" y="29"/>
                    <a:pt x="2224" y="8"/>
                    <a:pt x="2177" y="8"/>
                  </a:cubicBezTo>
                  <a:cubicBezTo>
                    <a:pt x="2160" y="8"/>
                    <a:pt x="2143" y="11"/>
                    <a:pt x="2125" y="17"/>
                  </a:cubicBezTo>
                  <a:cubicBezTo>
                    <a:pt x="2071" y="6"/>
                    <a:pt x="2011" y="1"/>
                    <a:pt x="1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3990;p67"/>
            <p:cNvSpPr/>
            <p:nvPr/>
          </p:nvSpPr>
          <p:spPr>
            <a:xfrm>
              <a:off x="6947263" y="3691506"/>
              <a:ext cx="278759" cy="600856"/>
            </a:xfrm>
            <a:custGeom>
              <a:avLst/>
              <a:gdLst/>
              <a:ahLst/>
              <a:cxnLst/>
              <a:rect l="l" t="t" r="r" b="b"/>
              <a:pathLst>
                <a:path w="1801" h="3882" extrusionOk="0">
                  <a:moveTo>
                    <a:pt x="1692" y="1"/>
                  </a:moveTo>
                  <a:cubicBezTo>
                    <a:pt x="1649" y="22"/>
                    <a:pt x="1605" y="66"/>
                    <a:pt x="1584" y="109"/>
                  </a:cubicBezTo>
                  <a:cubicBezTo>
                    <a:pt x="1410" y="304"/>
                    <a:pt x="1323" y="564"/>
                    <a:pt x="1367" y="825"/>
                  </a:cubicBezTo>
                  <a:cubicBezTo>
                    <a:pt x="1305" y="810"/>
                    <a:pt x="1245" y="803"/>
                    <a:pt x="1186" y="803"/>
                  </a:cubicBezTo>
                  <a:cubicBezTo>
                    <a:pt x="629" y="803"/>
                    <a:pt x="249" y="1422"/>
                    <a:pt x="543" y="1952"/>
                  </a:cubicBezTo>
                  <a:cubicBezTo>
                    <a:pt x="283" y="2039"/>
                    <a:pt x="109" y="2234"/>
                    <a:pt x="44" y="2494"/>
                  </a:cubicBezTo>
                  <a:cubicBezTo>
                    <a:pt x="1" y="2754"/>
                    <a:pt x="109" y="2993"/>
                    <a:pt x="304" y="3144"/>
                  </a:cubicBezTo>
                  <a:cubicBezTo>
                    <a:pt x="218" y="3231"/>
                    <a:pt x="174" y="3339"/>
                    <a:pt x="174" y="3470"/>
                  </a:cubicBezTo>
                  <a:cubicBezTo>
                    <a:pt x="153" y="3600"/>
                    <a:pt x="153" y="3730"/>
                    <a:pt x="174" y="3838"/>
                  </a:cubicBezTo>
                  <a:cubicBezTo>
                    <a:pt x="196" y="3860"/>
                    <a:pt x="218" y="3881"/>
                    <a:pt x="239" y="3881"/>
                  </a:cubicBezTo>
                  <a:cubicBezTo>
                    <a:pt x="218" y="3751"/>
                    <a:pt x="196" y="3621"/>
                    <a:pt x="218" y="3491"/>
                  </a:cubicBezTo>
                  <a:cubicBezTo>
                    <a:pt x="239" y="3361"/>
                    <a:pt x="283" y="3209"/>
                    <a:pt x="369" y="3166"/>
                  </a:cubicBezTo>
                  <a:cubicBezTo>
                    <a:pt x="391" y="3166"/>
                    <a:pt x="391" y="3144"/>
                    <a:pt x="391" y="3144"/>
                  </a:cubicBezTo>
                  <a:cubicBezTo>
                    <a:pt x="391" y="3123"/>
                    <a:pt x="391" y="3123"/>
                    <a:pt x="391" y="3101"/>
                  </a:cubicBezTo>
                  <a:cubicBezTo>
                    <a:pt x="174" y="2993"/>
                    <a:pt x="44" y="2754"/>
                    <a:pt x="88" y="2516"/>
                  </a:cubicBezTo>
                  <a:cubicBezTo>
                    <a:pt x="131" y="2255"/>
                    <a:pt x="326" y="2060"/>
                    <a:pt x="586" y="2017"/>
                  </a:cubicBezTo>
                  <a:cubicBezTo>
                    <a:pt x="586" y="2017"/>
                    <a:pt x="608" y="1995"/>
                    <a:pt x="608" y="1995"/>
                  </a:cubicBezTo>
                  <a:cubicBezTo>
                    <a:pt x="608" y="1974"/>
                    <a:pt x="608" y="1974"/>
                    <a:pt x="608" y="1952"/>
                  </a:cubicBezTo>
                  <a:cubicBezTo>
                    <a:pt x="282" y="1472"/>
                    <a:pt x="652" y="857"/>
                    <a:pt x="1177" y="857"/>
                  </a:cubicBezTo>
                  <a:cubicBezTo>
                    <a:pt x="1245" y="857"/>
                    <a:pt x="1316" y="867"/>
                    <a:pt x="1388" y="890"/>
                  </a:cubicBezTo>
                  <a:cubicBezTo>
                    <a:pt x="1399" y="900"/>
                    <a:pt x="1405" y="906"/>
                    <a:pt x="1410" y="906"/>
                  </a:cubicBezTo>
                  <a:cubicBezTo>
                    <a:pt x="1416" y="906"/>
                    <a:pt x="1421" y="900"/>
                    <a:pt x="1432" y="890"/>
                  </a:cubicBezTo>
                  <a:cubicBezTo>
                    <a:pt x="1432" y="890"/>
                    <a:pt x="1432" y="868"/>
                    <a:pt x="1432" y="868"/>
                  </a:cubicBezTo>
                  <a:cubicBezTo>
                    <a:pt x="1367" y="608"/>
                    <a:pt x="1432" y="348"/>
                    <a:pt x="1605" y="152"/>
                  </a:cubicBezTo>
                  <a:cubicBezTo>
                    <a:pt x="1649" y="87"/>
                    <a:pt x="1714" y="44"/>
                    <a:pt x="1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3991;p67"/>
            <p:cNvSpPr/>
            <p:nvPr/>
          </p:nvSpPr>
          <p:spPr>
            <a:xfrm>
              <a:off x="6792947" y="3688101"/>
              <a:ext cx="238361" cy="389426"/>
            </a:xfrm>
            <a:custGeom>
              <a:avLst/>
              <a:gdLst/>
              <a:ahLst/>
              <a:cxnLst/>
              <a:rect l="l" t="t" r="r" b="b"/>
              <a:pathLst>
                <a:path w="1540" h="2516" extrusionOk="0">
                  <a:moveTo>
                    <a:pt x="1453" y="1"/>
                  </a:moveTo>
                  <a:cubicBezTo>
                    <a:pt x="1345" y="153"/>
                    <a:pt x="1280" y="305"/>
                    <a:pt x="1258" y="478"/>
                  </a:cubicBezTo>
                  <a:cubicBezTo>
                    <a:pt x="1020" y="521"/>
                    <a:pt x="803" y="673"/>
                    <a:pt x="694" y="868"/>
                  </a:cubicBezTo>
                  <a:cubicBezTo>
                    <a:pt x="586" y="1085"/>
                    <a:pt x="564" y="1324"/>
                    <a:pt x="651" y="1540"/>
                  </a:cubicBezTo>
                  <a:cubicBezTo>
                    <a:pt x="347" y="1627"/>
                    <a:pt x="131" y="1866"/>
                    <a:pt x="22" y="2147"/>
                  </a:cubicBezTo>
                  <a:cubicBezTo>
                    <a:pt x="22" y="2191"/>
                    <a:pt x="1" y="2256"/>
                    <a:pt x="1" y="2299"/>
                  </a:cubicBezTo>
                  <a:cubicBezTo>
                    <a:pt x="1" y="2299"/>
                    <a:pt x="1" y="2321"/>
                    <a:pt x="1" y="2321"/>
                  </a:cubicBezTo>
                  <a:cubicBezTo>
                    <a:pt x="22" y="2386"/>
                    <a:pt x="44" y="2451"/>
                    <a:pt x="66" y="2516"/>
                  </a:cubicBezTo>
                  <a:cubicBezTo>
                    <a:pt x="44" y="2408"/>
                    <a:pt x="44" y="2277"/>
                    <a:pt x="87" y="2169"/>
                  </a:cubicBezTo>
                  <a:cubicBezTo>
                    <a:pt x="174" y="1887"/>
                    <a:pt x="413" y="1670"/>
                    <a:pt x="694" y="1605"/>
                  </a:cubicBezTo>
                  <a:cubicBezTo>
                    <a:pt x="694" y="1605"/>
                    <a:pt x="716" y="1584"/>
                    <a:pt x="716" y="1584"/>
                  </a:cubicBezTo>
                  <a:cubicBezTo>
                    <a:pt x="716" y="1562"/>
                    <a:pt x="716" y="1562"/>
                    <a:pt x="716" y="1562"/>
                  </a:cubicBezTo>
                  <a:cubicBezTo>
                    <a:pt x="629" y="1345"/>
                    <a:pt x="629" y="1107"/>
                    <a:pt x="738" y="912"/>
                  </a:cubicBezTo>
                  <a:cubicBezTo>
                    <a:pt x="846" y="716"/>
                    <a:pt x="1063" y="586"/>
                    <a:pt x="1280" y="543"/>
                  </a:cubicBezTo>
                  <a:cubicBezTo>
                    <a:pt x="1301" y="543"/>
                    <a:pt x="1301" y="543"/>
                    <a:pt x="1301" y="521"/>
                  </a:cubicBezTo>
                  <a:cubicBezTo>
                    <a:pt x="1323" y="326"/>
                    <a:pt x="1410" y="13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3992;p67"/>
            <p:cNvSpPr/>
            <p:nvPr/>
          </p:nvSpPr>
          <p:spPr>
            <a:xfrm>
              <a:off x="6752704" y="3708377"/>
              <a:ext cx="87451" cy="255077"/>
            </a:xfrm>
            <a:custGeom>
              <a:avLst/>
              <a:gdLst/>
              <a:ahLst/>
              <a:cxnLst/>
              <a:rect l="l" t="t" r="r" b="b"/>
              <a:pathLst>
                <a:path w="565" h="1648" extrusionOk="0">
                  <a:moveTo>
                    <a:pt x="564" y="0"/>
                  </a:moveTo>
                  <a:lnTo>
                    <a:pt x="456" y="22"/>
                  </a:lnTo>
                  <a:cubicBezTo>
                    <a:pt x="412" y="87"/>
                    <a:pt x="347" y="174"/>
                    <a:pt x="326" y="260"/>
                  </a:cubicBezTo>
                  <a:cubicBezTo>
                    <a:pt x="239" y="477"/>
                    <a:pt x="261" y="737"/>
                    <a:pt x="369" y="976"/>
                  </a:cubicBezTo>
                  <a:cubicBezTo>
                    <a:pt x="239" y="997"/>
                    <a:pt x="130" y="1084"/>
                    <a:pt x="65" y="1214"/>
                  </a:cubicBezTo>
                  <a:cubicBezTo>
                    <a:pt x="22" y="1279"/>
                    <a:pt x="22" y="1344"/>
                    <a:pt x="22" y="1431"/>
                  </a:cubicBezTo>
                  <a:cubicBezTo>
                    <a:pt x="65" y="1496"/>
                    <a:pt x="87" y="1561"/>
                    <a:pt x="130" y="1648"/>
                  </a:cubicBezTo>
                  <a:cubicBezTo>
                    <a:pt x="130" y="1648"/>
                    <a:pt x="130" y="1626"/>
                    <a:pt x="130" y="1626"/>
                  </a:cubicBezTo>
                  <a:cubicBezTo>
                    <a:pt x="0" y="1366"/>
                    <a:pt x="152" y="1062"/>
                    <a:pt x="434" y="1019"/>
                  </a:cubicBezTo>
                  <a:cubicBezTo>
                    <a:pt x="456" y="1019"/>
                    <a:pt x="456" y="1019"/>
                    <a:pt x="456" y="997"/>
                  </a:cubicBezTo>
                  <a:cubicBezTo>
                    <a:pt x="477" y="997"/>
                    <a:pt x="477" y="976"/>
                    <a:pt x="456" y="976"/>
                  </a:cubicBezTo>
                  <a:cubicBezTo>
                    <a:pt x="326" y="759"/>
                    <a:pt x="304" y="499"/>
                    <a:pt x="391" y="282"/>
                  </a:cubicBezTo>
                  <a:cubicBezTo>
                    <a:pt x="434" y="174"/>
                    <a:pt x="477" y="87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3993;p67"/>
            <p:cNvSpPr/>
            <p:nvPr/>
          </p:nvSpPr>
          <p:spPr>
            <a:xfrm>
              <a:off x="7447357" y="4100899"/>
              <a:ext cx="134349" cy="114692"/>
            </a:xfrm>
            <a:custGeom>
              <a:avLst/>
              <a:gdLst/>
              <a:ahLst/>
              <a:cxnLst/>
              <a:rect l="l" t="t" r="r" b="b"/>
              <a:pathLst>
                <a:path w="868" h="741" extrusionOk="0">
                  <a:moveTo>
                    <a:pt x="499" y="1"/>
                  </a:moveTo>
                  <a:cubicBezTo>
                    <a:pt x="174" y="1"/>
                    <a:pt x="0" y="391"/>
                    <a:pt x="239" y="629"/>
                  </a:cubicBezTo>
                  <a:cubicBezTo>
                    <a:pt x="316" y="706"/>
                    <a:pt x="408" y="740"/>
                    <a:pt x="498" y="740"/>
                  </a:cubicBezTo>
                  <a:cubicBezTo>
                    <a:pt x="688" y="740"/>
                    <a:pt x="868" y="590"/>
                    <a:pt x="868" y="369"/>
                  </a:cubicBezTo>
                  <a:cubicBezTo>
                    <a:pt x="868" y="174"/>
                    <a:pt x="694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3994;p67"/>
            <p:cNvSpPr/>
            <p:nvPr/>
          </p:nvSpPr>
          <p:spPr>
            <a:xfrm>
              <a:off x="7561430" y="4289730"/>
              <a:ext cx="73985" cy="26158"/>
            </a:xfrm>
            <a:custGeom>
              <a:avLst/>
              <a:gdLst/>
              <a:ahLst/>
              <a:cxnLst/>
              <a:rect l="l" t="t" r="r" b="b"/>
              <a:pathLst>
                <a:path w="478" h="169" extrusionOk="0">
                  <a:moveTo>
                    <a:pt x="36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0" y="38"/>
                    <a:pt x="0" y="60"/>
                    <a:pt x="22" y="60"/>
                  </a:cubicBezTo>
                  <a:cubicBezTo>
                    <a:pt x="131" y="125"/>
                    <a:pt x="261" y="168"/>
                    <a:pt x="412" y="168"/>
                  </a:cubicBezTo>
                  <a:lnTo>
                    <a:pt x="477" y="103"/>
                  </a:lnTo>
                  <a:lnTo>
                    <a:pt x="477" y="103"/>
                  </a:lnTo>
                  <a:cubicBezTo>
                    <a:pt x="451" y="107"/>
                    <a:pt x="424" y="109"/>
                    <a:pt x="399" y="109"/>
                  </a:cubicBezTo>
                  <a:cubicBezTo>
                    <a:pt x="280" y="109"/>
                    <a:pt x="173" y="70"/>
                    <a:pt x="65" y="16"/>
                  </a:cubicBezTo>
                  <a:cubicBezTo>
                    <a:pt x="55" y="6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3995;p67"/>
            <p:cNvSpPr/>
            <p:nvPr/>
          </p:nvSpPr>
          <p:spPr>
            <a:xfrm>
              <a:off x="7245988" y="4067311"/>
              <a:ext cx="97511" cy="218395"/>
            </a:xfrm>
            <a:custGeom>
              <a:avLst/>
              <a:gdLst/>
              <a:ahLst/>
              <a:cxnLst/>
              <a:rect l="l" t="t" r="r" b="b"/>
              <a:pathLst>
                <a:path w="630" h="1411" fill="none" extrusionOk="0">
                  <a:moveTo>
                    <a:pt x="542" y="1"/>
                  </a:moveTo>
                  <a:cubicBezTo>
                    <a:pt x="109" y="153"/>
                    <a:pt x="0" y="716"/>
                    <a:pt x="369" y="1020"/>
                  </a:cubicBezTo>
                  <a:cubicBezTo>
                    <a:pt x="326" y="1107"/>
                    <a:pt x="326" y="1215"/>
                    <a:pt x="391" y="1302"/>
                  </a:cubicBezTo>
                  <a:cubicBezTo>
                    <a:pt x="434" y="1367"/>
                    <a:pt x="542" y="1410"/>
                    <a:pt x="629" y="1388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3996;p67"/>
            <p:cNvSpPr/>
            <p:nvPr/>
          </p:nvSpPr>
          <p:spPr>
            <a:xfrm>
              <a:off x="6665408" y="4116067"/>
              <a:ext cx="533681" cy="224121"/>
            </a:xfrm>
            <a:custGeom>
              <a:avLst/>
              <a:gdLst/>
              <a:ahLst/>
              <a:cxnLst/>
              <a:rect l="l" t="t" r="r" b="b"/>
              <a:pathLst>
                <a:path w="3448" h="1448" extrusionOk="0">
                  <a:moveTo>
                    <a:pt x="835" y="0"/>
                  </a:moveTo>
                  <a:cubicBezTo>
                    <a:pt x="765" y="0"/>
                    <a:pt x="694" y="11"/>
                    <a:pt x="629" y="33"/>
                  </a:cubicBezTo>
                  <a:lnTo>
                    <a:pt x="586" y="54"/>
                  </a:lnTo>
                  <a:cubicBezTo>
                    <a:pt x="564" y="76"/>
                    <a:pt x="543" y="98"/>
                    <a:pt x="521" y="120"/>
                  </a:cubicBezTo>
                  <a:cubicBezTo>
                    <a:pt x="413" y="228"/>
                    <a:pt x="434" y="380"/>
                    <a:pt x="391" y="531"/>
                  </a:cubicBezTo>
                  <a:lnTo>
                    <a:pt x="391" y="553"/>
                  </a:lnTo>
                  <a:cubicBezTo>
                    <a:pt x="369" y="575"/>
                    <a:pt x="369" y="596"/>
                    <a:pt x="348" y="640"/>
                  </a:cubicBezTo>
                  <a:cubicBezTo>
                    <a:pt x="261" y="748"/>
                    <a:pt x="87" y="813"/>
                    <a:pt x="22" y="943"/>
                  </a:cubicBezTo>
                  <a:cubicBezTo>
                    <a:pt x="22" y="965"/>
                    <a:pt x="1" y="987"/>
                    <a:pt x="1" y="987"/>
                  </a:cubicBezTo>
                  <a:cubicBezTo>
                    <a:pt x="1" y="1008"/>
                    <a:pt x="1" y="1008"/>
                    <a:pt x="1" y="1030"/>
                  </a:cubicBezTo>
                  <a:cubicBezTo>
                    <a:pt x="1" y="1095"/>
                    <a:pt x="44" y="1182"/>
                    <a:pt x="109" y="1225"/>
                  </a:cubicBezTo>
                  <a:cubicBezTo>
                    <a:pt x="174" y="1290"/>
                    <a:pt x="239" y="1312"/>
                    <a:pt x="326" y="1334"/>
                  </a:cubicBezTo>
                  <a:cubicBezTo>
                    <a:pt x="608" y="1409"/>
                    <a:pt x="900" y="1447"/>
                    <a:pt x="1193" y="1447"/>
                  </a:cubicBezTo>
                  <a:cubicBezTo>
                    <a:pt x="1486" y="1447"/>
                    <a:pt x="1779" y="1409"/>
                    <a:pt x="2060" y="1334"/>
                  </a:cubicBezTo>
                  <a:cubicBezTo>
                    <a:pt x="2299" y="1269"/>
                    <a:pt x="2537" y="1182"/>
                    <a:pt x="2754" y="1095"/>
                  </a:cubicBezTo>
                  <a:cubicBezTo>
                    <a:pt x="2863" y="1030"/>
                    <a:pt x="3014" y="965"/>
                    <a:pt x="3101" y="922"/>
                  </a:cubicBezTo>
                  <a:cubicBezTo>
                    <a:pt x="3188" y="878"/>
                    <a:pt x="3340" y="835"/>
                    <a:pt x="3405" y="748"/>
                  </a:cubicBezTo>
                  <a:cubicBezTo>
                    <a:pt x="3426" y="727"/>
                    <a:pt x="3426" y="705"/>
                    <a:pt x="3426" y="705"/>
                  </a:cubicBezTo>
                  <a:cubicBezTo>
                    <a:pt x="3426" y="683"/>
                    <a:pt x="3426" y="683"/>
                    <a:pt x="3426" y="683"/>
                  </a:cubicBezTo>
                  <a:cubicBezTo>
                    <a:pt x="3448" y="662"/>
                    <a:pt x="3426" y="618"/>
                    <a:pt x="3405" y="618"/>
                  </a:cubicBezTo>
                  <a:cubicBezTo>
                    <a:pt x="3405" y="618"/>
                    <a:pt x="3405" y="618"/>
                    <a:pt x="3405" y="596"/>
                  </a:cubicBezTo>
                  <a:cubicBezTo>
                    <a:pt x="3361" y="575"/>
                    <a:pt x="3340" y="575"/>
                    <a:pt x="3296" y="575"/>
                  </a:cubicBezTo>
                  <a:cubicBezTo>
                    <a:pt x="3264" y="564"/>
                    <a:pt x="3226" y="559"/>
                    <a:pt x="3185" y="559"/>
                  </a:cubicBezTo>
                  <a:cubicBezTo>
                    <a:pt x="3144" y="559"/>
                    <a:pt x="3101" y="564"/>
                    <a:pt x="3058" y="575"/>
                  </a:cubicBezTo>
                  <a:cubicBezTo>
                    <a:pt x="2798" y="553"/>
                    <a:pt x="2559" y="510"/>
                    <a:pt x="2299" y="445"/>
                  </a:cubicBezTo>
                  <a:cubicBezTo>
                    <a:pt x="1887" y="293"/>
                    <a:pt x="1475" y="141"/>
                    <a:pt x="1041" y="33"/>
                  </a:cubicBezTo>
                  <a:cubicBezTo>
                    <a:pt x="976" y="11"/>
                    <a:pt x="906" y="0"/>
                    <a:pt x="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3997;p67"/>
            <p:cNvSpPr/>
            <p:nvPr/>
          </p:nvSpPr>
          <p:spPr>
            <a:xfrm>
              <a:off x="6759360" y="4121020"/>
              <a:ext cx="466197" cy="94106"/>
            </a:xfrm>
            <a:custGeom>
              <a:avLst/>
              <a:gdLst/>
              <a:ahLst/>
              <a:cxnLst/>
              <a:rect l="l" t="t" r="r" b="b"/>
              <a:pathLst>
                <a:path w="3012" h="608" extrusionOk="0">
                  <a:moveTo>
                    <a:pt x="44" y="1"/>
                  </a:moveTo>
                  <a:lnTo>
                    <a:pt x="1" y="22"/>
                  </a:lnTo>
                  <a:cubicBezTo>
                    <a:pt x="413" y="304"/>
                    <a:pt x="911" y="499"/>
                    <a:pt x="1410" y="564"/>
                  </a:cubicBezTo>
                  <a:cubicBezTo>
                    <a:pt x="1627" y="586"/>
                    <a:pt x="1865" y="608"/>
                    <a:pt x="2082" y="608"/>
                  </a:cubicBezTo>
                  <a:cubicBezTo>
                    <a:pt x="2321" y="608"/>
                    <a:pt x="2581" y="586"/>
                    <a:pt x="2819" y="564"/>
                  </a:cubicBezTo>
                  <a:lnTo>
                    <a:pt x="2971" y="564"/>
                  </a:lnTo>
                  <a:lnTo>
                    <a:pt x="2993" y="543"/>
                  </a:lnTo>
                  <a:cubicBezTo>
                    <a:pt x="3011" y="543"/>
                    <a:pt x="2998" y="495"/>
                    <a:pt x="2980" y="495"/>
                  </a:cubicBezTo>
                  <a:cubicBezTo>
                    <a:pt x="2977" y="495"/>
                    <a:pt x="2974" y="496"/>
                    <a:pt x="2971" y="499"/>
                  </a:cubicBezTo>
                  <a:lnTo>
                    <a:pt x="2733" y="521"/>
                  </a:lnTo>
                  <a:cubicBezTo>
                    <a:pt x="2516" y="543"/>
                    <a:pt x="2299" y="554"/>
                    <a:pt x="2082" y="554"/>
                  </a:cubicBezTo>
                  <a:cubicBezTo>
                    <a:pt x="1865" y="554"/>
                    <a:pt x="1648" y="543"/>
                    <a:pt x="1432" y="521"/>
                  </a:cubicBezTo>
                  <a:cubicBezTo>
                    <a:pt x="933" y="456"/>
                    <a:pt x="456" y="283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3998;p67"/>
            <p:cNvSpPr/>
            <p:nvPr/>
          </p:nvSpPr>
          <p:spPr>
            <a:xfrm>
              <a:off x="6729178" y="4198255"/>
              <a:ext cx="496844" cy="50923"/>
            </a:xfrm>
            <a:custGeom>
              <a:avLst/>
              <a:gdLst/>
              <a:ahLst/>
              <a:cxnLst/>
              <a:rect l="l" t="t" r="r" b="b"/>
              <a:pathLst>
                <a:path w="3210" h="329" extrusionOk="0">
                  <a:moveTo>
                    <a:pt x="1" y="0"/>
                  </a:moveTo>
                  <a:lnTo>
                    <a:pt x="1" y="44"/>
                  </a:lnTo>
                  <a:cubicBezTo>
                    <a:pt x="541" y="236"/>
                    <a:pt x="1108" y="328"/>
                    <a:pt x="1675" y="328"/>
                  </a:cubicBezTo>
                  <a:cubicBezTo>
                    <a:pt x="2133" y="328"/>
                    <a:pt x="2591" y="268"/>
                    <a:pt x="3036" y="152"/>
                  </a:cubicBezTo>
                  <a:lnTo>
                    <a:pt x="3123" y="131"/>
                  </a:lnTo>
                  <a:lnTo>
                    <a:pt x="3209" y="87"/>
                  </a:lnTo>
                  <a:cubicBezTo>
                    <a:pt x="3209" y="87"/>
                    <a:pt x="3209" y="87"/>
                    <a:pt x="3209" y="65"/>
                  </a:cubicBezTo>
                  <a:lnTo>
                    <a:pt x="3166" y="65"/>
                  </a:lnTo>
                  <a:lnTo>
                    <a:pt x="3123" y="87"/>
                  </a:lnTo>
                  <a:lnTo>
                    <a:pt x="3014" y="109"/>
                  </a:lnTo>
                  <a:cubicBezTo>
                    <a:pt x="2569" y="225"/>
                    <a:pt x="2116" y="285"/>
                    <a:pt x="1663" y="285"/>
                  </a:cubicBezTo>
                  <a:cubicBezTo>
                    <a:pt x="1101" y="285"/>
                    <a:pt x="541" y="19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3999;p67"/>
            <p:cNvSpPr/>
            <p:nvPr/>
          </p:nvSpPr>
          <p:spPr>
            <a:xfrm>
              <a:off x="6665408" y="4208316"/>
              <a:ext cx="564018" cy="91320"/>
            </a:xfrm>
            <a:custGeom>
              <a:avLst/>
              <a:gdLst/>
              <a:ahLst/>
              <a:cxnLst/>
              <a:rect l="l" t="t" r="r" b="b"/>
              <a:pathLst>
                <a:path w="3644" h="590" extrusionOk="0">
                  <a:moveTo>
                    <a:pt x="3621" y="0"/>
                  </a:moveTo>
                  <a:lnTo>
                    <a:pt x="3513" y="66"/>
                  </a:lnTo>
                  <a:lnTo>
                    <a:pt x="3426" y="87"/>
                  </a:lnTo>
                  <a:cubicBezTo>
                    <a:pt x="2773" y="394"/>
                    <a:pt x="2062" y="545"/>
                    <a:pt x="1349" y="545"/>
                  </a:cubicBezTo>
                  <a:cubicBezTo>
                    <a:pt x="903" y="545"/>
                    <a:pt x="456" y="486"/>
                    <a:pt x="22" y="369"/>
                  </a:cubicBezTo>
                  <a:cubicBezTo>
                    <a:pt x="22" y="369"/>
                    <a:pt x="1" y="391"/>
                    <a:pt x="1" y="412"/>
                  </a:cubicBezTo>
                  <a:cubicBezTo>
                    <a:pt x="439" y="530"/>
                    <a:pt x="887" y="589"/>
                    <a:pt x="1335" y="589"/>
                  </a:cubicBezTo>
                  <a:cubicBezTo>
                    <a:pt x="2039" y="589"/>
                    <a:pt x="2742" y="444"/>
                    <a:pt x="3405" y="152"/>
                  </a:cubicBezTo>
                  <a:cubicBezTo>
                    <a:pt x="3470" y="131"/>
                    <a:pt x="3556" y="87"/>
                    <a:pt x="3643" y="44"/>
                  </a:cubicBezTo>
                  <a:cubicBezTo>
                    <a:pt x="3643" y="44"/>
                    <a:pt x="3643" y="22"/>
                    <a:pt x="3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4000;p67"/>
            <p:cNvSpPr/>
            <p:nvPr/>
          </p:nvSpPr>
          <p:spPr>
            <a:xfrm>
              <a:off x="7205745" y="4147952"/>
              <a:ext cx="53863" cy="104167"/>
            </a:xfrm>
            <a:custGeom>
              <a:avLst/>
              <a:gdLst/>
              <a:ahLst/>
              <a:cxnLst/>
              <a:rect l="l" t="t" r="r" b="b"/>
              <a:pathLst>
                <a:path w="348" h="673" fill="none" extrusionOk="0">
                  <a:moveTo>
                    <a:pt x="109" y="0"/>
                  </a:moveTo>
                  <a:cubicBezTo>
                    <a:pt x="44" y="44"/>
                    <a:pt x="0" y="130"/>
                    <a:pt x="22" y="217"/>
                  </a:cubicBezTo>
                  <a:cubicBezTo>
                    <a:pt x="44" y="282"/>
                    <a:pt x="87" y="347"/>
                    <a:pt x="152" y="369"/>
                  </a:cubicBezTo>
                  <a:cubicBezTo>
                    <a:pt x="152" y="499"/>
                    <a:pt x="217" y="629"/>
                    <a:pt x="347" y="672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4001;p67"/>
            <p:cNvSpPr/>
            <p:nvPr/>
          </p:nvSpPr>
          <p:spPr>
            <a:xfrm>
              <a:off x="6823129" y="4117770"/>
              <a:ext cx="396082" cy="90701"/>
            </a:xfrm>
            <a:custGeom>
              <a:avLst/>
              <a:gdLst/>
              <a:ahLst/>
              <a:cxnLst/>
              <a:rect l="l" t="t" r="r" b="b"/>
              <a:pathLst>
                <a:path w="2559" h="586" fill="none" extrusionOk="0">
                  <a:moveTo>
                    <a:pt x="1" y="0"/>
                  </a:moveTo>
                  <a:cubicBezTo>
                    <a:pt x="781" y="390"/>
                    <a:pt x="1670" y="585"/>
                    <a:pt x="2559" y="542"/>
                  </a:cubicBezTo>
                </a:path>
              </a:pathLst>
            </a:custGeom>
            <a:noFill/>
            <a:ln w="3250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4002;p67"/>
            <p:cNvSpPr/>
            <p:nvPr/>
          </p:nvSpPr>
          <p:spPr>
            <a:xfrm>
              <a:off x="7017842" y="4214972"/>
              <a:ext cx="208179" cy="100917"/>
            </a:xfrm>
            <a:custGeom>
              <a:avLst/>
              <a:gdLst/>
              <a:ahLst/>
              <a:cxnLst/>
              <a:rect l="l" t="t" r="r" b="b"/>
              <a:pathLst>
                <a:path w="1345" h="652" fill="none" extrusionOk="0">
                  <a:moveTo>
                    <a:pt x="0" y="651"/>
                  </a:moveTo>
                  <a:cubicBezTo>
                    <a:pt x="477" y="499"/>
                    <a:pt x="932" y="283"/>
                    <a:pt x="1344" y="1"/>
                  </a:cubicBezTo>
                </a:path>
              </a:pathLst>
            </a:custGeom>
            <a:noFill/>
            <a:ln w="3250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4003;p67"/>
            <p:cNvSpPr/>
            <p:nvPr/>
          </p:nvSpPr>
          <p:spPr>
            <a:xfrm>
              <a:off x="5863493" y="3533166"/>
              <a:ext cx="912892" cy="739075"/>
            </a:xfrm>
            <a:custGeom>
              <a:avLst/>
              <a:gdLst/>
              <a:ahLst/>
              <a:cxnLst/>
              <a:rect l="l" t="t" r="r" b="b"/>
              <a:pathLst>
                <a:path w="5898" h="4775" extrusionOk="0">
                  <a:moveTo>
                    <a:pt x="1880" y="1"/>
                  </a:moveTo>
                  <a:cubicBezTo>
                    <a:pt x="1517" y="1"/>
                    <a:pt x="1155" y="49"/>
                    <a:pt x="802" y="156"/>
                  </a:cubicBezTo>
                  <a:cubicBezTo>
                    <a:pt x="585" y="221"/>
                    <a:pt x="369" y="330"/>
                    <a:pt x="217" y="503"/>
                  </a:cubicBezTo>
                  <a:cubicBezTo>
                    <a:pt x="43" y="698"/>
                    <a:pt x="0" y="959"/>
                    <a:pt x="130" y="1175"/>
                  </a:cubicBezTo>
                  <a:cubicBezTo>
                    <a:pt x="173" y="1240"/>
                    <a:pt x="239" y="1306"/>
                    <a:pt x="325" y="1371"/>
                  </a:cubicBezTo>
                  <a:lnTo>
                    <a:pt x="369" y="1414"/>
                  </a:lnTo>
                  <a:cubicBezTo>
                    <a:pt x="412" y="1457"/>
                    <a:pt x="434" y="1501"/>
                    <a:pt x="455" y="1566"/>
                  </a:cubicBezTo>
                  <a:cubicBezTo>
                    <a:pt x="542" y="1804"/>
                    <a:pt x="325" y="2086"/>
                    <a:pt x="390" y="2325"/>
                  </a:cubicBezTo>
                  <a:cubicBezTo>
                    <a:pt x="390" y="2325"/>
                    <a:pt x="412" y="2346"/>
                    <a:pt x="412" y="2368"/>
                  </a:cubicBezTo>
                  <a:cubicBezTo>
                    <a:pt x="564" y="2563"/>
                    <a:pt x="911" y="2520"/>
                    <a:pt x="1019" y="2736"/>
                  </a:cubicBezTo>
                  <a:cubicBezTo>
                    <a:pt x="1041" y="2780"/>
                    <a:pt x="1062" y="2845"/>
                    <a:pt x="1062" y="2910"/>
                  </a:cubicBezTo>
                  <a:cubicBezTo>
                    <a:pt x="1062" y="2932"/>
                    <a:pt x="1062" y="2953"/>
                    <a:pt x="1062" y="2975"/>
                  </a:cubicBezTo>
                  <a:cubicBezTo>
                    <a:pt x="1041" y="3062"/>
                    <a:pt x="997" y="3170"/>
                    <a:pt x="954" y="3257"/>
                  </a:cubicBezTo>
                  <a:cubicBezTo>
                    <a:pt x="889" y="3539"/>
                    <a:pt x="954" y="3842"/>
                    <a:pt x="1127" y="4081"/>
                  </a:cubicBezTo>
                  <a:lnTo>
                    <a:pt x="1171" y="4146"/>
                  </a:lnTo>
                  <a:lnTo>
                    <a:pt x="1192" y="4146"/>
                  </a:lnTo>
                  <a:cubicBezTo>
                    <a:pt x="1388" y="4406"/>
                    <a:pt x="1648" y="4579"/>
                    <a:pt x="1973" y="4666"/>
                  </a:cubicBezTo>
                  <a:cubicBezTo>
                    <a:pt x="2016" y="4688"/>
                    <a:pt x="2081" y="4731"/>
                    <a:pt x="2125" y="4731"/>
                  </a:cubicBezTo>
                  <a:cubicBezTo>
                    <a:pt x="2255" y="4753"/>
                    <a:pt x="2407" y="4774"/>
                    <a:pt x="2558" y="4774"/>
                  </a:cubicBezTo>
                  <a:cubicBezTo>
                    <a:pt x="3079" y="4753"/>
                    <a:pt x="3599" y="4601"/>
                    <a:pt x="4054" y="4319"/>
                  </a:cubicBezTo>
                  <a:cubicBezTo>
                    <a:pt x="4618" y="4037"/>
                    <a:pt x="5095" y="3604"/>
                    <a:pt x="5464" y="3083"/>
                  </a:cubicBezTo>
                  <a:cubicBezTo>
                    <a:pt x="5702" y="2693"/>
                    <a:pt x="5854" y="2238"/>
                    <a:pt x="5875" y="1782"/>
                  </a:cubicBezTo>
                  <a:cubicBezTo>
                    <a:pt x="5875" y="1631"/>
                    <a:pt x="5897" y="1371"/>
                    <a:pt x="5767" y="1284"/>
                  </a:cubicBezTo>
                  <a:cubicBezTo>
                    <a:pt x="5724" y="1262"/>
                    <a:pt x="5659" y="1240"/>
                    <a:pt x="5594" y="1240"/>
                  </a:cubicBezTo>
                  <a:lnTo>
                    <a:pt x="5485" y="1240"/>
                  </a:lnTo>
                  <a:cubicBezTo>
                    <a:pt x="5355" y="1219"/>
                    <a:pt x="5247" y="1175"/>
                    <a:pt x="5117" y="1110"/>
                  </a:cubicBezTo>
                  <a:cubicBezTo>
                    <a:pt x="4878" y="1002"/>
                    <a:pt x="4640" y="872"/>
                    <a:pt x="4423" y="720"/>
                  </a:cubicBezTo>
                  <a:cubicBezTo>
                    <a:pt x="3654" y="290"/>
                    <a:pt x="2765" y="1"/>
                    <a:pt x="18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4004;p67"/>
            <p:cNvSpPr/>
            <p:nvPr/>
          </p:nvSpPr>
          <p:spPr>
            <a:xfrm>
              <a:off x="6695590" y="3725093"/>
              <a:ext cx="27087" cy="134349"/>
            </a:xfrm>
            <a:custGeom>
              <a:avLst/>
              <a:gdLst/>
              <a:ahLst/>
              <a:cxnLst/>
              <a:rect l="l" t="t" r="r" b="b"/>
              <a:pathLst>
                <a:path w="175" h="868" extrusionOk="0">
                  <a:moveTo>
                    <a:pt x="109" y="0"/>
                  </a:moveTo>
                  <a:lnTo>
                    <a:pt x="88" y="66"/>
                  </a:lnTo>
                  <a:cubicBezTo>
                    <a:pt x="44" y="131"/>
                    <a:pt x="23" y="217"/>
                    <a:pt x="23" y="282"/>
                  </a:cubicBezTo>
                  <a:cubicBezTo>
                    <a:pt x="1" y="304"/>
                    <a:pt x="1" y="326"/>
                    <a:pt x="23" y="347"/>
                  </a:cubicBezTo>
                  <a:cubicBezTo>
                    <a:pt x="1" y="412"/>
                    <a:pt x="1" y="477"/>
                    <a:pt x="23" y="564"/>
                  </a:cubicBezTo>
                  <a:cubicBezTo>
                    <a:pt x="1" y="586"/>
                    <a:pt x="1" y="608"/>
                    <a:pt x="23" y="629"/>
                  </a:cubicBezTo>
                  <a:cubicBezTo>
                    <a:pt x="23" y="694"/>
                    <a:pt x="23" y="781"/>
                    <a:pt x="44" y="846"/>
                  </a:cubicBezTo>
                  <a:cubicBezTo>
                    <a:pt x="66" y="868"/>
                    <a:pt x="66" y="868"/>
                    <a:pt x="88" y="868"/>
                  </a:cubicBezTo>
                  <a:cubicBezTo>
                    <a:pt x="109" y="868"/>
                    <a:pt x="109" y="846"/>
                    <a:pt x="109" y="824"/>
                  </a:cubicBezTo>
                  <a:cubicBezTo>
                    <a:pt x="23" y="542"/>
                    <a:pt x="44" y="261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4005;p67"/>
            <p:cNvSpPr/>
            <p:nvPr/>
          </p:nvSpPr>
          <p:spPr>
            <a:xfrm>
              <a:off x="5913797" y="3682528"/>
              <a:ext cx="805475" cy="69496"/>
            </a:xfrm>
            <a:custGeom>
              <a:avLst/>
              <a:gdLst/>
              <a:ahLst/>
              <a:cxnLst/>
              <a:rect l="l" t="t" r="r" b="b"/>
              <a:pathLst>
                <a:path w="5204" h="449" extrusionOk="0">
                  <a:moveTo>
                    <a:pt x="2385" y="0"/>
                  </a:moveTo>
                  <a:cubicBezTo>
                    <a:pt x="1573" y="0"/>
                    <a:pt x="766" y="135"/>
                    <a:pt x="0" y="406"/>
                  </a:cubicBezTo>
                  <a:lnTo>
                    <a:pt x="44" y="449"/>
                  </a:lnTo>
                  <a:cubicBezTo>
                    <a:pt x="790" y="185"/>
                    <a:pt x="1567" y="60"/>
                    <a:pt x="2346" y="60"/>
                  </a:cubicBezTo>
                  <a:cubicBezTo>
                    <a:pt x="2721" y="60"/>
                    <a:pt x="3096" y="89"/>
                    <a:pt x="3469" y="145"/>
                  </a:cubicBezTo>
                  <a:cubicBezTo>
                    <a:pt x="3621" y="167"/>
                    <a:pt x="3794" y="189"/>
                    <a:pt x="3946" y="210"/>
                  </a:cubicBezTo>
                  <a:cubicBezTo>
                    <a:pt x="4336" y="297"/>
                    <a:pt x="4748" y="341"/>
                    <a:pt x="5160" y="341"/>
                  </a:cubicBezTo>
                  <a:cubicBezTo>
                    <a:pt x="5182" y="341"/>
                    <a:pt x="5204" y="319"/>
                    <a:pt x="5204" y="319"/>
                  </a:cubicBezTo>
                  <a:cubicBezTo>
                    <a:pt x="5204" y="297"/>
                    <a:pt x="5182" y="297"/>
                    <a:pt x="5182" y="297"/>
                  </a:cubicBezTo>
                  <a:cubicBezTo>
                    <a:pt x="5182" y="286"/>
                    <a:pt x="5176" y="281"/>
                    <a:pt x="5171" y="281"/>
                  </a:cubicBezTo>
                  <a:cubicBezTo>
                    <a:pt x="5166" y="281"/>
                    <a:pt x="5160" y="286"/>
                    <a:pt x="5160" y="297"/>
                  </a:cubicBezTo>
                  <a:cubicBezTo>
                    <a:pt x="4748" y="275"/>
                    <a:pt x="4336" y="232"/>
                    <a:pt x="3946" y="167"/>
                  </a:cubicBezTo>
                  <a:lnTo>
                    <a:pt x="3469" y="80"/>
                  </a:lnTo>
                  <a:cubicBezTo>
                    <a:pt x="3109" y="27"/>
                    <a:pt x="2747" y="0"/>
                    <a:pt x="2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4006;p67"/>
            <p:cNvSpPr/>
            <p:nvPr/>
          </p:nvSpPr>
          <p:spPr>
            <a:xfrm>
              <a:off x="5923857" y="3765181"/>
              <a:ext cx="785354" cy="134504"/>
            </a:xfrm>
            <a:custGeom>
              <a:avLst/>
              <a:gdLst/>
              <a:ahLst/>
              <a:cxnLst/>
              <a:rect l="l" t="t" r="r" b="b"/>
              <a:pathLst>
                <a:path w="5074" h="869" extrusionOk="0">
                  <a:moveTo>
                    <a:pt x="4287" y="1"/>
                  </a:moveTo>
                  <a:cubicBezTo>
                    <a:pt x="2817" y="1"/>
                    <a:pt x="1361" y="282"/>
                    <a:pt x="0" y="804"/>
                  </a:cubicBezTo>
                  <a:cubicBezTo>
                    <a:pt x="0" y="826"/>
                    <a:pt x="22" y="847"/>
                    <a:pt x="22" y="869"/>
                  </a:cubicBezTo>
                  <a:cubicBezTo>
                    <a:pt x="1407" y="338"/>
                    <a:pt x="2875" y="72"/>
                    <a:pt x="4367" y="72"/>
                  </a:cubicBezTo>
                  <a:cubicBezTo>
                    <a:pt x="4581" y="72"/>
                    <a:pt x="4794" y="78"/>
                    <a:pt x="5009" y="88"/>
                  </a:cubicBezTo>
                  <a:lnTo>
                    <a:pt x="5030" y="88"/>
                  </a:lnTo>
                  <a:cubicBezTo>
                    <a:pt x="5052" y="88"/>
                    <a:pt x="5074" y="67"/>
                    <a:pt x="5074" y="67"/>
                  </a:cubicBezTo>
                  <a:cubicBezTo>
                    <a:pt x="5074" y="45"/>
                    <a:pt x="5052" y="23"/>
                    <a:pt x="5030" y="23"/>
                  </a:cubicBezTo>
                  <a:lnTo>
                    <a:pt x="5009" y="23"/>
                  </a:lnTo>
                  <a:cubicBezTo>
                    <a:pt x="4768" y="8"/>
                    <a:pt x="4527" y="1"/>
                    <a:pt x="4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4007;p67"/>
            <p:cNvSpPr/>
            <p:nvPr/>
          </p:nvSpPr>
          <p:spPr>
            <a:xfrm>
              <a:off x="6024464" y="3808984"/>
              <a:ext cx="681342" cy="181402"/>
            </a:xfrm>
            <a:custGeom>
              <a:avLst/>
              <a:gdLst/>
              <a:ahLst/>
              <a:cxnLst/>
              <a:rect l="l" t="t" r="r" b="b"/>
              <a:pathLst>
                <a:path w="4402" h="1172" extrusionOk="0">
                  <a:moveTo>
                    <a:pt x="4337" y="0"/>
                  </a:moveTo>
                  <a:cubicBezTo>
                    <a:pt x="2928" y="499"/>
                    <a:pt x="1475" y="868"/>
                    <a:pt x="1" y="1106"/>
                  </a:cubicBezTo>
                  <a:cubicBezTo>
                    <a:pt x="1" y="1128"/>
                    <a:pt x="1" y="1150"/>
                    <a:pt x="1" y="1171"/>
                  </a:cubicBezTo>
                  <a:cubicBezTo>
                    <a:pt x="1475" y="933"/>
                    <a:pt x="2928" y="564"/>
                    <a:pt x="4337" y="66"/>
                  </a:cubicBezTo>
                  <a:lnTo>
                    <a:pt x="4380" y="66"/>
                  </a:lnTo>
                  <a:cubicBezTo>
                    <a:pt x="4380" y="66"/>
                    <a:pt x="4402" y="44"/>
                    <a:pt x="4380" y="22"/>
                  </a:cubicBezTo>
                  <a:cubicBezTo>
                    <a:pt x="4380" y="0"/>
                    <a:pt x="4359" y="0"/>
                    <a:pt x="4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4008;p67"/>
            <p:cNvSpPr/>
            <p:nvPr/>
          </p:nvSpPr>
          <p:spPr>
            <a:xfrm>
              <a:off x="6037930" y="3881885"/>
              <a:ext cx="683354" cy="292999"/>
            </a:xfrm>
            <a:custGeom>
              <a:avLst/>
              <a:gdLst/>
              <a:ahLst/>
              <a:cxnLst/>
              <a:rect l="l" t="t" r="r" b="b"/>
              <a:pathLst>
                <a:path w="4415" h="1893" extrusionOk="0">
                  <a:moveTo>
                    <a:pt x="4361" y="1"/>
                  </a:moveTo>
                  <a:cubicBezTo>
                    <a:pt x="4353" y="1"/>
                    <a:pt x="4345" y="2"/>
                    <a:pt x="4337" y="6"/>
                  </a:cubicBezTo>
                  <a:cubicBezTo>
                    <a:pt x="3187" y="1156"/>
                    <a:pt x="1626" y="1806"/>
                    <a:pt x="0" y="1828"/>
                  </a:cubicBezTo>
                  <a:lnTo>
                    <a:pt x="44" y="1893"/>
                  </a:lnTo>
                  <a:lnTo>
                    <a:pt x="65" y="1893"/>
                  </a:lnTo>
                  <a:cubicBezTo>
                    <a:pt x="1692" y="1849"/>
                    <a:pt x="3231" y="1199"/>
                    <a:pt x="4402" y="50"/>
                  </a:cubicBezTo>
                  <a:lnTo>
                    <a:pt x="4380" y="50"/>
                  </a:lnTo>
                  <a:cubicBezTo>
                    <a:pt x="4415" y="32"/>
                    <a:pt x="4393" y="1"/>
                    <a:pt x="4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4009;p67"/>
            <p:cNvSpPr/>
            <p:nvPr/>
          </p:nvSpPr>
          <p:spPr>
            <a:xfrm>
              <a:off x="6168719" y="3893648"/>
              <a:ext cx="570674" cy="371936"/>
            </a:xfrm>
            <a:custGeom>
              <a:avLst/>
              <a:gdLst/>
              <a:ahLst/>
              <a:cxnLst/>
              <a:rect l="l" t="t" r="r" b="b"/>
              <a:pathLst>
                <a:path w="3687" h="2403" extrusionOk="0">
                  <a:moveTo>
                    <a:pt x="3657" y="1"/>
                  </a:moveTo>
                  <a:cubicBezTo>
                    <a:pt x="3649" y="1"/>
                    <a:pt x="3643" y="6"/>
                    <a:pt x="3643" y="17"/>
                  </a:cubicBezTo>
                  <a:cubicBezTo>
                    <a:pt x="2841" y="1318"/>
                    <a:pt x="1497" y="2164"/>
                    <a:pt x="1" y="2337"/>
                  </a:cubicBezTo>
                  <a:cubicBezTo>
                    <a:pt x="44" y="2359"/>
                    <a:pt x="109" y="2402"/>
                    <a:pt x="153" y="2402"/>
                  </a:cubicBezTo>
                  <a:cubicBezTo>
                    <a:pt x="1627" y="2164"/>
                    <a:pt x="2906" y="1318"/>
                    <a:pt x="3687" y="61"/>
                  </a:cubicBezTo>
                  <a:cubicBezTo>
                    <a:pt x="3687" y="39"/>
                    <a:pt x="3687" y="17"/>
                    <a:pt x="3687" y="17"/>
                  </a:cubicBezTo>
                  <a:cubicBezTo>
                    <a:pt x="3676" y="6"/>
                    <a:pt x="3665" y="1"/>
                    <a:pt x="3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4010;p67"/>
            <p:cNvSpPr/>
            <p:nvPr/>
          </p:nvSpPr>
          <p:spPr>
            <a:xfrm>
              <a:off x="7568085" y="4047190"/>
              <a:ext cx="174747" cy="104167"/>
            </a:xfrm>
            <a:custGeom>
              <a:avLst/>
              <a:gdLst/>
              <a:ahLst/>
              <a:cxnLst/>
              <a:rect l="l" t="t" r="r" b="b"/>
              <a:pathLst>
                <a:path w="1129" h="673" fill="none" extrusionOk="0">
                  <a:moveTo>
                    <a:pt x="673" y="630"/>
                  </a:moveTo>
                  <a:cubicBezTo>
                    <a:pt x="1128" y="608"/>
                    <a:pt x="846" y="1"/>
                    <a:pt x="478" y="1"/>
                  </a:cubicBezTo>
                  <a:cubicBezTo>
                    <a:pt x="1" y="22"/>
                    <a:pt x="283" y="673"/>
                    <a:pt x="673" y="63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4011;p67"/>
            <p:cNvSpPr/>
            <p:nvPr/>
          </p:nvSpPr>
          <p:spPr>
            <a:xfrm>
              <a:off x="7672097" y="4171324"/>
              <a:ext cx="110977" cy="67329"/>
            </a:xfrm>
            <a:custGeom>
              <a:avLst/>
              <a:gdLst/>
              <a:ahLst/>
              <a:cxnLst/>
              <a:rect l="l" t="t" r="r" b="b"/>
              <a:pathLst>
                <a:path w="717" h="435" fill="none" extrusionOk="0">
                  <a:moveTo>
                    <a:pt x="434" y="413"/>
                  </a:moveTo>
                  <a:cubicBezTo>
                    <a:pt x="716" y="391"/>
                    <a:pt x="543" y="1"/>
                    <a:pt x="304" y="23"/>
                  </a:cubicBezTo>
                  <a:cubicBezTo>
                    <a:pt x="1" y="23"/>
                    <a:pt x="174" y="435"/>
                    <a:pt x="434" y="4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4012;p67"/>
            <p:cNvSpPr/>
            <p:nvPr/>
          </p:nvSpPr>
          <p:spPr>
            <a:xfrm>
              <a:off x="7524437" y="3859287"/>
              <a:ext cx="167936" cy="127693"/>
            </a:xfrm>
            <a:custGeom>
              <a:avLst/>
              <a:gdLst/>
              <a:ahLst/>
              <a:cxnLst/>
              <a:rect l="l" t="t" r="r" b="b"/>
              <a:pathLst>
                <a:path w="1085" h="825" fill="none" extrusionOk="0">
                  <a:moveTo>
                    <a:pt x="846" y="499"/>
                  </a:moveTo>
                  <a:cubicBezTo>
                    <a:pt x="1085" y="131"/>
                    <a:pt x="478" y="1"/>
                    <a:pt x="261" y="283"/>
                  </a:cubicBezTo>
                  <a:cubicBezTo>
                    <a:pt x="1" y="673"/>
                    <a:pt x="651" y="825"/>
                    <a:pt x="846" y="49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4013;p67"/>
            <p:cNvSpPr/>
            <p:nvPr/>
          </p:nvSpPr>
          <p:spPr>
            <a:xfrm>
              <a:off x="7648725" y="3923057"/>
              <a:ext cx="198118" cy="161281"/>
            </a:xfrm>
            <a:custGeom>
              <a:avLst/>
              <a:gdLst/>
              <a:ahLst/>
              <a:cxnLst/>
              <a:rect l="l" t="t" r="r" b="b"/>
              <a:pathLst>
                <a:path w="1280" h="1042" fill="none" extrusionOk="0">
                  <a:moveTo>
                    <a:pt x="390" y="694"/>
                  </a:moveTo>
                  <a:cubicBezTo>
                    <a:pt x="455" y="716"/>
                    <a:pt x="520" y="738"/>
                    <a:pt x="585" y="781"/>
                  </a:cubicBezTo>
                  <a:cubicBezTo>
                    <a:pt x="651" y="846"/>
                    <a:pt x="672" y="933"/>
                    <a:pt x="737" y="976"/>
                  </a:cubicBezTo>
                  <a:cubicBezTo>
                    <a:pt x="824" y="1041"/>
                    <a:pt x="954" y="1041"/>
                    <a:pt x="1041" y="998"/>
                  </a:cubicBezTo>
                  <a:cubicBezTo>
                    <a:pt x="1128" y="933"/>
                    <a:pt x="1193" y="846"/>
                    <a:pt x="1214" y="738"/>
                  </a:cubicBezTo>
                  <a:cubicBezTo>
                    <a:pt x="1279" y="391"/>
                    <a:pt x="1019" y="44"/>
                    <a:pt x="672" y="1"/>
                  </a:cubicBezTo>
                  <a:cubicBezTo>
                    <a:pt x="304" y="1"/>
                    <a:pt x="0" y="478"/>
                    <a:pt x="390" y="6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4014;p67"/>
            <p:cNvSpPr/>
            <p:nvPr/>
          </p:nvSpPr>
          <p:spPr>
            <a:xfrm>
              <a:off x="7598267" y="3694911"/>
              <a:ext cx="312346" cy="161281"/>
            </a:xfrm>
            <a:custGeom>
              <a:avLst/>
              <a:gdLst/>
              <a:ahLst/>
              <a:cxnLst/>
              <a:rect l="l" t="t" r="r" b="b"/>
              <a:pathLst>
                <a:path w="2018" h="1042" fill="none" extrusionOk="0">
                  <a:moveTo>
                    <a:pt x="369" y="803"/>
                  </a:moveTo>
                  <a:cubicBezTo>
                    <a:pt x="500" y="911"/>
                    <a:pt x="651" y="976"/>
                    <a:pt x="825" y="976"/>
                  </a:cubicBezTo>
                  <a:cubicBezTo>
                    <a:pt x="1020" y="998"/>
                    <a:pt x="1215" y="1019"/>
                    <a:pt x="1432" y="1019"/>
                  </a:cubicBezTo>
                  <a:cubicBezTo>
                    <a:pt x="1800" y="1041"/>
                    <a:pt x="2017" y="586"/>
                    <a:pt x="1757" y="304"/>
                  </a:cubicBezTo>
                  <a:cubicBezTo>
                    <a:pt x="1605" y="152"/>
                    <a:pt x="1410" y="44"/>
                    <a:pt x="1215" y="22"/>
                  </a:cubicBezTo>
                  <a:cubicBezTo>
                    <a:pt x="890" y="0"/>
                    <a:pt x="1" y="347"/>
                    <a:pt x="369" y="80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1" y="1033896"/>
            <a:ext cx="321945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1" y="1033896"/>
            <a:ext cx="4638674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Google Shape;3080;p63"/>
          <p:cNvSpPr txBox="1">
            <a:spLocks noGrp="1"/>
          </p:cNvSpPr>
          <p:nvPr>
            <p:ph type="title" idx="2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3081" name="Google Shape;3081;p63"/>
          <p:cNvGrpSpPr/>
          <p:nvPr/>
        </p:nvGrpSpPr>
        <p:grpSpPr>
          <a:xfrm>
            <a:off x="2245702" y="2753606"/>
            <a:ext cx="3025037" cy="2042219"/>
            <a:chOff x="3061675" y="1092775"/>
            <a:chExt cx="2624078" cy="1771530"/>
          </a:xfrm>
        </p:grpSpPr>
        <p:sp>
          <p:nvSpPr>
            <p:cNvPr id="3082" name="Google Shape;3082;p63"/>
            <p:cNvSpPr/>
            <p:nvPr/>
          </p:nvSpPr>
          <p:spPr>
            <a:xfrm>
              <a:off x="3061675" y="2087143"/>
              <a:ext cx="2624078" cy="777162"/>
            </a:xfrm>
            <a:custGeom>
              <a:avLst/>
              <a:gdLst/>
              <a:ahLst/>
              <a:cxnLst/>
              <a:rect l="l" t="t" r="r" b="b"/>
              <a:pathLst>
                <a:path w="89065" h="26378" extrusionOk="0">
                  <a:moveTo>
                    <a:pt x="39041" y="1"/>
                  </a:moveTo>
                  <a:cubicBezTo>
                    <a:pt x="34280" y="1"/>
                    <a:pt x="29618" y="413"/>
                    <a:pt x="24585" y="1342"/>
                  </a:cubicBezTo>
                  <a:cubicBezTo>
                    <a:pt x="19214" y="2310"/>
                    <a:pt x="13944" y="3944"/>
                    <a:pt x="8974" y="6213"/>
                  </a:cubicBezTo>
                  <a:cubicBezTo>
                    <a:pt x="6405" y="7347"/>
                    <a:pt x="3903" y="8714"/>
                    <a:pt x="2269" y="10683"/>
                  </a:cubicBezTo>
                  <a:cubicBezTo>
                    <a:pt x="634" y="12651"/>
                    <a:pt x="1" y="15353"/>
                    <a:pt x="1402" y="17454"/>
                  </a:cubicBezTo>
                  <a:cubicBezTo>
                    <a:pt x="2836" y="19656"/>
                    <a:pt x="5971" y="20656"/>
                    <a:pt x="8907" y="21490"/>
                  </a:cubicBezTo>
                  <a:cubicBezTo>
                    <a:pt x="15162" y="23264"/>
                    <a:pt x="21574" y="25099"/>
                    <a:pt x="28231" y="25099"/>
                  </a:cubicBezTo>
                  <a:cubicBezTo>
                    <a:pt x="28461" y="25099"/>
                    <a:pt x="28691" y="25097"/>
                    <a:pt x="28921" y="25093"/>
                  </a:cubicBezTo>
                  <a:cubicBezTo>
                    <a:pt x="28999" y="25097"/>
                    <a:pt x="29078" y="25099"/>
                    <a:pt x="29157" y="25099"/>
                  </a:cubicBezTo>
                  <a:cubicBezTo>
                    <a:pt x="29718" y="25099"/>
                    <a:pt x="30296" y="24993"/>
                    <a:pt x="30823" y="24759"/>
                  </a:cubicBezTo>
                  <a:cubicBezTo>
                    <a:pt x="31356" y="24426"/>
                    <a:pt x="31790" y="23992"/>
                    <a:pt x="32090" y="23458"/>
                  </a:cubicBezTo>
                  <a:cubicBezTo>
                    <a:pt x="33891" y="20957"/>
                    <a:pt x="36026" y="18688"/>
                    <a:pt x="38395" y="16754"/>
                  </a:cubicBezTo>
                  <a:cubicBezTo>
                    <a:pt x="39095" y="19455"/>
                    <a:pt x="39796" y="22191"/>
                    <a:pt x="40496" y="24893"/>
                  </a:cubicBezTo>
                  <a:cubicBezTo>
                    <a:pt x="40529" y="25226"/>
                    <a:pt x="40696" y="25526"/>
                    <a:pt x="40963" y="25727"/>
                  </a:cubicBezTo>
                  <a:cubicBezTo>
                    <a:pt x="41225" y="25872"/>
                    <a:pt x="41537" y="25967"/>
                    <a:pt x="41833" y="25967"/>
                  </a:cubicBezTo>
                  <a:cubicBezTo>
                    <a:pt x="41877" y="25967"/>
                    <a:pt x="41921" y="25964"/>
                    <a:pt x="41964" y="25960"/>
                  </a:cubicBezTo>
                  <a:cubicBezTo>
                    <a:pt x="47413" y="26234"/>
                    <a:pt x="52844" y="26378"/>
                    <a:pt x="58284" y="26378"/>
                  </a:cubicBezTo>
                  <a:cubicBezTo>
                    <a:pt x="60137" y="26378"/>
                    <a:pt x="61990" y="26361"/>
                    <a:pt x="63846" y="26327"/>
                  </a:cubicBezTo>
                  <a:lnTo>
                    <a:pt x="82426" y="23492"/>
                  </a:lnTo>
                  <a:cubicBezTo>
                    <a:pt x="85128" y="22391"/>
                    <a:pt x="87663" y="20623"/>
                    <a:pt x="88464" y="18221"/>
                  </a:cubicBezTo>
                  <a:cubicBezTo>
                    <a:pt x="89064" y="16253"/>
                    <a:pt x="88397" y="14185"/>
                    <a:pt x="87396" y="12317"/>
                  </a:cubicBezTo>
                  <a:cubicBezTo>
                    <a:pt x="86629" y="10749"/>
                    <a:pt x="85462" y="9382"/>
                    <a:pt x="84027" y="8348"/>
                  </a:cubicBezTo>
                  <a:cubicBezTo>
                    <a:pt x="82660" y="7447"/>
                    <a:pt x="80992" y="6913"/>
                    <a:pt x="79357" y="6446"/>
                  </a:cubicBezTo>
                  <a:cubicBezTo>
                    <a:pt x="69650" y="3611"/>
                    <a:pt x="59743" y="1676"/>
                    <a:pt x="49703" y="609"/>
                  </a:cubicBezTo>
                  <a:cubicBezTo>
                    <a:pt x="45979" y="217"/>
                    <a:pt x="42484" y="1"/>
                    <a:pt x="39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3" name="Google Shape;3083;p63"/>
            <p:cNvSpPr/>
            <p:nvPr/>
          </p:nvSpPr>
          <p:spPr>
            <a:xfrm>
              <a:off x="3380108" y="2369426"/>
              <a:ext cx="845220" cy="322379"/>
            </a:xfrm>
            <a:custGeom>
              <a:avLst/>
              <a:gdLst/>
              <a:ahLst/>
              <a:cxnLst/>
              <a:rect l="l" t="t" r="r" b="b"/>
              <a:pathLst>
                <a:path w="28688" h="10942" fill="none" extrusionOk="0">
                  <a:moveTo>
                    <a:pt x="0" y="7373"/>
                  </a:moveTo>
                  <a:cubicBezTo>
                    <a:pt x="4203" y="9341"/>
                    <a:pt x="8706" y="10542"/>
                    <a:pt x="13310" y="10942"/>
                  </a:cubicBezTo>
                  <a:cubicBezTo>
                    <a:pt x="13477" y="10942"/>
                    <a:pt x="13643" y="10942"/>
                    <a:pt x="13843" y="10909"/>
                  </a:cubicBezTo>
                  <a:cubicBezTo>
                    <a:pt x="13977" y="10842"/>
                    <a:pt x="14144" y="10742"/>
                    <a:pt x="14277" y="10642"/>
                  </a:cubicBezTo>
                  <a:cubicBezTo>
                    <a:pt x="18046" y="7606"/>
                    <a:pt x="21682" y="4371"/>
                    <a:pt x="25719" y="1702"/>
                  </a:cubicBezTo>
                  <a:cubicBezTo>
                    <a:pt x="26653" y="1035"/>
                    <a:pt x="27653" y="468"/>
                    <a:pt x="28687" y="1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4" name="Google Shape;3084;p63"/>
            <p:cNvSpPr/>
            <p:nvPr/>
          </p:nvSpPr>
          <p:spPr>
            <a:xfrm>
              <a:off x="4294102" y="2378264"/>
              <a:ext cx="632943" cy="354817"/>
            </a:xfrm>
            <a:custGeom>
              <a:avLst/>
              <a:gdLst/>
              <a:ahLst/>
              <a:cxnLst/>
              <a:rect l="l" t="t" r="r" b="b"/>
              <a:pathLst>
                <a:path w="21483" h="12043" fill="none" extrusionOk="0">
                  <a:moveTo>
                    <a:pt x="0" y="1"/>
                  </a:moveTo>
                  <a:cubicBezTo>
                    <a:pt x="1568" y="3337"/>
                    <a:pt x="2369" y="7039"/>
                    <a:pt x="2269" y="10775"/>
                  </a:cubicBezTo>
                  <a:cubicBezTo>
                    <a:pt x="4604" y="11609"/>
                    <a:pt x="7105" y="11809"/>
                    <a:pt x="9574" y="11909"/>
                  </a:cubicBezTo>
                  <a:cubicBezTo>
                    <a:pt x="13543" y="12043"/>
                    <a:pt x="17513" y="11976"/>
                    <a:pt x="21482" y="11909"/>
                  </a:cubicBezTo>
                  <a:cubicBezTo>
                    <a:pt x="19181" y="8007"/>
                    <a:pt x="16245" y="4538"/>
                    <a:pt x="12810" y="1669"/>
                  </a:cubicBezTo>
                  <a:cubicBezTo>
                    <a:pt x="12176" y="1068"/>
                    <a:pt x="11475" y="601"/>
                    <a:pt x="10708" y="268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5" name="Google Shape;3085;p63"/>
            <p:cNvSpPr/>
            <p:nvPr/>
          </p:nvSpPr>
          <p:spPr>
            <a:xfrm>
              <a:off x="4686222" y="2269193"/>
              <a:ext cx="820678" cy="431478"/>
            </a:xfrm>
            <a:custGeom>
              <a:avLst/>
              <a:gdLst/>
              <a:ahLst/>
              <a:cxnLst/>
              <a:rect l="l" t="t" r="r" b="b"/>
              <a:pathLst>
                <a:path w="27855" h="14645" fill="none" extrusionOk="0">
                  <a:moveTo>
                    <a:pt x="1" y="3670"/>
                  </a:moveTo>
                  <a:cubicBezTo>
                    <a:pt x="2369" y="4837"/>
                    <a:pt x="4638" y="6205"/>
                    <a:pt x="6772" y="7773"/>
                  </a:cubicBezTo>
                  <a:cubicBezTo>
                    <a:pt x="9374" y="9707"/>
                    <a:pt x="11776" y="11942"/>
                    <a:pt x="13511" y="14644"/>
                  </a:cubicBezTo>
                  <a:cubicBezTo>
                    <a:pt x="16413" y="14644"/>
                    <a:pt x="19281" y="13977"/>
                    <a:pt x="21883" y="12776"/>
                  </a:cubicBezTo>
                  <a:cubicBezTo>
                    <a:pt x="23117" y="12276"/>
                    <a:pt x="24218" y="11575"/>
                    <a:pt x="25186" y="10675"/>
                  </a:cubicBezTo>
                  <a:cubicBezTo>
                    <a:pt x="26520" y="9340"/>
                    <a:pt x="27220" y="7506"/>
                    <a:pt x="27854" y="5738"/>
                  </a:cubicBezTo>
                  <a:cubicBezTo>
                    <a:pt x="22450" y="2335"/>
                    <a:pt x="16246" y="367"/>
                    <a:pt x="9875" y="0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6" name="Google Shape;3086;p63"/>
            <p:cNvSpPr/>
            <p:nvPr/>
          </p:nvSpPr>
          <p:spPr>
            <a:xfrm>
              <a:off x="3240543" y="2238729"/>
              <a:ext cx="777427" cy="301725"/>
            </a:xfrm>
            <a:custGeom>
              <a:avLst/>
              <a:gdLst/>
              <a:ahLst/>
              <a:cxnLst/>
              <a:rect l="l" t="t" r="r" b="b"/>
              <a:pathLst>
                <a:path w="26387" h="10241" fill="none" extrusionOk="0">
                  <a:moveTo>
                    <a:pt x="167" y="3903"/>
                  </a:moveTo>
                  <a:cubicBezTo>
                    <a:pt x="1" y="4537"/>
                    <a:pt x="67" y="5204"/>
                    <a:pt x="367" y="5804"/>
                  </a:cubicBezTo>
                  <a:cubicBezTo>
                    <a:pt x="1001" y="7572"/>
                    <a:pt x="2169" y="9107"/>
                    <a:pt x="3670" y="10241"/>
                  </a:cubicBezTo>
                  <a:cubicBezTo>
                    <a:pt x="10241" y="5071"/>
                    <a:pt x="18314" y="2269"/>
                    <a:pt x="26386" y="0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7" name="Google Shape;3087;p63"/>
            <p:cNvSpPr/>
            <p:nvPr/>
          </p:nvSpPr>
          <p:spPr>
            <a:xfrm>
              <a:off x="4544712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18685" y="1"/>
                  </a:moveTo>
                  <a:cubicBezTo>
                    <a:pt x="17947" y="1"/>
                    <a:pt x="17195" y="135"/>
                    <a:pt x="16512" y="371"/>
                  </a:cubicBezTo>
                  <a:cubicBezTo>
                    <a:pt x="14010" y="1238"/>
                    <a:pt x="12076" y="3173"/>
                    <a:pt x="10308" y="5107"/>
                  </a:cubicBezTo>
                  <a:cubicBezTo>
                    <a:pt x="6605" y="9143"/>
                    <a:pt x="0" y="14848"/>
                    <a:pt x="2736" y="20952"/>
                  </a:cubicBezTo>
                  <a:cubicBezTo>
                    <a:pt x="3636" y="22953"/>
                    <a:pt x="5171" y="24555"/>
                    <a:pt x="6705" y="26089"/>
                  </a:cubicBezTo>
                  <a:lnTo>
                    <a:pt x="12209" y="31693"/>
                  </a:lnTo>
                  <a:lnTo>
                    <a:pt x="14077" y="33628"/>
                  </a:lnTo>
                  <a:lnTo>
                    <a:pt x="14544" y="34095"/>
                  </a:lnTo>
                  <a:cubicBezTo>
                    <a:pt x="14711" y="34228"/>
                    <a:pt x="14844" y="34395"/>
                    <a:pt x="14978" y="34562"/>
                  </a:cubicBezTo>
                  <a:cubicBezTo>
                    <a:pt x="15078" y="34695"/>
                    <a:pt x="15011" y="34862"/>
                    <a:pt x="15011" y="35029"/>
                  </a:cubicBezTo>
                  <a:cubicBezTo>
                    <a:pt x="15011" y="35229"/>
                    <a:pt x="15045" y="35429"/>
                    <a:pt x="15111" y="35596"/>
                  </a:cubicBezTo>
                  <a:cubicBezTo>
                    <a:pt x="15311" y="36096"/>
                    <a:pt x="15778" y="36396"/>
                    <a:pt x="16312" y="36430"/>
                  </a:cubicBezTo>
                  <a:cubicBezTo>
                    <a:pt x="16812" y="36430"/>
                    <a:pt x="17346" y="36330"/>
                    <a:pt x="17780" y="36063"/>
                  </a:cubicBezTo>
                  <a:cubicBezTo>
                    <a:pt x="17880" y="35996"/>
                    <a:pt x="18013" y="35929"/>
                    <a:pt x="18080" y="35829"/>
                  </a:cubicBezTo>
                  <a:cubicBezTo>
                    <a:pt x="18180" y="35729"/>
                    <a:pt x="18247" y="35596"/>
                    <a:pt x="18280" y="35462"/>
                  </a:cubicBezTo>
                  <a:cubicBezTo>
                    <a:pt x="18575" y="34490"/>
                    <a:pt x="17828" y="33543"/>
                    <a:pt x="16891" y="33543"/>
                  </a:cubicBezTo>
                  <a:cubicBezTo>
                    <a:pt x="16767" y="33543"/>
                    <a:pt x="16640" y="33559"/>
                    <a:pt x="16512" y="33594"/>
                  </a:cubicBezTo>
                  <a:cubicBezTo>
                    <a:pt x="16345" y="33661"/>
                    <a:pt x="16212" y="33661"/>
                    <a:pt x="16045" y="33661"/>
                  </a:cubicBezTo>
                  <a:cubicBezTo>
                    <a:pt x="15812" y="33628"/>
                    <a:pt x="15578" y="33494"/>
                    <a:pt x="15411" y="33294"/>
                  </a:cubicBezTo>
                  <a:lnTo>
                    <a:pt x="14678" y="32627"/>
                  </a:lnTo>
                  <a:lnTo>
                    <a:pt x="13243" y="31326"/>
                  </a:lnTo>
                  <a:lnTo>
                    <a:pt x="10308" y="28691"/>
                  </a:lnTo>
                  <a:lnTo>
                    <a:pt x="9807" y="28257"/>
                  </a:lnTo>
                  <a:cubicBezTo>
                    <a:pt x="9674" y="28090"/>
                    <a:pt x="9507" y="27957"/>
                    <a:pt x="9307" y="27824"/>
                  </a:cubicBezTo>
                  <a:lnTo>
                    <a:pt x="9307" y="27824"/>
                  </a:lnTo>
                  <a:cubicBezTo>
                    <a:pt x="12609" y="29591"/>
                    <a:pt x="16079" y="31126"/>
                    <a:pt x="19614" y="32360"/>
                  </a:cubicBezTo>
                  <a:cubicBezTo>
                    <a:pt x="20215" y="32527"/>
                    <a:pt x="20782" y="32827"/>
                    <a:pt x="21249" y="33261"/>
                  </a:cubicBezTo>
                  <a:cubicBezTo>
                    <a:pt x="21449" y="33561"/>
                    <a:pt x="21649" y="33828"/>
                    <a:pt x="21883" y="34095"/>
                  </a:cubicBezTo>
                  <a:cubicBezTo>
                    <a:pt x="22155" y="34352"/>
                    <a:pt x="22452" y="34460"/>
                    <a:pt x="22736" y="34460"/>
                  </a:cubicBezTo>
                  <a:cubicBezTo>
                    <a:pt x="23738" y="34460"/>
                    <a:pt x="24579" y="33111"/>
                    <a:pt x="23617" y="32227"/>
                  </a:cubicBezTo>
                  <a:cubicBezTo>
                    <a:pt x="23350" y="31993"/>
                    <a:pt x="23017" y="31860"/>
                    <a:pt x="22717" y="31760"/>
                  </a:cubicBezTo>
                  <a:cubicBezTo>
                    <a:pt x="18314" y="30159"/>
                    <a:pt x="14044" y="28224"/>
                    <a:pt x="9941" y="25956"/>
                  </a:cubicBezTo>
                  <a:lnTo>
                    <a:pt x="9941" y="25956"/>
                  </a:lnTo>
                  <a:cubicBezTo>
                    <a:pt x="13943" y="27372"/>
                    <a:pt x="18144" y="28106"/>
                    <a:pt x="22386" y="28106"/>
                  </a:cubicBezTo>
                  <a:cubicBezTo>
                    <a:pt x="22740" y="28106"/>
                    <a:pt x="23095" y="28101"/>
                    <a:pt x="23451" y="28090"/>
                  </a:cubicBezTo>
                  <a:cubicBezTo>
                    <a:pt x="24088" y="27357"/>
                    <a:pt x="23415" y="26014"/>
                    <a:pt x="22480" y="26014"/>
                  </a:cubicBezTo>
                  <a:cubicBezTo>
                    <a:pt x="22437" y="26014"/>
                    <a:pt x="22394" y="26016"/>
                    <a:pt x="22350" y="26022"/>
                  </a:cubicBezTo>
                  <a:cubicBezTo>
                    <a:pt x="21949" y="26089"/>
                    <a:pt x="21583" y="26256"/>
                    <a:pt x="21216" y="26423"/>
                  </a:cubicBezTo>
                  <a:cubicBezTo>
                    <a:pt x="20849" y="26563"/>
                    <a:pt x="20469" y="26619"/>
                    <a:pt x="20083" y="26619"/>
                  </a:cubicBezTo>
                  <a:cubicBezTo>
                    <a:pt x="19273" y="26619"/>
                    <a:pt x="18437" y="26371"/>
                    <a:pt x="17646" y="26122"/>
                  </a:cubicBezTo>
                  <a:lnTo>
                    <a:pt x="6805" y="22687"/>
                  </a:lnTo>
                  <a:cubicBezTo>
                    <a:pt x="10641" y="21085"/>
                    <a:pt x="14377" y="19051"/>
                    <a:pt x="17380" y="16148"/>
                  </a:cubicBezTo>
                  <a:cubicBezTo>
                    <a:pt x="20382" y="13280"/>
                    <a:pt x="22583" y="9410"/>
                    <a:pt x="22883" y="5241"/>
                  </a:cubicBezTo>
                  <a:cubicBezTo>
                    <a:pt x="22984" y="3873"/>
                    <a:pt x="22817" y="2372"/>
                    <a:pt x="21916" y="1305"/>
                  </a:cubicBezTo>
                  <a:cubicBezTo>
                    <a:pt x="21141" y="383"/>
                    <a:pt x="19932" y="1"/>
                    <a:pt x="18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8" name="Google Shape;3088;p63"/>
            <p:cNvSpPr/>
            <p:nvPr/>
          </p:nvSpPr>
          <p:spPr>
            <a:xfrm>
              <a:off x="4618428" y="1687628"/>
              <a:ext cx="453074" cy="539311"/>
            </a:xfrm>
            <a:custGeom>
              <a:avLst/>
              <a:gdLst/>
              <a:ahLst/>
              <a:cxnLst/>
              <a:rect l="l" t="t" r="r" b="b"/>
              <a:pathLst>
                <a:path w="15378" h="18305" extrusionOk="0">
                  <a:moveTo>
                    <a:pt x="15307" y="0"/>
                  </a:moveTo>
                  <a:cubicBezTo>
                    <a:pt x="15286" y="0"/>
                    <a:pt x="15261" y="8"/>
                    <a:pt x="15244" y="25"/>
                  </a:cubicBezTo>
                  <a:cubicBezTo>
                    <a:pt x="13510" y="1159"/>
                    <a:pt x="11975" y="2627"/>
                    <a:pt x="10775" y="4362"/>
                  </a:cubicBezTo>
                  <a:cubicBezTo>
                    <a:pt x="9540" y="6029"/>
                    <a:pt x="8440" y="7797"/>
                    <a:pt x="7439" y="9632"/>
                  </a:cubicBezTo>
                  <a:cubicBezTo>
                    <a:pt x="6905" y="10533"/>
                    <a:pt x="6405" y="11433"/>
                    <a:pt x="5871" y="12301"/>
                  </a:cubicBezTo>
                  <a:cubicBezTo>
                    <a:pt x="5371" y="13201"/>
                    <a:pt x="4737" y="14035"/>
                    <a:pt x="4036" y="14769"/>
                  </a:cubicBezTo>
                  <a:cubicBezTo>
                    <a:pt x="3703" y="15103"/>
                    <a:pt x="3269" y="15336"/>
                    <a:pt x="2769" y="15369"/>
                  </a:cubicBezTo>
                  <a:lnTo>
                    <a:pt x="2402" y="15369"/>
                  </a:lnTo>
                  <a:cubicBezTo>
                    <a:pt x="2269" y="15336"/>
                    <a:pt x="2135" y="15336"/>
                    <a:pt x="1968" y="15336"/>
                  </a:cubicBezTo>
                  <a:lnTo>
                    <a:pt x="1568" y="15369"/>
                  </a:lnTo>
                  <a:lnTo>
                    <a:pt x="1134" y="15470"/>
                  </a:lnTo>
                  <a:cubicBezTo>
                    <a:pt x="601" y="15670"/>
                    <a:pt x="200" y="16170"/>
                    <a:pt x="100" y="16737"/>
                  </a:cubicBezTo>
                  <a:cubicBezTo>
                    <a:pt x="0" y="17237"/>
                    <a:pt x="34" y="17805"/>
                    <a:pt x="200" y="18305"/>
                  </a:cubicBezTo>
                  <a:lnTo>
                    <a:pt x="234" y="18305"/>
                  </a:lnTo>
                  <a:cubicBezTo>
                    <a:pt x="267" y="18305"/>
                    <a:pt x="300" y="18272"/>
                    <a:pt x="267" y="18272"/>
                  </a:cubicBezTo>
                  <a:cubicBezTo>
                    <a:pt x="200" y="17771"/>
                    <a:pt x="234" y="17237"/>
                    <a:pt x="334" y="16770"/>
                  </a:cubicBezTo>
                  <a:cubicBezTo>
                    <a:pt x="467" y="16303"/>
                    <a:pt x="801" y="15903"/>
                    <a:pt x="1268" y="15770"/>
                  </a:cubicBezTo>
                  <a:lnTo>
                    <a:pt x="1601" y="15670"/>
                  </a:lnTo>
                  <a:lnTo>
                    <a:pt x="1968" y="15670"/>
                  </a:lnTo>
                  <a:cubicBezTo>
                    <a:pt x="2102" y="15670"/>
                    <a:pt x="2235" y="15670"/>
                    <a:pt x="2335" y="15703"/>
                  </a:cubicBezTo>
                  <a:cubicBezTo>
                    <a:pt x="2469" y="15736"/>
                    <a:pt x="2602" y="15736"/>
                    <a:pt x="2769" y="15736"/>
                  </a:cubicBezTo>
                  <a:cubicBezTo>
                    <a:pt x="3336" y="15703"/>
                    <a:pt x="3870" y="15436"/>
                    <a:pt x="4270" y="15036"/>
                  </a:cubicBezTo>
                  <a:cubicBezTo>
                    <a:pt x="5004" y="14269"/>
                    <a:pt x="5638" y="13401"/>
                    <a:pt x="6138" y="12501"/>
                  </a:cubicBezTo>
                  <a:cubicBezTo>
                    <a:pt x="6705" y="11600"/>
                    <a:pt x="7205" y="10699"/>
                    <a:pt x="7706" y="9799"/>
                  </a:cubicBezTo>
                  <a:cubicBezTo>
                    <a:pt x="8706" y="7964"/>
                    <a:pt x="9807" y="6230"/>
                    <a:pt x="11008" y="4528"/>
                  </a:cubicBezTo>
                  <a:cubicBezTo>
                    <a:pt x="12142" y="2794"/>
                    <a:pt x="13610" y="1326"/>
                    <a:pt x="15311" y="159"/>
                  </a:cubicBezTo>
                  <a:cubicBezTo>
                    <a:pt x="15378" y="125"/>
                    <a:pt x="15378" y="59"/>
                    <a:pt x="15345" y="25"/>
                  </a:cubicBezTo>
                  <a:cubicBezTo>
                    <a:pt x="15345" y="8"/>
                    <a:pt x="15328" y="0"/>
                    <a:pt x="15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9" name="Google Shape;3089;p63"/>
            <p:cNvSpPr/>
            <p:nvPr/>
          </p:nvSpPr>
          <p:spPr>
            <a:xfrm>
              <a:off x="4034653" y="1269493"/>
              <a:ext cx="1065364" cy="1155637"/>
            </a:xfrm>
            <a:custGeom>
              <a:avLst/>
              <a:gdLst/>
              <a:ahLst/>
              <a:cxnLst/>
              <a:rect l="l" t="t" r="r" b="b"/>
              <a:pathLst>
                <a:path w="36160" h="39224" extrusionOk="0">
                  <a:moveTo>
                    <a:pt x="19675" y="1"/>
                  </a:moveTo>
                  <a:cubicBezTo>
                    <a:pt x="18206" y="1"/>
                    <a:pt x="16641" y="249"/>
                    <a:pt x="14944" y="808"/>
                  </a:cubicBezTo>
                  <a:cubicBezTo>
                    <a:pt x="10975" y="2109"/>
                    <a:pt x="8039" y="5311"/>
                    <a:pt x="5237" y="8413"/>
                  </a:cubicBezTo>
                  <a:cubicBezTo>
                    <a:pt x="4403" y="9347"/>
                    <a:pt x="3503" y="10448"/>
                    <a:pt x="3603" y="11715"/>
                  </a:cubicBezTo>
                  <a:cubicBezTo>
                    <a:pt x="3703" y="12316"/>
                    <a:pt x="3903" y="12950"/>
                    <a:pt x="4170" y="13517"/>
                  </a:cubicBezTo>
                  <a:cubicBezTo>
                    <a:pt x="5271" y="16819"/>
                    <a:pt x="3369" y="20288"/>
                    <a:pt x="1968" y="23457"/>
                  </a:cubicBezTo>
                  <a:cubicBezTo>
                    <a:pt x="834" y="26092"/>
                    <a:pt x="0" y="28961"/>
                    <a:pt x="567" y="31763"/>
                  </a:cubicBezTo>
                  <a:cubicBezTo>
                    <a:pt x="1268" y="35199"/>
                    <a:pt x="4203" y="37968"/>
                    <a:pt x="7572" y="38868"/>
                  </a:cubicBezTo>
                  <a:cubicBezTo>
                    <a:pt x="8483" y="39109"/>
                    <a:pt x="9417" y="39224"/>
                    <a:pt x="10352" y="39224"/>
                  </a:cubicBezTo>
                  <a:cubicBezTo>
                    <a:pt x="12912" y="39224"/>
                    <a:pt x="15478" y="38366"/>
                    <a:pt x="17579" y="36900"/>
                  </a:cubicBezTo>
                  <a:cubicBezTo>
                    <a:pt x="20481" y="34899"/>
                    <a:pt x="22516" y="31830"/>
                    <a:pt x="23650" y="28494"/>
                  </a:cubicBezTo>
                  <a:cubicBezTo>
                    <a:pt x="24484" y="26126"/>
                    <a:pt x="24851" y="23624"/>
                    <a:pt x="25718" y="21289"/>
                  </a:cubicBezTo>
                  <a:cubicBezTo>
                    <a:pt x="27286" y="17086"/>
                    <a:pt x="30322" y="13583"/>
                    <a:pt x="34225" y="11415"/>
                  </a:cubicBezTo>
                  <a:cubicBezTo>
                    <a:pt x="34658" y="11215"/>
                    <a:pt x="35058" y="10948"/>
                    <a:pt x="35359" y="10581"/>
                  </a:cubicBezTo>
                  <a:cubicBezTo>
                    <a:pt x="36159" y="9447"/>
                    <a:pt x="34925" y="7979"/>
                    <a:pt x="33858" y="7112"/>
                  </a:cubicBezTo>
                  <a:cubicBezTo>
                    <a:pt x="29258" y="3432"/>
                    <a:pt x="25134" y="1"/>
                    <a:pt x="19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0" name="Google Shape;3090;p63"/>
            <p:cNvSpPr/>
            <p:nvPr/>
          </p:nvSpPr>
          <p:spPr>
            <a:xfrm>
              <a:off x="4067062" y="1529413"/>
              <a:ext cx="1011330" cy="895719"/>
            </a:xfrm>
            <a:custGeom>
              <a:avLst/>
              <a:gdLst/>
              <a:ahLst/>
              <a:cxnLst/>
              <a:rect l="l" t="t" r="r" b="b"/>
              <a:pathLst>
                <a:path w="34326" h="30402" extrusionOk="0">
                  <a:moveTo>
                    <a:pt x="26570" y="1"/>
                  </a:moveTo>
                  <a:cubicBezTo>
                    <a:pt x="25566" y="1"/>
                    <a:pt x="24461" y="58"/>
                    <a:pt x="23251" y="191"/>
                  </a:cubicBezTo>
                  <a:cubicBezTo>
                    <a:pt x="18012" y="771"/>
                    <a:pt x="13288" y="2122"/>
                    <a:pt x="10051" y="2122"/>
                  </a:cubicBezTo>
                  <a:cubicBezTo>
                    <a:pt x="8073" y="2122"/>
                    <a:pt x="6650" y="1618"/>
                    <a:pt x="6005" y="125"/>
                  </a:cubicBezTo>
                  <a:cubicBezTo>
                    <a:pt x="6005" y="125"/>
                    <a:pt x="3403" y="1726"/>
                    <a:pt x="4504" y="4194"/>
                  </a:cubicBezTo>
                  <a:cubicBezTo>
                    <a:pt x="5605" y="6629"/>
                    <a:pt x="6739" y="11733"/>
                    <a:pt x="4804" y="14835"/>
                  </a:cubicBezTo>
                  <a:cubicBezTo>
                    <a:pt x="3337" y="17237"/>
                    <a:pt x="134" y="20473"/>
                    <a:pt x="1" y="24642"/>
                  </a:cubicBezTo>
                  <a:cubicBezTo>
                    <a:pt x="1235" y="27311"/>
                    <a:pt x="3603" y="29279"/>
                    <a:pt x="6472" y="30046"/>
                  </a:cubicBezTo>
                  <a:cubicBezTo>
                    <a:pt x="7374" y="30287"/>
                    <a:pt x="8304" y="30402"/>
                    <a:pt x="9237" y="30402"/>
                  </a:cubicBezTo>
                  <a:cubicBezTo>
                    <a:pt x="11794" y="30402"/>
                    <a:pt x="14378" y="29544"/>
                    <a:pt x="16479" y="28078"/>
                  </a:cubicBezTo>
                  <a:cubicBezTo>
                    <a:pt x="19348" y="26043"/>
                    <a:pt x="21416" y="22974"/>
                    <a:pt x="22550" y="19672"/>
                  </a:cubicBezTo>
                  <a:cubicBezTo>
                    <a:pt x="23351" y="17304"/>
                    <a:pt x="23751" y="14802"/>
                    <a:pt x="24618" y="12467"/>
                  </a:cubicBezTo>
                  <a:cubicBezTo>
                    <a:pt x="26186" y="8264"/>
                    <a:pt x="29188" y="4761"/>
                    <a:pt x="33125" y="2593"/>
                  </a:cubicBezTo>
                  <a:cubicBezTo>
                    <a:pt x="33558" y="2393"/>
                    <a:pt x="33925" y="2126"/>
                    <a:pt x="34225" y="1759"/>
                  </a:cubicBezTo>
                  <a:cubicBezTo>
                    <a:pt x="34259" y="1693"/>
                    <a:pt x="34292" y="1659"/>
                    <a:pt x="34325" y="1592"/>
                  </a:cubicBezTo>
                  <a:cubicBezTo>
                    <a:pt x="33273" y="1026"/>
                    <a:pt x="30823" y="1"/>
                    <a:pt x="26570" y="1"/>
                  </a:cubicBezTo>
                  <a:close/>
                </a:path>
              </a:pathLst>
            </a:custGeom>
            <a:solidFill>
              <a:srgbClr val="F7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1" name="Google Shape;3091;p63"/>
            <p:cNvSpPr/>
            <p:nvPr/>
          </p:nvSpPr>
          <p:spPr>
            <a:xfrm>
              <a:off x="4785128" y="1177628"/>
              <a:ext cx="303081" cy="271173"/>
            </a:xfrm>
            <a:custGeom>
              <a:avLst/>
              <a:gdLst/>
              <a:ahLst/>
              <a:cxnLst/>
              <a:rect l="l" t="t" r="r" b="b"/>
              <a:pathLst>
                <a:path w="10287" h="9204" extrusionOk="0">
                  <a:moveTo>
                    <a:pt x="4940" y="0"/>
                  </a:moveTo>
                  <a:cubicBezTo>
                    <a:pt x="2394" y="0"/>
                    <a:pt x="1" y="1927"/>
                    <a:pt x="947" y="5560"/>
                  </a:cubicBezTo>
                  <a:cubicBezTo>
                    <a:pt x="1080" y="6060"/>
                    <a:pt x="1281" y="6561"/>
                    <a:pt x="1514" y="6994"/>
                  </a:cubicBezTo>
                  <a:cubicBezTo>
                    <a:pt x="2329" y="8409"/>
                    <a:pt x="3817" y="9204"/>
                    <a:pt x="5358" y="9204"/>
                  </a:cubicBezTo>
                  <a:cubicBezTo>
                    <a:pt x="5960" y="9204"/>
                    <a:pt x="6570" y="9082"/>
                    <a:pt x="7151" y="8829"/>
                  </a:cubicBezTo>
                  <a:cubicBezTo>
                    <a:pt x="9220" y="7928"/>
                    <a:pt x="10287" y="5627"/>
                    <a:pt x="9620" y="3459"/>
                  </a:cubicBezTo>
                  <a:cubicBezTo>
                    <a:pt x="8913" y="1121"/>
                    <a:pt x="6882" y="0"/>
                    <a:pt x="4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2" name="Google Shape;3092;p63"/>
            <p:cNvSpPr/>
            <p:nvPr/>
          </p:nvSpPr>
          <p:spPr>
            <a:xfrm>
              <a:off x="4206273" y="1177628"/>
              <a:ext cx="303081" cy="271968"/>
            </a:xfrm>
            <a:custGeom>
              <a:avLst/>
              <a:gdLst/>
              <a:ahLst/>
              <a:cxnLst/>
              <a:rect l="l" t="t" r="r" b="b"/>
              <a:pathLst>
                <a:path w="10287" h="9231" extrusionOk="0">
                  <a:moveTo>
                    <a:pt x="4926" y="0"/>
                  </a:moveTo>
                  <a:cubicBezTo>
                    <a:pt x="2383" y="0"/>
                    <a:pt x="0" y="1927"/>
                    <a:pt x="947" y="5560"/>
                  </a:cubicBezTo>
                  <a:cubicBezTo>
                    <a:pt x="1080" y="6060"/>
                    <a:pt x="1247" y="6561"/>
                    <a:pt x="1514" y="6994"/>
                  </a:cubicBezTo>
                  <a:cubicBezTo>
                    <a:pt x="2334" y="8418"/>
                    <a:pt x="3835" y="9231"/>
                    <a:pt x="5385" y="9231"/>
                  </a:cubicBezTo>
                  <a:cubicBezTo>
                    <a:pt x="5978" y="9231"/>
                    <a:pt x="6579" y="9112"/>
                    <a:pt x="7151" y="8862"/>
                  </a:cubicBezTo>
                  <a:cubicBezTo>
                    <a:pt x="9219" y="7928"/>
                    <a:pt x="10287" y="5627"/>
                    <a:pt x="9619" y="3459"/>
                  </a:cubicBezTo>
                  <a:cubicBezTo>
                    <a:pt x="8898" y="1121"/>
                    <a:pt x="6865" y="0"/>
                    <a:pt x="4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3" name="Google Shape;3093;p63"/>
            <p:cNvSpPr/>
            <p:nvPr/>
          </p:nvSpPr>
          <p:spPr>
            <a:xfrm>
              <a:off x="4238093" y="1488843"/>
              <a:ext cx="837354" cy="103620"/>
            </a:xfrm>
            <a:custGeom>
              <a:avLst/>
              <a:gdLst/>
              <a:ahLst/>
              <a:cxnLst/>
              <a:rect l="l" t="t" r="r" b="b"/>
              <a:pathLst>
                <a:path w="28421" h="3517" extrusionOk="0">
                  <a:moveTo>
                    <a:pt x="1101" y="1"/>
                  </a:moveTo>
                  <a:cubicBezTo>
                    <a:pt x="400" y="201"/>
                    <a:pt x="0" y="901"/>
                    <a:pt x="167" y="1602"/>
                  </a:cubicBezTo>
                  <a:cubicBezTo>
                    <a:pt x="300" y="2269"/>
                    <a:pt x="767" y="2803"/>
                    <a:pt x="1401" y="3070"/>
                  </a:cubicBezTo>
                  <a:cubicBezTo>
                    <a:pt x="2035" y="3336"/>
                    <a:pt x="2669" y="3470"/>
                    <a:pt x="3336" y="3470"/>
                  </a:cubicBezTo>
                  <a:cubicBezTo>
                    <a:pt x="3808" y="3493"/>
                    <a:pt x="4263" y="3517"/>
                    <a:pt x="4725" y="3517"/>
                  </a:cubicBezTo>
                  <a:cubicBezTo>
                    <a:pt x="4916" y="3517"/>
                    <a:pt x="5108" y="3513"/>
                    <a:pt x="5304" y="3503"/>
                  </a:cubicBezTo>
                  <a:cubicBezTo>
                    <a:pt x="7906" y="3403"/>
                    <a:pt x="10441" y="2769"/>
                    <a:pt x="12976" y="2369"/>
                  </a:cubicBezTo>
                  <a:cubicBezTo>
                    <a:pt x="15511" y="1902"/>
                    <a:pt x="18046" y="1635"/>
                    <a:pt x="20648" y="1602"/>
                  </a:cubicBezTo>
                  <a:cubicBezTo>
                    <a:pt x="20809" y="1598"/>
                    <a:pt x="20970" y="1595"/>
                    <a:pt x="21131" y="1595"/>
                  </a:cubicBezTo>
                  <a:cubicBezTo>
                    <a:pt x="22238" y="1595"/>
                    <a:pt x="23344" y="1694"/>
                    <a:pt x="24451" y="1869"/>
                  </a:cubicBezTo>
                  <a:cubicBezTo>
                    <a:pt x="25718" y="2102"/>
                    <a:pt x="26919" y="2469"/>
                    <a:pt x="28087" y="3036"/>
                  </a:cubicBezTo>
                  <a:lnTo>
                    <a:pt x="28120" y="3036"/>
                  </a:lnTo>
                  <a:cubicBezTo>
                    <a:pt x="28145" y="3045"/>
                    <a:pt x="28170" y="3049"/>
                    <a:pt x="28195" y="3049"/>
                  </a:cubicBezTo>
                  <a:cubicBezTo>
                    <a:pt x="28268" y="3049"/>
                    <a:pt x="28337" y="3011"/>
                    <a:pt x="28387" y="2936"/>
                  </a:cubicBezTo>
                  <a:cubicBezTo>
                    <a:pt x="28420" y="2836"/>
                    <a:pt x="28387" y="2703"/>
                    <a:pt x="28287" y="2669"/>
                  </a:cubicBezTo>
                  <a:cubicBezTo>
                    <a:pt x="27086" y="2102"/>
                    <a:pt x="25818" y="1735"/>
                    <a:pt x="24551" y="1502"/>
                  </a:cubicBezTo>
                  <a:cubicBezTo>
                    <a:pt x="23884" y="1368"/>
                    <a:pt x="23250" y="1302"/>
                    <a:pt x="22583" y="1268"/>
                  </a:cubicBezTo>
                  <a:cubicBezTo>
                    <a:pt x="21949" y="1235"/>
                    <a:pt x="21282" y="1235"/>
                    <a:pt x="20648" y="1235"/>
                  </a:cubicBezTo>
                  <a:cubicBezTo>
                    <a:pt x="18046" y="1302"/>
                    <a:pt x="15478" y="1568"/>
                    <a:pt x="12909" y="2069"/>
                  </a:cubicBezTo>
                  <a:cubicBezTo>
                    <a:pt x="10374" y="2536"/>
                    <a:pt x="7872" y="3136"/>
                    <a:pt x="5270" y="3270"/>
                  </a:cubicBezTo>
                  <a:cubicBezTo>
                    <a:pt x="4954" y="3286"/>
                    <a:pt x="4637" y="3295"/>
                    <a:pt x="4320" y="3295"/>
                  </a:cubicBezTo>
                  <a:cubicBezTo>
                    <a:pt x="4003" y="3295"/>
                    <a:pt x="3686" y="3286"/>
                    <a:pt x="3369" y="3270"/>
                  </a:cubicBezTo>
                  <a:cubicBezTo>
                    <a:pt x="2735" y="3270"/>
                    <a:pt x="2102" y="3136"/>
                    <a:pt x="1501" y="2903"/>
                  </a:cubicBezTo>
                  <a:cubicBezTo>
                    <a:pt x="901" y="2669"/>
                    <a:pt x="467" y="2169"/>
                    <a:pt x="300" y="1568"/>
                  </a:cubicBezTo>
                  <a:cubicBezTo>
                    <a:pt x="167" y="968"/>
                    <a:pt x="534" y="334"/>
                    <a:pt x="1134" y="134"/>
                  </a:cubicBezTo>
                  <a:cubicBezTo>
                    <a:pt x="1168" y="134"/>
                    <a:pt x="1168" y="101"/>
                    <a:pt x="1168" y="67"/>
                  </a:cubicBezTo>
                  <a:cubicBezTo>
                    <a:pt x="1168" y="1"/>
                    <a:pt x="1134" y="1"/>
                    <a:pt x="1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4" name="Google Shape;3094;p63"/>
            <p:cNvSpPr/>
            <p:nvPr/>
          </p:nvSpPr>
          <p:spPr>
            <a:xfrm>
              <a:off x="4631215" y="1576318"/>
              <a:ext cx="280100" cy="118056"/>
            </a:xfrm>
            <a:custGeom>
              <a:avLst/>
              <a:gdLst/>
              <a:ahLst/>
              <a:cxnLst/>
              <a:rect l="l" t="t" r="r" b="b"/>
              <a:pathLst>
                <a:path w="9507" h="4007" extrusionOk="0">
                  <a:moveTo>
                    <a:pt x="9440" y="0"/>
                  </a:moveTo>
                  <a:cubicBezTo>
                    <a:pt x="6805" y="2202"/>
                    <a:pt x="3569" y="3503"/>
                    <a:pt x="167" y="3770"/>
                  </a:cubicBezTo>
                  <a:cubicBezTo>
                    <a:pt x="10" y="3770"/>
                    <a:pt x="0" y="4006"/>
                    <a:pt x="139" y="4006"/>
                  </a:cubicBezTo>
                  <a:cubicBezTo>
                    <a:pt x="148" y="4006"/>
                    <a:pt x="157" y="4005"/>
                    <a:pt x="167" y="4003"/>
                  </a:cubicBezTo>
                  <a:cubicBezTo>
                    <a:pt x="3636" y="3703"/>
                    <a:pt x="6871" y="2302"/>
                    <a:pt x="9507" y="67"/>
                  </a:cubicBezTo>
                  <a:cubicBezTo>
                    <a:pt x="9507" y="34"/>
                    <a:pt x="9507" y="34"/>
                    <a:pt x="9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5" name="Google Shape;3095;p63"/>
            <p:cNvSpPr/>
            <p:nvPr/>
          </p:nvSpPr>
          <p:spPr>
            <a:xfrm>
              <a:off x="4135857" y="1846727"/>
              <a:ext cx="307677" cy="778871"/>
            </a:xfrm>
            <a:custGeom>
              <a:avLst/>
              <a:gdLst/>
              <a:ahLst/>
              <a:cxnLst/>
              <a:rect l="l" t="t" r="r" b="b"/>
              <a:pathLst>
                <a:path w="10443" h="26436" extrusionOk="0">
                  <a:moveTo>
                    <a:pt x="9339" y="0"/>
                  </a:moveTo>
                  <a:cubicBezTo>
                    <a:pt x="9158" y="0"/>
                    <a:pt x="8949" y="50"/>
                    <a:pt x="8707" y="162"/>
                  </a:cubicBezTo>
                  <a:cubicBezTo>
                    <a:pt x="7806" y="596"/>
                    <a:pt x="7806" y="1897"/>
                    <a:pt x="7873" y="2898"/>
                  </a:cubicBezTo>
                  <a:cubicBezTo>
                    <a:pt x="8273" y="7868"/>
                    <a:pt x="7506" y="12872"/>
                    <a:pt x="5672" y="17475"/>
                  </a:cubicBezTo>
                  <a:cubicBezTo>
                    <a:pt x="5538" y="17842"/>
                    <a:pt x="5371" y="18142"/>
                    <a:pt x="5171" y="18442"/>
                  </a:cubicBezTo>
                  <a:cubicBezTo>
                    <a:pt x="4904" y="18776"/>
                    <a:pt x="4604" y="19043"/>
                    <a:pt x="4271" y="19276"/>
                  </a:cubicBezTo>
                  <a:lnTo>
                    <a:pt x="1402" y="21444"/>
                  </a:lnTo>
                  <a:cubicBezTo>
                    <a:pt x="1635" y="21077"/>
                    <a:pt x="1302" y="20610"/>
                    <a:pt x="868" y="20610"/>
                  </a:cubicBezTo>
                  <a:cubicBezTo>
                    <a:pt x="101" y="20610"/>
                    <a:pt x="1" y="21645"/>
                    <a:pt x="34" y="22245"/>
                  </a:cubicBezTo>
                  <a:cubicBezTo>
                    <a:pt x="34" y="22412"/>
                    <a:pt x="101" y="22545"/>
                    <a:pt x="168" y="22712"/>
                  </a:cubicBezTo>
                  <a:cubicBezTo>
                    <a:pt x="268" y="22979"/>
                    <a:pt x="535" y="23146"/>
                    <a:pt x="835" y="23146"/>
                  </a:cubicBezTo>
                  <a:cubicBezTo>
                    <a:pt x="860" y="23148"/>
                    <a:pt x="886" y="23150"/>
                    <a:pt x="911" y="23150"/>
                  </a:cubicBezTo>
                  <a:cubicBezTo>
                    <a:pt x="1180" y="23150"/>
                    <a:pt x="1413" y="22989"/>
                    <a:pt x="1535" y="22745"/>
                  </a:cubicBezTo>
                  <a:cubicBezTo>
                    <a:pt x="1569" y="22645"/>
                    <a:pt x="1602" y="22579"/>
                    <a:pt x="1602" y="22478"/>
                  </a:cubicBezTo>
                  <a:cubicBezTo>
                    <a:pt x="1635" y="22345"/>
                    <a:pt x="1669" y="22178"/>
                    <a:pt x="1735" y="22045"/>
                  </a:cubicBezTo>
                  <a:cubicBezTo>
                    <a:pt x="1836" y="21878"/>
                    <a:pt x="1936" y="21878"/>
                    <a:pt x="2102" y="21811"/>
                  </a:cubicBezTo>
                  <a:cubicBezTo>
                    <a:pt x="2303" y="21745"/>
                    <a:pt x="2469" y="21645"/>
                    <a:pt x="2669" y="21544"/>
                  </a:cubicBezTo>
                  <a:cubicBezTo>
                    <a:pt x="3036" y="21344"/>
                    <a:pt x="3403" y="21144"/>
                    <a:pt x="3770" y="20911"/>
                  </a:cubicBezTo>
                  <a:cubicBezTo>
                    <a:pt x="4471" y="20444"/>
                    <a:pt x="5138" y="19943"/>
                    <a:pt x="5772" y="19376"/>
                  </a:cubicBezTo>
                  <a:lnTo>
                    <a:pt x="5772" y="19376"/>
                  </a:lnTo>
                  <a:cubicBezTo>
                    <a:pt x="5138" y="20577"/>
                    <a:pt x="4371" y="21711"/>
                    <a:pt x="3470" y="22745"/>
                  </a:cubicBezTo>
                  <a:cubicBezTo>
                    <a:pt x="3337" y="22912"/>
                    <a:pt x="3170" y="23046"/>
                    <a:pt x="2970" y="23146"/>
                  </a:cubicBezTo>
                  <a:cubicBezTo>
                    <a:pt x="2770" y="23279"/>
                    <a:pt x="2503" y="23312"/>
                    <a:pt x="2269" y="23446"/>
                  </a:cubicBezTo>
                  <a:cubicBezTo>
                    <a:pt x="1602" y="23879"/>
                    <a:pt x="1769" y="24914"/>
                    <a:pt x="2569" y="25080"/>
                  </a:cubicBezTo>
                  <a:cubicBezTo>
                    <a:pt x="2646" y="25100"/>
                    <a:pt x="2721" y="25110"/>
                    <a:pt x="2793" y="25110"/>
                  </a:cubicBezTo>
                  <a:cubicBezTo>
                    <a:pt x="3446" y="25110"/>
                    <a:pt x="3897" y="24347"/>
                    <a:pt x="3537" y="23746"/>
                  </a:cubicBezTo>
                  <a:cubicBezTo>
                    <a:pt x="4604" y="22445"/>
                    <a:pt x="5805" y="21244"/>
                    <a:pt x="7073" y="20177"/>
                  </a:cubicBezTo>
                  <a:lnTo>
                    <a:pt x="7073" y="20177"/>
                  </a:lnTo>
                  <a:cubicBezTo>
                    <a:pt x="6439" y="21444"/>
                    <a:pt x="5805" y="22712"/>
                    <a:pt x="5171" y="23980"/>
                  </a:cubicBezTo>
                  <a:cubicBezTo>
                    <a:pt x="5105" y="24180"/>
                    <a:pt x="4971" y="24380"/>
                    <a:pt x="4804" y="24547"/>
                  </a:cubicBezTo>
                  <a:cubicBezTo>
                    <a:pt x="4671" y="24613"/>
                    <a:pt x="4537" y="24680"/>
                    <a:pt x="4437" y="24813"/>
                  </a:cubicBezTo>
                  <a:cubicBezTo>
                    <a:pt x="4171" y="25114"/>
                    <a:pt x="4171" y="25547"/>
                    <a:pt x="4404" y="25881"/>
                  </a:cubicBezTo>
                  <a:cubicBezTo>
                    <a:pt x="4626" y="26243"/>
                    <a:pt x="5005" y="26436"/>
                    <a:pt x="5389" y="26436"/>
                  </a:cubicBezTo>
                  <a:cubicBezTo>
                    <a:pt x="5640" y="26436"/>
                    <a:pt x="5894" y="26353"/>
                    <a:pt x="6105" y="26181"/>
                  </a:cubicBezTo>
                  <a:cubicBezTo>
                    <a:pt x="6606" y="25714"/>
                    <a:pt x="6305" y="24713"/>
                    <a:pt x="5638" y="24680"/>
                  </a:cubicBezTo>
                  <a:cubicBezTo>
                    <a:pt x="6339" y="23613"/>
                    <a:pt x="7039" y="22545"/>
                    <a:pt x="7740" y="21511"/>
                  </a:cubicBezTo>
                  <a:cubicBezTo>
                    <a:pt x="8073" y="21011"/>
                    <a:pt x="8407" y="20444"/>
                    <a:pt x="8640" y="19877"/>
                  </a:cubicBezTo>
                  <a:cubicBezTo>
                    <a:pt x="8841" y="19176"/>
                    <a:pt x="8974" y="18476"/>
                    <a:pt x="9007" y="17742"/>
                  </a:cubicBezTo>
                  <a:lnTo>
                    <a:pt x="9841" y="7201"/>
                  </a:lnTo>
                  <a:cubicBezTo>
                    <a:pt x="9875" y="5500"/>
                    <a:pt x="10041" y="3832"/>
                    <a:pt x="10275" y="2164"/>
                  </a:cubicBezTo>
                  <a:cubicBezTo>
                    <a:pt x="10443" y="1352"/>
                    <a:pt x="10282" y="0"/>
                    <a:pt x="9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6" name="Google Shape;3096;p63"/>
            <p:cNvSpPr/>
            <p:nvPr/>
          </p:nvSpPr>
          <p:spPr>
            <a:xfrm>
              <a:off x="4606613" y="1878105"/>
              <a:ext cx="307647" cy="778959"/>
            </a:xfrm>
            <a:custGeom>
              <a:avLst/>
              <a:gdLst/>
              <a:ahLst/>
              <a:cxnLst/>
              <a:rect l="l" t="t" r="r" b="b"/>
              <a:pathLst>
                <a:path w="10442" h="26439" extrusionOk="0">
                  <a:moveTo>
                    <a:pt x="1107" y="0"/>
                  </a:moveTo>
                  <a:cubicBezTo>
                    <a:pt x="183" y="0"/>
                    <a:pt x="0" y="1324"/>
                    <a:pt x="168" y="2133"/>
                  </a:cubicBezTo>
                  <a:cubicBezTo>
                    <a:pt x="435" y="3834"/>
                    <a:pt x="568" y="5502"/>
                    <a:pt x="635" y="7203"/>
                  </a:cubicBezTo>
                  <a:lnTo>
                    <a:pt x="1469" y="17744"/>
                  </a:lnTo>
                  <a:cubicBezTo>
                    <a:pt x="1469" y="18478"/>
                    <a:pt x="1602" y="19179"/>
                    <a:pt x="1836" y="19879"/>
                  </a:cubicBezTo>
                  <a:cubicBezTo>
                    <a:pt x="2069" y="20446"/>
                    <a:pt x="2369" y="21013"/>
                    <a:pt x="2736" y="21514"/>
                  </a:cubicBezTo>
                  <a:cubicBezTo>
                    <a:pt x="3403" y="22581"/>
                    <a:pt x="4104" y="23615"/>
                    <a:pt x="4804" y="24682"/>
                  </a:cubicBezTo>
                  <a:cubicBezTo>
                    <a:pt x="4137" y="24716"/>
                    <a:pt x="3870" y="25717"/>
                    <a:pt x="4337" y="26184"/>
                  </a:cubicBezTo>
                  <a:cubicBezTo>
                    <a:pt x="4549" y="26355"/>
                    <a:pt x="4802" y="26438"/>
                    <a:pt x="5054" y="26438"/>
                  </a:cubicBezTo>
                  <a:cubicBezTo>
                    <a:pt x="5437" y="26438"/>
                    <a:pt x="5817" y="26246"/>
                    <a:pt x="6039" y="25883"/>
                  </a:cubicBezTo>
                  <a:cubicBezTo>
                    <a:pt x="6272" y="25550"/>
                    <a:pt x="6272" y="25116"/>
                    <a:pt x="6005" y="24816"/>
                  </a:cubicBezTo>
                  <a:cubicBezTo>
                    <a:pt x="5905" y="24682"/>
                    <a:pt x="5772" y="24616"/>
                    <a:pt x="5638" y="24549"/>
                  </a:cubicBezTo>
                  <a:cubicBezTo>
                    <a:pt x="5472" y="24382"/>
                    <a:pt x="5338" y="24182"/>
                    <a:pt x="5271" y="23982"/>
                  </a:cubicBezTo>
                  <a:cubicBezTo>
                    <a:pt x="4638" y="22714"/>
                    <a:pt x="4004" y="21447"/>
                    <a:pt x="3370" y="20179"/>
                  </a:cubicBezTo>
                  <a:lnTo>
                    <a:pt x="3370" y="20179"/>
                  </a:lnTo>
                  <a:cubicBezTo>
                    <a:pt x="4671" y="21247"/>
                    <a:pt x="5838" y="22448"/>
                    <a:pt x="6939" y="23715"/>
                  </a:cubicBezTo>
                  <a:cubicBezTo>
                    <a:pt x="6549" y="24346"/>
                    <a:pt x="6997" y="25112"/>
                    <a:pt x="7650" y="25112"/>
                  </a:cubicBezTo>
                  <a:cubicBezTo>
                    <a:pt x="7722" y="25112"/>
                    <a:pt x="7797" y="25103"/>
                    <a:pt x="7873" y="25083"/>
                  </a:cubicBezTo>
                  <a:cubicBezTo>
                    <a:pt x="8674" y="24916"/>
                    <a:pt x="8841" y="23882"/>
                    <a:pt x="8173" y="23448"/>
                  </a:cubicBezTo>
                  <a:cubicBezTo>
                    <a:pt x="7973" y="23315"/>
                    <a:pt x="7706" y="23281"/>
                    <a:pt x="7473" y="23148"/>
                  </a:cubicBezTo>
                  <a:cubicBezTo>
                    <a:pt x="7273" y="23048"/>
                    <a:pt x="7106" y="22915"/>
                    <a:pt x="6973" y="22748"/>
                  </a:cubicBezTo>
                  <a:cubicBezTo>
                    <a:pt x="6072" y="21714"/>
                    <a:pt x="5305" y="20580"/>
                    <a:pt x="4704" y="19379"/>
                  </a:cubicBezTo>
                  <a:lnTo>
                    <a:pt x="4704" y="19379"/>
                  </a:lnTo>
                  <a:cubicBezTo>
                    <a:pt x="5305" y="19946"/>
                    <a:pt x="5972" y="20446"/>
                    <a:pt x="6672" y="20913"/>
                  </a:cubicBezTo>
                  <a:cubicBezTo>
                    <a:pt x="7039" y="21147"/>
                    <a:pt x="7406" y="21347"/>
                    <a:pt x="7773" y="21547"/>
                  </a:cubicBezTo>
                  <a:cubicBezTo>
                    <a:pt x="7973" y="21647"/>
                    <a:pt x="8140" y="21747"/>
                    <a:pt x="8340" y="21814"/>
                  </a:cubicBezTo>
                  <a:cubicBezTo>
                    <a:pt x="8507" y="21847"/>
                    <a:pt x="8607" y="21880"/>
                    <a:pt x="8707" y="22047"/>
                  </a:cubicBezTo>
                  <a:cubicBezTo>
                    <a:pt x="8774" y="22181"/>
                    <a:pt x="8807" y="22314"/>
                    <a:pt x="8841" y="22481"/>
                  </a:cubicBezTo>
                  <a:cubicBezTo>
                    <a:pt x="8874" y="22581"/>
                    <a:pt x="8874" y="22648"/>
                    <a:pt x="8907" y="22748"/>
                  </a:cubicBezTo>
                  <a:cubicBezTo>
                    <a:pt x="9029" y="22992"/>
                    <a:pt x="9291" y="23152"/>
                    <a:pt x="9539" y="23152"/>
                  </a:cubicBezTo>
                  <a:cubicBezTo>
                    <a:pt x="9562" y="23152"/>
                    <a:pt x="9585" y="23151"/>
                    <a:pt x="9608" y="23148"/>
                  </a:cubicBezTo>
                  <a:cubicBezTo>
                    <a:pt x="9908" y="23148"/>
                    <a:pt x="10175" y="22948"/>
                    <a:pt x="10308" y="22714"/>
                  </a:cubicBezTo>
                  <a:cubicBezTo>
                    <a:pt x="10375" y="22548"/>
                    <a:pt x="10408" y="22381"/>
                    <a:pt x="10408" y="22247"/>
                  </a:cubicBezTo>
                  <a:cubicBezTo>
                    <a:pt x="10442" y="21647"/>
                    <a:pt x="10375" y="20613"/>
                    <a:pt x="9574" y="20580"/>
                  </a:cubicBezTo>
                  <a:cubicBezTo>
                    <a:pt x="9141" y="20580"/>
                    <a:pt x="8807" y="21080"/>
                    <a:pt x="9041" y="21413"/>
                  </a:cubicBezTo>
                  <a:lnTo>
                    <a:pt x="6205" y="19279"/>
                  </a:lnTo>
                  <a:cubicBezTo>
                    <a:pt x="5838" y="19045"/>
                    <a:pt x="5538" y="18745"/>
                    <a:pt x="5271" y="18445"/>
                  </a:cubicBezTo>
                  <a:cubicBezTo>
                    <a:pt x="5071" y="18144"/>
                    <a:pt x="4904" y="17811"/>
                    <a:pt x="4771" y="17477"/>
                  </a:cubicBezTo>
                  <a:cubicBezTo>
                    <a:pt x="2936" y="12841"/>
                    <a:pt x="2169" y="7870"/>
                    <a:pt x="2569" y="2900"/>
                  </a:cubicBezTo>
                  <a:cubicBezTo>
                    <a:pt x="2670" y="1866"/>
                    <a:pt x="2636" y="599"/>
                    <a:pt x="1736" y="165"/>
                  </a:cubicBezTo>
                  <a:cubicBezTo>
                    <a:pt x="1496" y="51"/>
                    <a:pt x="1288" y="0"/>
                    <a:pt x="1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7" name="Google Shape;3097;p63"/>
            <p:cNvSpPr/>
            <p:nvPr/>
          </p:nvSpPr>
          <p:spPr>
            <a:xfrm>
              <a:off x="3519821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5894" y="1"/>
                  </a:moveTo>
                  <a:cubicBezTo>
                    <a:pt x="4648" y="1"/>
                    <a:pt x="3439" y="383"/>
                    <a:pt x="2664" y="1305"/>
                  </a:cubicBezTo>
                  <a:cubicBezTo>
                    <a:pt x="1763" y="2372"/>
                    <a:pt x="1596" y="3873"/>
                    <a:pt x="1696" y="5241"/>
                  </a:cubicBezTo>
                  <a:cubicBezTo>
                    <a:pt x="1996" y="9410"/>
                    <a:pt x="4198" y="13280"/>
                    <a:pt x="7200" y="16148"/>
                  </a:cubicBezTo>
                  <a:cubicBezTo>
                    <a:pt x="10202" y="19051"/>
                    <a:pt x="13938" y="21052"/>
                    <a:pt x="17774" y="22687"/>
                  </a:cubicBezTo>
                  <a:lnTo>
                    <a:pt x="6933" y="26122"/>
                  </a:lnTo>
                  <a:cubicBezTo>
                    <a:pt x="6143" y="26371"/>
                    <a:pt x="5307" y="26619"/>
                    <a:pt x="4497" y="26619"/>
                  </a:cubicBezTo>
                  <a:cubicBezTo>
                    <a:pt x="4111" y="26619"/>
                    <a:pt x="3730" y="26563"/>
                    <a:pt x="3364" y="26423"/>
                  </a:cubicBezTo>
                  <a:cubicBezTo>
                    <a:pt x="2997" y="26256"/>
                    <a:pt x="2630" y="26089"/>
                    <a:pt x="2230" y="26022"/>
                  </a:cubicBezTo>
                  <a:cubicBezTo>
                    <a:pt x="2186" y="26016"/>
                    <a:pt x="2142" y="26014"/>
                    <a:pt x="2099" y="26014"/>
                  </a:cubicBezTo>
                  <a:cubicBezTo>
                    <a:pt x="1165" y="26014"/>
                    <a:pt x="491" y="27357"/>
                    <a:pt x="1129" y="28090"/>
                  </a:cubicBezTo>
                  <a:cubicBezTo>
                    <a:pt x="1484" y="28101"/>
                    <a:pt x="1839" y="28106"/>
                    <a:pt x="2194" y="28106"/>
                  </a:cubicBezTo>
                  <a:cubicBezTo>
                    <a:pt x="6436" y="28106"/>
                    <a:pt x="10637" y="27372"/>
                    <a:pt x="14639" y="25956"/>
                  </a:cubicBezTo>
                  <a:lnTo>
                    <a:pt x="14639" y="25956"/>
                  </a:lnTo>
                  <a:cubicBezTo>
                    <a:pt x="10536" y="28224"/>
                    <a:pt x="6266" y="30159"/>
                    <a:pt x="1863" y="31760"/>
                  </a:cubicBezTo>
                  <a:cubicBezTo>
                    <a:pt x="1529" y="31860"/>
                    <a:pt x="1229" y="31993"/>
                    <a:pt x="962" y="32227"/>
                  </a:cubicBezTo>
                  <a:cubicBezTo>
                    <a:pt x="0" y="33111"/>
                    <a:pt x="822" y="34460"/>
                    <a:pt x="1831" y="34460"/>
                  </a:cubicBezTo>
                  <a:cubicBezTo>
                    <a:pt x="2116" y="34460"/>
                    <a:pt x="2417" y="34352"/>
                    <a:pt x="2697" y="34095"/>
                  </a:cubicBezTo>
                  <a:cubicBezTo>
                    <a:pt x="2930" y="33828"/>
                    <a:pt x="3131" y="33561"/>
                    <a:pt x="3331" y="33261"/>
                  </a:cubicBezTo>
                  <a:cubicBezTo>
                    <a:pt x="3798" y="32827"/>
                    <a:pt x="4331" y="32527"/>
                    <a:pt x="4965" y="32360"/>
                  </a:cubicBezTo>
                  <a:cubicBezTo>
                    <a:pt x="8501" y="31126"/>
                    <a:pt x="11937" y="29591"/>
                    <a:pt x="15273" y="27824"/>
                  </a:cubicBezTo>
                  <a:lnTo>
                    <a:pt x="15273" y="27824"/>
                  </a:lnTo>
                  <a:cubicBezTo>
                    <a:pt x="15072" y="27957"/>
                    <a:pt x="14906" y="28090"/>
                    <a:pt x="14772" y="28257"/>
                  </a:cubicBezTo>
                  <a:lnTo>
                    <a:pt x="14272" y="28691"/>
                  </a:lnTo>
                  <a:lnTo>
                    <a:pt x="11336" y="31326"/>
                  </a:lnTo>
                  <a:lnTo>
                    <a:pt x="9869" y="32627"/>
                  </a:lnTo>
                  <a:lnTo>
                    <a:pt x="9135" y="33294"/>
                  </a:lnTo>
                  <a:cubicBezTo>
                    <a:pt x="8968" y="33494"/>
                    <a:pt x="8768" y="33628"/>
                    <a:pt x="8501" y="33661"/>
                  </a:cubicBezTo>
                  <a:cubicBezTo>
                    <a:pt x="8368" y="33661"/>
                    <a:pt x="8201" y="33661"/>
                    <a:pt x="8067" y="33594"/>
                  </a:cubicBezTo>
                  <a:cubicBezTo>
                    <a:pt x="7939" y="33559"/>
                    <a:pt x="7813" y="33543"/>
                    <a:pt x="7689" y="33543"/>
                  </a:cubicBezTo>
                  <a:cubicBezTo>
                    <a:pt x="6751" y="33543"/>
                    <a:pt x="6001" y="34490"/>
                    <a:pt x="6266" y="35462"/>
                  </a:cubicBezTo>
                  <a:cubicBezTo>
                    <a:pt x="6299" y="35596"/>
                    <a:pt x="6366" y="35729"/>
                    <a:pt x="6466" y="35829"/>
                  </a:cubicBezTo>
                  <a:cubicBezTo>
                    <a:pt x="6566" y="35929"/>
                    <a:pt x="6666" y="35996"/>
                    <a:pt x="6800" y="36063"/>
                  </a:cubicBezTo>
                  <a:cubicBezTo>
                    <a:pt x="7233" y="36330"/>
                    <a:pt x="7734" y="36430"/>
                    <a:pt x="8268" y="36430"/>
                  </a:cubicBezTo>
                  <a:cubicBezTo>
                    <a:pt x="8801" y="36396"/>
                    <a:pt x="9268" y="36096"/>
                    <a:pt x="9468" y="35596"/>
                  </a:cubicBezTo>
                  <a:cubicBezTo>
                    <a:pt x="9535" y="35429"/>
                    <a:pt x="9568" y="35229"/>
                    <a:pt x="9568" y="35029"/>
                  </a:cubicBezTo>
                  <a:cubicBezTo>
                    <a:pt x="9568" y="34862"/>
                    <a:pt x="9502" y="34695"/>
                    <a:pt x="9602" y="34562"/>
                  </a:cubicBezTo>
                  <a:cubicBezTo>
                    <a:pt x="9735" y="34395"/>
                    <a:pt x="9869" y="34228"/>
                    <a:pt x="10035" y="34095"/>
                  </a:cubicBezTo>
                  <a:lnTo>
                    <a:pt x="10502" y="33628"/>
                  </a:lnTo>
                  <a:lnTo>
                    <a:pt x="12370" y="31693"/>
                  </a:lnTo>
                  <a:lnTo>
                    <a:pt x="17874" y="26089"/>
                  </a:lnTo>
                  <a:cubicBezTo>
                    <a:pt x="19375" y="24555"/>
                    <a:pt x="20943" y="22953"/>
                    <a:pt x="21844" y="20952"/>
                  </a:cubicBezTo>
                  <a:cubicBezTo>
                    <a:pt x="24579" y="14848"/>
                    <a:pt x="17941" y="9143"/>
                    <a:pt x="14272" y="5107"/>
                  </a:cubicBezTo>
                  <a:cubicBezTo>
                    <a:pt x="12504" y="3173"/>
                    <a:pt x="10536" y="1238"/>
                    <a:pt x="8067" y="371"/>
                  </a:cubicBezTo>
                  <a:cubicBezTo>
                    <a:pt x="7385" y="135"/>
                    <a:pt x="6633" y="1"/>
                    <a:pt x="5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8" name="Google Shape;3098;p63"/>
            <p:cNvSpPr/>
            <p:nvPr/>
          </p:nvSpPr>
          <p:spPr>
            <a:xfrm>
              <a:off x="3717192" y="1688365"/>
              <a:ext cx="452132" cy="540548"/>
            </a:xfrm>
            <a:custGeom>
              <a:avLst/>
              <a:gdLst/>
              <a:ahLst/>
              <a:cxnLst/>
              <a:rect l="l" t="t" r="r" b="b"/>
              <a:pathLst>
                <a:path w="15346" h="18347" extrusionOk="0">
                  <a:moveTo>
                    <a:pt x="134" y="0"/>
                  </a:moveTo>
                  <a:cubicBezTo>
                    <a:pt x="101" y="0"/>
                    <a:pt x="34" y="0"/>
                    <a:pt x="34" y="34"/>
                  </a:cubicBezTo>
                  <a:cubicBezTo>
                    <a:pt x="1" y="67"/>
                    <a:pt x="1" y="134"/>
                    <a:pt x="34" y="134"/>
                  </a:cubicBezTo>
                  <a:cubicBezTo>
                    <a:pt x="1735" y="1334"/>
                    <a:pt x="3203" y="2802"/>
                    <a:pt x="4371" y="4503"/>
                  </a:cubicBezTo>
                  <a:cubicBezTo>
                    <a:pt x="5571" y="6205"/>
                    <a:pt x="6639" y="7973"/>
                    <a:pt x="7640" y="9807"/>
                  </a:cubicBezTo>
                  <a:cubicBezTo>
                    <a:pt x="8173" y="10708"/>
                    <a:pt x="8674" y="11608"/>
                    <a:pt x="9207" y="12509"/>
                  </a:cubicBezTo>
                  <a:cubicBezTo>
                    <a:pt x="9741" y="13410"/>
                    <a:pt x="10375" y="14277"/>
                    <a:pt x="11109" y="15011"/>
                  </a:cubicBezTo>
                  <a:cubicBezTo>
                    <a:pt x="11509" y="15445"/>
                    <a:pt x="12043" y="15711"/>
                    <a:pt x="12610" y="15711"/>
                  </a:cubicBezTo>
                  <a:cubicBezTo>
                    <a:pt x="12777" y="15711"/>
                    <a:pt x="12910" y="15678"/>
                    <a:pt x="13010" y="15678"/>
                  </a:cubicBezTo>
                  <a:lnTo>
                    <a:pt x="13777" y="15678"/>
                  </a:lnTo>
                  <a:lnTo>
                    <a:pt x="14111" y="15778"/>
                  </a:lnTo>
                  <a:cubicBezTo>
                    <a:pt x="14578" y="15912"/>
                    <a:pt x="14911" y="16278"/>
                    <a:pt x="15045" y="16745"/>
                  </a:cubicBezTo>
                  <a:cubicBezTo>
                    <a:pt x="15145" y="17246"/>
                    <a:pt x="15178" y="17780"/>
                    <a:pt x="15078" y="18280"/>
                  </a:cubicBezTo>
                  <a:cubicBezTo>
                    <a:pt x="15078" y="18313"/>
                    <a:pt x="15112" y="18313"/>
                    <a:pt x="15112" y="18347"/>
                  </a:cubicBezTo>
                  <a:cubicBezTo>
                    <a:pt x="15145" y="18347"/>
                    <a:pt x="15145" y="18313"/>
                    <a:pt x="15178" y="18313"/>
                  </a:cubicBezTo>
                  <a:cubicBezTo>
                    <a:pt x="15312" y="17813"/>
                    <a:pt x="15345" y="17246"/>
                    <a:pt x="15278" y="16712"/>
                  </a:cubicBezTo>
                  <a:cubicBezTo>
                    <a:pt x="15145" y="16145"/>
                    <a:pt x="14778" y="15678"/>
                    <a:pt x="14211" y="15478"/>
                  </a:cubicBezTo>
                  <a:lnTo>
                    <a:pt x="13811" y="15378"/>
                  </a:lnTo>
                  <a:lnTo>
                    <a:pt x="13377" y="15344"/>
                  </a:lnTo>
                  <a:lnTo>
                    <a:pt x="12610" y="15344"/>
                  </a:lnTo>
                  <a:cubicBezTo>
                    <a:pt x="12109" y="15344"/>
                    <a:pt x="11676" y="15111"/>
                    <a:pt x="11342" y="14744"/>
                  </a:cubicBezTo>
                  <a:cubicBezTo>
                    <a:pt x="10642" y="14010"/>
                    <a:pt x="10008" y="13210"/>
                    <a:pt x="9508" y="12309"/>
                  </a:cubicBezTo>
                  <a:cubicBezTo>
                    <a:pt x="8974" y="11442"/>
                    <a:pt x="8473" y="10541"/>
                    <a:pt x="7940" y="9640"/>
                  </a:cubicBezTo>
                  <a:cubicBezTo>
                    <a:pt x="6939" y="7806"/>
                    <a:pt x="5805" y="6038"/>
                    <a:pt x="4604" y="4337"/>
                  </a:cubicBezTo>
                  <a:cubicBezTo>
                    <a:pt x="3403" y="2635"/>
                    <a:pt x="1869" y="1168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9" name="Google Shape;3099;p63"/>
            <p:cNvSpPr/>
            <p:nvPr/>
          </p:nvSpPr>
          <p:spPr>
            <a:xfrm>
              <a:off x="4330459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56" y="1"/>
                  </a:moveTo>
                  <a:cubicBezTo>
                    <a:pt x="628" y="1"/>
                    <a:pt x="427" y="146"/>
                    <a:pt x="334" y="516"/>
                  </a:cubicBezTo>
                  <a:cubicBezTo>
                    <a:pt x="67" y="1617"/>
                    <a:pt x="1" y="2818"/>
                    <a:pt x="234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5" y="5236"/>
                  </a:cubicBezTo>
                  <a:cubicBezTo>
                    <a:pt x="1218" y="5236"/>
                    <a:pt x="1302" y="5220"/>
                    <a:pt x="1368" y="5186"/>
                  </a:cubicBezTo>
                  <a:cubicBezTo>
                    <a:pt x="1468" y="5086"/>
                    <a:pt x="1502" y="5020"/>
                    <a:pt x="1568" y="4920"/>
                  </a:cubicBezTo>
                  <a:cubicBezTo>
                    <a:pt x="1969" y="3919"/>
                    <a:pt x="1969" y="2818"/>
                    <a:pt x="1969" y="1717"/>
                  </a:cubicBezTo>
                  <a:cubicBezTo>
                    <a:pt x="1969" y="1484"/>
                    <a:pt x="1969" y="1250"/>
                    <a:pt x="1902" y="1017"/>
                  </a:cubicBezTo>
                  <a:cubicBezTo>
                    <a:pt x="1815" y="516"/>
                    <a:pt x="1287" y="1"/>
                    <a:pt x="856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0" name="Google Shape;3100;p63"/>
            <p:cNvSpPr/>
            <p:nvPr/>
          </p:nvSpPr>
          <p:spPr>
            <a:xfrm>
              <a:off x="4328485" y="1227037"/>
              <a:ext cx="64906" cy="163517"/>
            </a:xfrm>
            <a:custGeom>
              <a:avLst/>
              <a:gdLst/>
              <a:ahLst/>
              <a:cxnLst/>
              <a:rect l="l" t="t" r="r" b="b"/>
              <a:pathLst>
                <a:path w="2203" h="5550" extrusionOk="0">
                  <a:moveTo>
                    <a:pt x="908" y="278"/>
                  </a:moveTo>
                  <a:cubicBezTo>
                    <a:pt x="975" y="278"/>
                    <a:pt x="1043" y="300"/>
                    <a:pt x="1102" y="347"/>
                  </a:cubicBezTo>
                  <a:cubicBezTo>
                    <a:pt x="1302" y="447"/>
                    <a:pt x="1502" y="581"/>
                    <a:pt x="1635" y="748"/>
                  </a:cubicBezTo>
                  <a:cubicBezTo>
                    <a:pt x="1735" y="948"/>
                    <a:pt x="1836" y="1148"/>
                    <a:pt x="1869" y="1381"/>
                  </a:cubicBezTo>
                  <a:cubicBezTo>
                    <a:pt x="1936" y="2349"/>
                    <a:pt x="1869" y="3349"/>
                    <a:pt x="1669" y="4317"/>
                  </a:cubicBezTo>
                  <a:cubicBezTo>
                    <a:pt x="1635" y="4517"/>
                    <a:pt x="1535" y="4750"/>
                    <a:pt x="1435" y="4984"/>
                  </a:cubicBezTo>
                  <a:cubicBezTo>
                    <a:pt x="1402" y="5084"/>
                    <a:pt x="1369" y="5151"/>
                    <a:pt x="1302" y="5151"/>
                  </a:cubicBezTo>
                  <a:cubicBezTo>
                    <a:pt x="1268" y="5167"/>
                    <a:pt x="1235" y="5176"/>
                    <a:pt x="1202" y="5176"/>
                  </a:cubicBezTo>
                  <a:cubicBezTo>
                    <a:pt x="1168" y="5176"/>
                    <a:pt x="1135" y="5167"/>
                    <a:pt x="1102" y="5151"/>
                  </a:cubicBezTo>
                  <a:cubicBezTo>
                    <a:pt x="735" y="4884"/>
                    <a:pt x="501" y="4484"/>
                    <a:pt x="501" y="4050"/>
                  </a:cubicBezTo>
                  <a:lnTo>
                    <a:pt x="401" y="4050"/>
                  </a:lnTo>
                  <a:cubicBezTo>
                    <a:pt x="201" y="3083"/>
                    <a:pt x="234" y="2082"/>
                    <a:pt x="435" y="1114"/>
                  </a:cubicBezTo>
                  <a:cubicBezTo>
                    <a:pt x="435" y="881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301" y="547"/>
                    <a:pt x="201" y="814"/>
                    <a:pt x="168" y="1081"/>
                  </a:cubicBezTo>
                  <a:cubicBezTo>
                    <a:pt x="1" y="2048"/>
                    <a:pt x="1" y="3083"/>
                    <a:pt x="201" y="4083"/>
                  </a:cubicBezTo>
                  <a:lnTo>
                    <a:pt x="101" y="4083"/>
                  </a:lnTo>
                  <a:cubicBezTo>
                    <a:pt x="134" y="4350"/>
                    <a:pt x="234" y="4617"/>
                    <a:pt x="334" y="4850"/>
                  </a:cubicBezTo>
                  <a:cubicBezTo>
                    <a:pt x="468" y="5117"/>
                    <a:pt x="701" y="5351"/>
                    <a:pt x="968" y="5484"/>
                  </a:cubicBezTo>
                  <a:cubicBezTo>
                    <a:pt x="1056" y="5528"/>
                    <a:pt x="1149" y="5549"/>
                    <a:pt x="1240" y="5549"/>
                  </a:cubicBezTo>
                  <a:cubicBezTo>
                    <a:pt x="1492" y="5549"/>
                    <a:pt x="1729" y="5387"/>
                    <a:pt x="1802" y="5117"/>
                  </a:cubicBezTo>
                  <a:cubicBezTo>
                    <a:pt x="1902" y="4884"/>
                    <a:pt x="1969" y="4617"/>
                    <a:pt x="2036" y="4383"/>
                  </a:cubicBezTo>
                  <a:cubicBezTo>
                    <a:pt x="2136" y="3850"/>
                    <a:pt x="2202" y="3349"/>
                    <a:pt x="2202" y="2849"/>
                  </a:cubicBezTo>
                  <a:cubicBezTo>
                    <a:pt x="2202" y="2315"/>
                    <a:pt x="2202" y="1848"/>
                    <a:pt x="2136" y="1315"/>
                  </a:cubicBezTo>
                  <a:cubicBezTo>
                    <a:pt x="2069" y="781"/>
                    <a:pt x="1702" y="281"/>
                    <a:pt x="1202" y="80"/>
                  </a:cubicBezTo>
                  <a:cubicBezTo>
                    <a:pt x="1104" y="32"/>
                    <a:pt x="989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1" name="Google Shape;3101;p63"/>
            <p:cNvSpPr/>
            <p:nvPr/>
          </p:nvSpPr>
          <p:spPr>
            <a:xfrm>
              <a:off x="4910315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48" y="1"/>
                  </a:moveTo>
                  <a:cubicBezTo>
                    <a:pt x="624" y="1"/>
                    <a:pt x="427" y="146"/>
                    <a:pt x="334" y="516"/>
                  </a:cubicBezTo>
                  <a:cubicBezTo>
                    <a:pt x="34" y="1617"/>
                    <a:pt x="0" y="2818"/>
                    <a:pt x="200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4" y="5236"/>
                  </a:cubicBezTo>
                  <a:cubicBezTo>
                    <a:pt x="1218" y="5236"/>
                    <a:pt x="1301" y="5220"/>
                    <a:pt x="1368" y="5186"/>
                  </a:cubicBezTo>
                  <a:cubicBezTo>
                    <a:pt x="1435" y="5086"/>
                    <a:pt x="1501" y="5020"/>
                    <a:pt x="1535" y="4920"/>
                  </a:cubicBezTo>
                  <a:cubicBezTo>
                    <a:pt x="1968" y="3919"/>
                    <a:pt x="1968" y="2818"/>
                    <a:pt x="1968" y="1717"/>
                  </a:cubicBezTo>
                  <a:cubicBezTo>
                    <a:pt x="1968" y="1484"/>
                    <a:pt x="1935" y="1250"/>
                    <a:pt x="1902" y="1017"/>
                  </a:cubicBezTo>
                  <a:cubicBezTo>
                    <a:pt x="1793" y="516"/>
                    <a:pt x="1271" y="1"/>
                    <a:pt x="848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2" name="Google Shape;3102;p63"/>
            <p:cNvSpPr/>
            <p:nvPr/>
          </p:nvSpPr>
          <p:spPr>
            <a:xfrm>
              <a:off x="4908341" y="1227037"/>
              <a:ext cx="63904" cy="163517"/>
            </a:xfrm>
            <a:custGeom>
              <a:avLst/>
              <a:gdLst/>
              <a:ahLst/>
              <a:cxnLst/>
              <a:rect l="l" t="t" r="r" b="b"/>
              <a:pathLst>
                <a:path w="2169" h="5550" extrusionOk="0">
                  <a:moveTo>
                    <a:pt x="908" y="278"/>
                  </a:moveTo>
                  <a:cubicBezTo>
                    <a:pt x="975" y="278"/>
                    <a:pt x="1042" y="300"/>
                    <a:pt x="1101" y="347"/>
                  </a:cubicBezTo>
                  <a:cubicBezTo>
                    <a:pt x="1302" y="447"/>
                    <a:pt x="1468" y="581"/>
                    <a:pt x="1602" y="748"/>
                  </a:cubicBezTo>
                  <a:cubicBezTo>
                    <a:pt x="1735" y="948"/>
                    <a:pt x="1835" y="1148"/>
                    <a:pt x="1835" y="1381"/>
                  </a:cubicBezTo>
                  <a:cubicBezTo>
                    <a:pt x="1902" y="2349"/>
                    <a:pt x="1869" y="3349"/>
                    <a:pt x="1668" y="4317"/>
                  </a:cubicBezTo>
                  <a:cubicBezTo>
                    <a:pt x="1602" y="4517"/>
                    <a:pt x="1535" y="4750"/>
                    <a:pt x="1435" y="4984"/>
                  </a:cubicBezTo>
                  <a:cubicBezTo>
                    <a:pt x="1402" y="5084"/>
                    <a:pt x="1335" y="5151"/>
                    <a:pt x="1302" y="5151"/>
                  </a:cubicBezTo>
                  <a:cubicBezTo>
                    <a:pt x="1268" y="5167"/>
                    <a:pt x="1235" y="5176"/>
                    <a:pt x="1201" y="5176"/>
                  </a:cubicBezTo>
                  <a:cubicBezTo>
                    <a:pt x="1168" y="5176"/>
                    <a:pt x="1135" y="5167"/>
                    <a:pt x="1101" y="5151"/>
                  </a:cubicBezTo>
                  <a:cubicBezTo>
                    <a:pt x="734" y="4884"/>
                    <a:pt x="501" y="4484"/>
                    <a:pt x="501" y="4050"/>
                  </a:cubicBezTo>
                  <a:lnTo>
                    <a:pt x="368" y="4083"/>
                  </a:lnTo>
                  <a:cubicBezTo>
                    <a:pt x="201" y="3116"/>
                    <a:pt x="201" y="2115"/>
                    <a:pt x="401" y="1148"/>
                  </a:cubicBezTo>
                  <a:cubicBezTo>
                    <a:pt x="434" y="914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267" y="547"/>
                    <a:pt x="201" y="814"/>
                    <a:pt x="167" y="1081"/>
                  </a:cubicBezTo>
                  <a:cubicBezTo>
                    <a:pt x="1" y="2082"/>
                    <a:pt x="1" y="3083"/>
                    <a:pt x="201" y="4083"/>
                  </a:cubicBezTo>
                  <a:lnTo>
                    <a:pt x="101" y="4117"/>
                  </a:lnTo>
                  <a:cubicBezTo>
                    <a:pt x="134" y="4383"/>
                    <a:pt x="201" y="4617"/>
                    <a:pt x="334" y="4884"/>
                  </a:cubicBezTo>
                  <a:cubicBezTo>
                    <a:pt x="468" y="5151"/>
                    <a:pt x="668" y="5351"/>
                    <a:pt x="935" y="5484"/>
                  </a:cubicBezTo>
                  <a:cubicBezTo>
                    <a:pt x="1023" y="5528"/>
                    <a:pt x="1115" y="5549"/>
                    <a:pt x="1206" y="5549"/>
                  </a:cubicBezTo>
                  <a:cubicBezTo>
                    <a:pt x="1459" y="5549"/>
                    <a:pt x="1695" y="5387"/>
                    <a:pt x="1769" y="5117"/>
                  </a:cubicBezTo>
                  <a:cubicBezTo>
                    <a:pt x="1869" y="4884"/>
                    <a:pt x="1969" y="4650"/>
                    <a:pt x="2035" y="4383"/>
                  </a:cubicBezTo>
                  <a:cubicBezTo>
                    <a:pt x="2135" y="3883"/>
                    <a:pt x="2169" y="3383"/>
                    <a:pt x="2169" y="2849"/>
                  </a:cubicBezTo>
                  <a:cubicBezTo>
                    <a:pt x="2169" y="2349"/>
                    <a:pt x="2169" y="1848"/>
                    <a:pt x="2135" y="1348"/>
                  </a:cubicBezTo>
                  <a:cubicBezTo>
                    <a:pt x="2102" y="1048"/>
                    <a:pt x="2002" y="814"/>
                    <a:pt x="1835" y="581"/>
                  </a:cubicBezTo>
                  <a:cubicBezTo>
                    <a:pt x="1668" y="347"/>
                    <a:pt x="1468" y="180"/>
                    <a:pt x="1201" y="80"/>
                  </a:cubicBezTo>
                  <a:cubicBezTo>
                    <a:pt x="1104" y="32"/>
                    <a:pt x="988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3" name="Google Shape;3103;p63"/>
            <p:cNvSpPr/>
            <p:nvPr/>
          </p:nvSpPr>
          <p:spPr>
            <a:xfrm>
              <a:off x="4888690" y="1093777"/>
              <a:ext cx="224092" cy="160482"/>
            </a:xfrm>
            <a:custGeom>
              <a:avLst/>
              <a:gdLst/>
              <a:ahLst/>
              <a:cxnLst/>
              <a:rect l="l" t="t" r="r" b="b"/>
              <a:pathLst>
                <a:path w="7606" h="5447" extrusionOk="0">
                  <a:moveTo>
                    <a:pt x="501" y="0"/>
                  </a:moveTo>
                  <a:cubicBezTo>
                    <a:pt x="0" y="0"/>
                    <a:pt x="0" y="734"/>
                    <a:pt x="501" y="734"/>
                  </a:cubicBezTo>
                  <a:cubicBezTo>
                    <a:pt x="1235" y="734"/>
                    <a:pt x="1969" y="834"/>
                    <a:pt x="2669" y="1034"/>
                  </a:cubicBezTo>
                  <a:cubicBezTo>
                    <a:pt x="3403" y="1201"/>
                    <a:pt x="4070" y="1468"/>
                    <a:pt x="4737" y="1868"/>
                  </a:cubicBezTo>
                  <a:cubicBezTo>
                    <a:pt x="5371" y="2235"/>
                    <a:pt x="5905" y="2735"/>
                    <a:pt x="6372" y="3336"/>
                  </a:cubicBezTo>
                  <a:cubicBezTo>
                    <a:pt x="6805" y="3936"/>
                    <a:pt x="7106" y="4603"/>
                    <a:pt x="7306" y="5337"/>
                  </a:cubicBezTo>
                  <a:cubicBezTo>
                    <a:pt x="7306" y="5392"/>
                    <a:pt x="7372" y="5446"/>
                    <a:pt x="7433" y="5446"/>
                  </a:cubicBezTo>
                  <a:cubicBezTo>
                    <a:pt x="7447" y="5446"/>
                    <a:pt x="7460" y="5443"/>
                    <a:pt x="7472" y="5437"/>
                  </a:cubicBezTo>
                  <a:cubicBezTo>
                    <a:pt x="7539" y="5437"/>
                    <a:pt x="7606" y="5337"/>
                    <a:pt x="7573" y="5271"/>
                  </a:cubicBezTo>
                  <a:cubicBezTo>
                    <a:pt x="7406" y="4470"/>
                    <a:pt x="7106" y="3736"/>
                    <a:pt x="6672" y="3069"/>
                  </a:cubicBezTo>
                  <a:cubicBezTo>
                    <a:pt x="6238" y="2402"/>
                    <a:pt x="5671" y="1835"/>
                    <a:pt x="5004" y="1401"/>
                  </a:cubicBezTo>
                  <a:cubicBezTo>
                    <a:pt x="4337" y="967"/>
                    <a:pt x="3603" y="634"/>
                    <a:pt x="2869" y="400"/>
                  </a:cubicBezTo>
                  <a:cubicBezTo>
                    <a:pt x="2102" y="167"/>
                    <a:pt x="1301" y="33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4" name="Google Shape;3104;p63"/>
            <p:cNvSpPr/>
            <p:nvPr/>
          </p:nvSpPr>
          <p:spPr>
            <a:xfrm>
              <a:off x="4162403" y="1092775"/>
              <a:ext cx="221146" cy="161219"/>
            </a:xfrm>
            <a:custGeom>
              <a:avLst/>
              <a:gdLst/>
              <a:ahLst/>
              <a:cxnLst/>
              <a:rect l="l" t="t" r="r" b="b"/>
              <a:pathLst>
                <a:path w="7506" h="5472" extrusionOk="0">
                  <a:moveTo>
                    <a:pt x="7106" y="1"/>
                  </a:moveTo>
                  <a:cubicBezTo>
                    <a:pt x="6305" y="67"/>
                    <a:pt x="5538" y="201"/>
                    <a:pt x="4771" y="434"/>
                  </a:cubicBezTo>
                  <a:cubicBezTo>
                    <a:pt x="4003" y="668"/>
                    <a:pt x="3270" y="1001"/>
                    <a:pt x="2602" y="1435"/>
                  </a:cubicBezTo>
                  <a:cubicBezTo>
                    <a:pt x="1935" y="1869"/>
                    <a:pt x="1368" y="2436"/>
                    <a:pt x="935" y="3103"/>
                  </a:cubicBezTo>
                  <a:cubicBezTo>
                    <a:pt x="501" y="3770"/>
                    <a:pt x="167" y="4504"/>
                    <a:pt x="34" y="5271"/>
                  </a:cubicBezTo>
                  <a:cubicBezTo>
                    <a:pt x="1" y="5371"/>
                    <a:pt x="34" y="5438"/>
                    <a:pt x="134" y="5471"/>
                  </a:cubicBezTo>
                  <a:cubicBezTo>
                    <a:pt x="201" y="5471"/>
                    <a:pt x="301" y="5438"/>
                    <a:pt x="301" y="5371"/>
                  </a:cubicBezTo>
                  <a:cubicBezTo>
                    <a:pt x="501" y="4637"/>
                    <a:pt x="801" y="3970"/>
                    <a:pt x="1235" y="3370"/>
                  </a:cubicBezTo>
                  <a:cubicBezTo>
                    <a:pt x="1702" y="2769"/>
                    <a:pt x="2235" y="2269"/>
                    <a:pt x="2869" y="1869"/>
                  </a:cubicBezTo>
                  <a:cubicBezTo>
                    <a:pt x="3536" y="1502"/>
                    <a:pt x="4204" y="1235"/>
                    <a:pt x="4937" y="1035"/>
                  </a:cubicBezTo>
                  <a:cubicBezTo>
                    <a:pt x="5638" y="868"/>
                    <a:pt x="6372" y="768"/>
                    <a:pt x="7106" y="735"/>
                  </a:cubicBezTo>
                  <a:lnTo>
                    <a:pt x="7172" y="735"/>
                  </a:lnTo>
                  <a:cubicBezTo>
                    <a:pt x="7339" y="735"/>
                    <a:pt x="7506" y="568"/>
                    <a:pt x="7506" y="368"/>
                  </a:cubicBezTo>
                  <a:cubicBezTo>
                    <a:pt x="7473" y="167"/>
                    <a:pt x="7306" y="1"/>
                    <a:pt x="7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5" name="Google Shape;3105;p63"/>
            <p:cNvSpPr/>
            <p:nvPr/>
          </p:nvSpPr>
          <p:spPr>
            <a:xfrm>
              <a:off x="4357005" y="1839715"/>
              <a:ext cx="12787" cy="57010"/>
            </a:xfrm>
            <a:custGeom>
              <a:avLst/>
              <a:gdLst/>
              <a:ahLst/>
              <a:cxnLst/>
              <a:rect l="l" t="t" r="r" b="b"/>
              <a:pathLst>
                <a:path w="434" h="1935" fill="none" extrusionOk="0">
                  <a:moveTo>
                    <a:pt x="434" y="0"/>
                  </a:moveTo>
                  <a:cubicBezTo>
                    <a:pt x="134" y="601"/>
                    <a:pt x="0" y="1268"/>
                    <a:pt x="67" y="1935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6" name="Google Shape;3106;p63"/>
            <p:cNvSpPr/>
            <p:nvPr/>
          </p:nvSpPr>
          <p:spPr>
            <a:xfrm>
              <a:off x="4443478" y="1848554"/>
              <a:ext cx="12816" cy="50145"/>
            </a:xfrm>
            <a:custGeom>
              <a:avLst/>
              <a:gdLst/>
              <a:ahLst/>
              <a:cxnLst/>
              <a:rect l="l" t="t" r="r" b="b"/>
              <a:pathLst>
                <a:path w="435" h="1702" fill="none" extrusionOk="0">
                  <a:moveTo>
                    <a:pt x="401" y="0"/>
                  </a:moveTo>
                  <a:cubicBezTo>
                    <a:pt x="434" y="601"/>
                    <a:pt x="301" y="1201"/>
                    <a:pt x="1" y="1702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7" name="Google Shape;3107;p63"/>
            <p:cNvSpPr/>
            <p:nvPr/>
          </p:nvSpPr>
          <p:spPr>
            <a:xfrm>
              <a:off x="4586962" y="1864287"/>
              <a:ext cx="9870" cy="51117"/>
            </a:xfrm>
            <a:custGeom>
              <a:avLst/>
              <a:gdLst/>
              <a:ahLst/>
              <a:cxnLst/>
              <a:rect l="l" t="t" r="r" b="b"/>
              <a:pathLst>
                <a:path w="335" h="1735" fill="none" extrusionOk="0">
                  <a:moveTo>
                    <a:pt x="334" y="0"/>
                  </a:moveTo>
                  <a:cubicBezTo>
                    <a:pt x="101" y="534"/>
                    <a:pt x="1" y="1134"/>
                    <a:pt x="34" y="1735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8" name="Google Shape;3108;p63"/>
            <p:cNvSpPr/>
            <p:nvPr/>
          </p:nvSpPr>
          <p:spPr>
            <a:xfrm>
              <a:off x="4680329" y="1867233"/>
              <a:ext cx="5922" cy="35414"/>
            </a:xfrm>
            <a:custGeom>
              <a:avLst/>
              <a:gdLst/>
              <a:ahLst/>
              <a:cxnLst/>
              <a:rect l="l" t="t" r="r" b="b"/>
              <a:pathLst>
                <a:path w="201" h="1202" fill="none" extrusionOk="0">
                  <a:moveTo>
                    <a:pt x="1" y="0"/>
                  </a:moveTo>
                  <a:cubicBezTo>
                    <a:pt x="101" y="400"/>
                    <a:pt x="168" y="801"/>
                    <a:pt x="201" y="1201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250" y="2532650"/>
            <a:ext cx="3265350" cy="627900"/>
          </a:xfrm>
        </p:spPr>
        <p:txBody>
          <a:bodyPr/>
          <a:lstStyle/>
          <a:p>
            <a:pPr lvl="0"/>
            <a: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  <a:t>Let’s talk.</a:t>
            </a:r>
            <a:b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66</Words>
  <Application>Microsoft Office PowerPoint</Application>
  <PresentationFormat>On-screen Show (16:9)</PresentationFormat>
  <Paragraphs>22</Paragraphs>
  <Slides>9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Comfortaa Medium</vt:lpstr>
      <vt:lpstr>Ubuntu</vt:lpstr>
      <vt:lpstr>.VnCourier New</vt:lpstr>
      <vt:lpstr>Comfortaa</vt:lpstr>
      <vt:lpstr>Sport Day</vt:lpstr>
      <vt:lpstr>Wingdings</vt:lpstr>
      <vt:lpstr>Work Sans</vt:lpstr>
      <vt:lpstr>Arial</vt:lpstr>
      <vt:lpstr>Catamaran</vt:lpstr>
      <vt:lpstr>Fira Sans Extra Condensed Medium</vt:lpstr>
      <vt:lpstr>Script MT Bold</vt:lpstr>
      <vt:lpstr>Times New Roman</vt:lpstr>
      <vt:lpstr>Vibur</vt:lpstr>
      <vt:lpstr>Roboto Slab Light</vt:lpstr>
      <vt:lpstr>Learning the Days of the Week by Slidesgo </vt:lpstr>
      <vt:lpstr>My pets Lesson 1 - Period 1</vt:lpstr>
      <vt:lpstr>5</vt:lpstr>
      <vt:lpstr>1</vt:lpstr>
      <vt:lpstr>PowerPoint Presentation</vt:lpstr>
      <vt:lpstr>Look, listen and repeat.</vt:lpstr>
      <vt:lpstr>PowerPoint Presentation</vt:lpstr>
      <vt:lpstr>Listen, point and say.</vt:lpstr>
      <vt:lpstr>PowerPoint Presentation</vt:lpstr>
      <vt:lpstr>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pets lesson 1 period 1</dc:title>
  <dc:creator>DELL</dc:creator>
  <cp:lastModifiedBy>Admin</cp:lastModifiedBy>
  <cp:revision>41</cp:revision>
  <dcterms:modified xsi:type="dcterms:W3CDTF">2025-03-23T14:26:12Z</dcterms:modified>
</cp:coreProperties>
</file>