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353" r:id="rId2"/>
    <p:sldId id="266" r:id="rId3"/>
    <p:sldId id="257" r:id="rId4"/>
    <p:sldId id="272" r:id="rId5"/>
    <p:sldId id="308" r:id="rId6"/>
    <p:sldId id="277" r:id="rId7"/>
    <p:sldId id="329" r:id="rId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0"/>
      <p:bold r:id="rId11"/>
      <p:italic r:id="rId12"/>
      <p:boldItalic r:id="rId13"/>
    </p:embeddedFont>
    <p:embeddedFont>
      <p:font typeface="Comfortaa Medium" panose="020B0604020202020204" charset="0"/>
      <p:regular r:id="rId14"/>
      <p:bold r:id="rId15"/>
    </p:embeddedFont>
    <p:embeddedFont>
      <p:font typeface=".VnCourier" panose="020B0604020202020204"/>
      <p:regular r:id="rId16"/>
    </p:embeddedFont>
    <p:embeddedFont>
      <p:font typeface="Roboto Slab Light" pitchFamily="2" charset="0"/>
      <p:regular r:id="rId17"/>
      <p:bold r:id="rId18"/>
    </p:embeddedFont>
    <p:embeddedFont>
      <p:font typeface="Vibur" panose="020B0604020202020204" charset="0"/>
      <p:regular r:id="rId19"/>
    </p:embeddedFont>
    <p:embeddedFont>
      <p:font typeface="Comfortaa" panose="020B0604020202020204" charset="0"/>
      <p:regular r:id="rId20"/>
      <p:bold r:id="rId21"/>
    </p:embeddedFont>
    <p:embeddedFont>
      <p:font typeface="Catamaran" panose="020B0604020202020204" charset="0"/>
      <p:regular r:id="rId22"/>
      <p:bold r:id="rId23"/>
    </p:embeddedFont>
    <p:embeddedFont>
      <p:font typeface="Sport Day" panose="020B0604020202020204" charset="0"/>
      <p:regular r:id="rId24"/>
      <p:bold r:id="rId25"/>
      <p:italic r:id="rId26"/>
      <p:boldItalic r:id="rId27"/>
    </p:embeddedFont>
    <p:embeddedFont>
      <p:font typeface="Ubuntu" panose="020B060402020202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29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1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4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85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812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35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99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60" r:id="rId4"/>
    <p:sldLayoutId id="2147483661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18391" y="1344729"/>
            <a:ext cx="6619439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pets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1 - Period 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6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47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Listen and tick.</a:t>
            </a:r>
          </a:p>
        </p:txBody>
      </p:sp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2047" name="Google Shape;2047;p47"/>
          <p:cNvGrpSpPr/>
          <p:nvPr/>
        </p:nvGrpSpPr>
        <p:grpSpPr>
          <a:xfrm>
            <a:off x="1996080" y="3259010"/>
            <a:ext cx="2885526" cy="1790735"/>
            <a:chOff x="1252468" y="2302425"/>
            <a:chExt cx="1114964" cy="691938"/>
          </a:xfrm>
        </p:grpSpPr>
        <p:sp>
          <p:nvSpPr>
            <p:cNvPr id="2048" name="Google Shape;2048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7225"/>
            <a:ext cx="9233448" cy="2523388"/>
          </a:xfrm>
          <a:prstGeom prst="rect">
            <a:avLst/>
          </a:prstGeom>
        </p:spPr>
      </p:pic>
      <p:sp>
        <p:nvSpPr>
          <p:cNvPr id="4" name="AutoShape 8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6" y="314001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95" y="314001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1363649" y="2837450"/>
            <a:ext cx="439897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Look, complete and read.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6" name="Google Shape;4304;p74"/>
          <p:cNvGrpSpPr/>
          <p:nvPr/>
        </p:nvGrpSpPr>
        <p:grpSpPr>
          <a:xfrm>
            <a:off x="6118712" y="3050762"/>
            <a:ext cx="1292028" cy="2113294"/>
            <a:chOff x="6168935" y="2859502"/>
            <a:chExt cx="1408973" cy="2304574"/>
          </a:xfrm>
        </p:grpSpPr>
        <p:grpSp>
          <p:nvGrpSpPr>
            <p:cNvPr id="7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9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69" y="2486903"/>
            <a:ext cx="7788497" cy="2630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31" y="477367"/>
            <a:ext cx="7800225" cy="1995218"/>
          </a:xfrm>
          <a:prstGeom prst="rect">
            <a:avLst/>
          </a:prstGeom>
        </p:spPr>
      </p:pic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045129" y="1689460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73182" y="1711015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59204" y="3786181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73279" y="4668726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parrots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75373" y="4124797"/>
            <a:ext cx="177185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2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75373" y="4449504"/>
            <a:ext cx="177185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rabbits</a:t>
            </a:r>
            <a:endParaRPr lang="en-US" sz="2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3600" dirty="0">
                <a:latin typeface=".VnCourier" panose="020B7200000000000000" pitchFamily="34" charset="0"/>
              </a:rPr>
              <a:t>Let’s sing.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23" y="837789"/>
            <a:ext cx="8360673" cy="4305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4FD46F3-C0EA-46AC-9017-11293C72B1B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C:\\Users\\Admin\\Desktop\\Lo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6_Lesson 1_Period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033FB7-27BA-4B83-AA1C-CB42219F4B2D}:3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75071B-8BEF-4CD0-AB84-759536873A82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A4E04E-ACA0-47CB-937B-511D0F4FE2DF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20389E-647B-47B7-9213-9DE5BDCAA5E0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7F4F3F-9A57-4F5C-B86F-5F5C5AEE9BDE}: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90C28A-AEF1-4DE6-A450-BD544DE4C409}:27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C69071-E178-4EFB-A1FC-85D0A42EF670}:329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25</Words>
  <Application>Microsoft Office PowerPoint</Application>
  <PresentationFormat>On-screen Show (16:9)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Fira Sans Extra Condensed Medium</vt:lpstr>
      <vt:lpstr>Comfortaa Medium</vt:lpstr>
      <vt:lpstr>.VnCourier</vt:lpstr>
      <vt:lpstr>Roboto Slab Light</vt:lpstr>
      <vt:lpstr>Arial</vt:lpstr>
      <vt:lpstr>Vibur</vt:lpstr>
      <vt:lpstr>Comfortaa</vt:lpstr>
      <vt:lpstr>Catamaran</vt:lpstr>
      <vt:lpstr>Times New Roman</vt:lpstr>
      <vt:lpstr>Sport Day</vt:lpstr>
      <vt:lpstr>Work Sans</vt:lpstr>
      <vt:lpstr>Ubuntu</vt:lpstr>
      <vt:lpstr>Learning the Days of the Week by Slidesgo </vt:lpstr>
      <vt:lpstr>My pets Lesson 1 - Period 2</vt:lpstr>
      <vt:lpstr>Listen and tick.</vt:lpstr>
      <vt:lpstr>PowerPoint Presentation</vt:lpstr>
      <vt:lpstr>Look, complete and read.</vt:lpstr>
      <vt:lpstr>PowerPoint Presentation</vt:lpstr>
      <vt:lpstr>Let’s sing.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16_Lesson 1_Period 2</dc:title>
  <dc:creator>DELL</dc:creator>
  <cp:lastModifiedBy>Admin</cp:lastModifiedBy>
  <cp:revision>42</cp:revision>
  <dcterms:modified xsi:type="dcterms:W3CDTF">2025-03-24T09:46:54Z</dcterms:modified>
</cp:coreProperties>
</file>