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0"/>
  </p:notesMasterIdLst>
  <p:sldIdLst>
    <p:sldId id="256" r:id="rId2"/>
    <p:sldId id="262" r:id="rId3"/>
    <p:sldId id="351" r:id="rId4"/>
    <p:sldId id="266" r:id="rId5"/>
    <p:sldId id="260" r:id="rId6"/>
    <p:sldId id="309" r:id="rId7"/>
    <p:sldId id="308" r:id="rId8"/>
    <p:sldId id="310" r:id="rId9"/>
  </p:sldIdLst>
  <p:sldSz cx="9144000" cy="5143500" type="screen16x9"/>
  <p:notesSz cx="6858000" cy="9144000"/>
  <p:embeddedFontLst>
    <p:embeddedFont>
      <p:font typeface=".VnCourier New" panose="02027200000000000000"/>
      <p:regular r:id="rId11"/>
      <p:bold r:id="rId12"/>
      <p:italic r:id="rId13"/>
      <p:boldItalic r:id="rId14"/>
    </p:embeddedFont>
    <p:embeddedFont>
      <p:font typeface=".VnCourier" panose="020B7200000000000000"/>
      <p:regular r:id="rId15"/>
    </p:embeddedFont>
    <p:embeddedFont>
      <p:font typeface="Comfortaa" panose="020B0604020202020204" charset="0"/>
      <p:regular r:id="rId16"/>
      <p:bold r:id="rId17"/>
    </p:embeddedFont>
    <p:embeddedFont>
      <p:font typeface="Sport Day" panose="020B0604020202020204" charset="0"/>
      <p:regular r:id="rId18"/>
      <p:bold r:id="rId19"/>
      <p:italic r:id="rId20"/>
      <p:boldItalic r:id="rId21"/>
    </p:embeddedFont>
    <p:embeddedFont>
      <p:font typeface="Work Sans" panose="020B0604020202020204" charset="0"/>
      <p:regular r:id="rId22"/>
      <p:bold r:id="rId23"/>
      <p:italic r:id="rId24"/>
      <p:boldItalic r:id="rId25"/>
    </p:embeddedFont>
    <p:embeddedFont>
      <p:font typeface="Catamaran" panose="020B0604020202020204" charset="0"/>
      <p:regular r:id="rId26"/>
      <p:bold r:id="rId27"/>
    </p:embeddedFont>
    <p:embeddedFont>
      <p:font typeface="Script MT Bold" panose="020B0604020202020204" charset="0"/>
      <p:bold r:id="rId28"/>
    </p:embeddedFont>
    <p:embeddedFont>
      <p:font typeface="Vibur" panose="020B0604020202020204" charset="0"/>
      <p:regular r:id="rId29"/>
    </p:embeddedFont>
    <p:embeddedFont>
      <p:font typeface="Roboto Slab Light" pitchFamily="2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74908F-1B05-447D-B9A2-9EA550F7D07F}">
  <a:tblStyle styleId="{DC74908F-1B05-447D-B9A2-9EA550F7D0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8" autoAdjust="0"/>
    <p:restoredTop sz="89435" autoAdjust="0"/>
  </p:normalViewPr>
  <p:slideViewPr>
    <p:cSldViewPr snapToGrid="0">
      <p:cViewPr varScale="1">
        <p:scale>
          <a:sx n="82" d="100"/>
          <a:sy n="82" d="100"/>
        </p:scale>
        <p:origin x="11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11978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125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bcae92054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bcae92054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7059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0033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d4d592a5c7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2" name="Google Shape;2042;gd4d592a5c7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5486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3586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165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597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3278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31924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35074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5" name="Google Shape;85;p3"/>
          <p:cNvGrpSpPr/>
          <p:nvPr/>
        </p:nvGrpSpPr>
        <p:grpSpPr>
          <a:xfrm>
            <a:off x="490201" y="2041207"/>
            <a:ext cx="2037701" cy="1610804"/>
            <a:chOff x="855987" y="2204128"/>
            <a:chExt cx="1217483" cy="962421"/>
          </a:xfrm>
        </p:grpSpPr>
        <p:grpSp>
          <p:nvGrpSpPr>
            <p:cNvPr id="86" name="Google Shape;86;p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7" name="Google Shape;87;p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" name="Google Shape;93;p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6118692" y="214682"/>
            <a:ext cx="2525833" cy="1610805"/>
            <a:chOff x="7239867" y="1514545"/>
            <a:chExt cx="2525833" cy="1610805"/>
          </a:xfrm>
        </p:grpSpPr>
        <p:grpSp>
          <p:nvGrpSpPr>
            <p:cNvPr id="95" name="Google Shape;95;p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6" name="Google Shape;96;p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7" name="Google Shape;97;p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3" name="Google Shape;103;p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" name="Google Shape;105;p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3"/>
          <p:cNvSpPr/>
          <p:nvPr/>
        </p:nvSpPr>
        <p:spPr>
          <a:xfrm>
            <a:off x="710027" y="4529276"/>
            <a:ext cx="2759105" cy="634799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362575" y="107879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4"/>
          <p:cNvSpPr txBox="1">
            <a:spLocks noGrp="1"/>
          </p:cNvSpPr>
          <p:nvPr>
            <p:ph type="title"/>
          </p:nvPr>
        </p:nvSpPr>
        <p:spPr>
          <a:xfrm>
            <a:off x="5345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7" name="Google Shape;557;p14"/>
          <p:cNvSpPr txBox="1">
            <a:spLocks noGrp="1"/>
          </p:cNvSpPr>
          <p:nvPr>
            <p:ph type="subTitle" idx="1"/>
          </p:nvPr>
        </p:nvSpPr>
        <p:spPr>
          <a:xfrm>
            <a:off x="51736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558" name="Google Shape;558;p14"/>
          <p:cNvSpPr txBox="1">
            <a:spLocks noGrp="1"/>
          </p:cNvSpPr>
          <p:nvPr>
            <p:ph type="title" idx="2" hasCustomPrompt="1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559" name="Google Shape;559;p14"/>
          <p:cNvGrpSpPr/>
          <p:nvPr/>
        </p:nvGrpSpPr>
        <p:grpSpPr>
          <a:xfrm flipH="1">
            <a:off x="79591" y="1384107"/>
            <a:ext cx="2037701" cy="1610804"/>
            <a:chOff x="855987" y="2204128"/>
            <a:chExt cx="1217483" cy="962421"/>
          </a:xfrm>
        </p:grpSpPr>
        <p:grpSp>
          <p:nvGrpSpPr>
            <p:cNvPr id="560" name="Google Shape;560;p1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61" name="Google Shape;561;p1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1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14"/>
          <p:cNvGrpSpPr/>
          <p:nvPr/>
        </p:nvGrpSpPr>
        <p:grpSpPr>
          <a:xfrm flipH="1">
            <a:off x="3038856" y="103507"/>
            <a:ext cx="2525833" cy="1610805"/>
            <a:chOff x="7239867" y="1514545"/>
            <a:chExt cx="2525833" cy="1610805"/>
          </a:xfrm>
        </p:grpSpPr>
        <p:grpSp>
          <p:nvGrpSpPr>
            <p:cNvPr id="569" name="Google Shape;569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70" name="Google Shape;570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71" name="Google Shape;571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7" name="Google Shape;577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9" name="Google Shape;579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14"/>
          <p:cNvGrpSpPr/>
          <p:nvPr/>
        </p:nvGrpSpPr>
        <p:grpSpPr>
          <a:xfrm>
            <a:off x="722807" y="3470549"/>
            <a:ext cx="1020386" cy="1732392"/>
            <a:chOff x="-1056319" y="1385262"/>
            <a:chExt cx="212940" cy="361495"/>
          </a:xfrm>
        </p:grpSpPr>
        <p:sp>
          <p:nvSpPr>
            <p:cNvPr id="581" name="Google Shape;581;p1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4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4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4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4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4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14"/>
          <p:cNvGrpSpPr/>
          <p:nvPr/>
        </p:nvGrpSpPr>
        <p:grpSpPr>
          <a:xfrm flipH="1">
            <a:off x="7839581" y="7"/>
            <a:ext cx="2525833" cy="1610805"/>
            <a:chOff x="7239867" y="1514545"/>
            <a:chExt cx="2525833" cy="1610805"/>
          </a:xfrm>
        </p:grpSpPr>
        <p:grpSp>
          <p:nvGrpSpPr>
            <p:cNvPr id="595" name="Google Shape;595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96" name="Google Shape;596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97" name="Google Shape;597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3" name="Google Shape;603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5" name="Google Shape;605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326779" y="1329750"/>
            <a:ext cx="6851197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pets</a:t>
            </a:r>
            <a:b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esson 2 -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eriod 3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oogle Shape;1728;p42"/>
          <p:cNvGrpSpPr/>
          <p:nvPr/>
        </p:nvGrpSpPr>
        <p:grpSpPr>
          <a:xfrm>
            <a:off x="-228677" y="3273531"/>
            <a:ext cx="2378064" cy="2071024"/>
            <a:chOff x="727286" y="3003368"/>
            <a:chExt cx="2378064" cy="2071024"/>
          </a:xfrm>
        </p:grpSpPr>
        <p:sp>
          <p:nvSpPr>
            <p:cNvPr id="6" name="Google Shape;1729;p42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rgbClr val="F3C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730;p42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31;p42"/>
            <p:cNvSpPr/>
            <p:nvPr/>
          </p:nvSpPr>
          <p:spPr>
            <a:xfrm>
              <a:off x="727286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32;p42"/>
            <p:cNvSpPr/>
            <p:nvPr/>
          </p:nvSpPr>
          <p:spPr>
            <a:xfrm>
              <a:off x="2181445" y="4125333"/>
              <a:ext cx="923905" cy="831130"/>
            </a:xfrm>
            <a:custGeom>
              <a:avLst/>
              <a:gdLst/>
              <a:ahLst/>
              <a:cxnLst/>
              <a:rect l="l" t="t" r="r" b="b"/>
              <a:pathLst>
                <a:path w="6722" h="6047" extrusionOk="0">
                  <a:moveTo>
                    <a:pt x="833" y="1"/>
                  </a:moveTo>
                  <a:cubicBezTo>
                    <a:pt x="693" y="1"/>
                    <a:pt x="552" y="11"/>
                    <a:pt x="413" y="32"/>
                  </a:cubicBezTo>
                  <a:lnTo>
                    <a:pt x="413" y="97"/>
                  </a:lnTo>
                  <a:cubicBezTo>
                    <a:pt x="88" y="1940"/>
                    <a:pt x="1" y="3805"/>
                    <a:pt x="196" y="5648"/>
                  </a:cubicBezTo>
                  <a:lnTo>
                    <a:pt x="2212" y="5648"/>
                  </a:lnTo>
                  <a:cubicBezTo>
                    <a:pt x="2305" y="5653"/>
                    <a:pt x="2397" y="5656"/>
                    <a:pt x="2487" y="5656"/>
                  </a:cubicBezTo>
                  <a:cubicBezTo>
                    <a:pt x="2735" y="5656"/>
                    <a:pt x="2977" y="5636"/>
                    <a:pt x="3231" y="5604"/>
                  </a:cubicBezTo>
                  <a:lnTo>
                    <a:pt x="3296" y="5582"/>
                  </a:lnTo>
                  <a:cubicBezTo>
                    <a:pt x="3405" y="5626"/>
                    <a:pt x="3513" y="5669"/>
                    <a:pt x="3600" y="5691"/>
                  </a:cubicBezTo>
                  <a:cubicBezTo>
                    <a:pt x="4307" y="5933"/>
                    <a:pt x="5030" y="6047"/>
                    <a:pt x="5770" y="6047"/>
                  </a:cubicBezTo>
                  <a:cubicBezTo>
                    <a:pt x="5892" y="6047"/>
                    <a:pt x="6014" y="6044"/>
                    <a:pt x="6136" y="6038"/>
                  </a:cubicBezTo>
                  <a:cubicBezTo>
                    <a:pt x="6201" y="6016"/>
                    <a:pt x="6288" y="6016"/>
                    <a:pt x="6353" y="5994"/>
                  </a:cubicBezTo>
                  <a:cubicBezTo>
                    <a:pt x="6462" y="5973"/>
                    <a:pt x="6570" y="5908"/>
                    <a:pt x="6657" y="5821"/>
                  </a:cubicBezTo>
                  <a:cubicBezTo>
                    <a:pt x="6678" y="5799"/>
                    <a:pt x="6700" y="5778"/>
                    <a:pt x="6700" y="5734"/>
                  </a:cubicBezTo>
                  <a:cubicBezTo>
                    <a:pt x="6700" y="5713"/>
                    <a:pt x="6700" y="5691"/>
                    <a:pt x="6700" y="5691"/>
                  </a:cubicBezTo>
                  <a:cubicBezTo>
                    <a:pt x="6722" y="5474"/>
                    <a:pt x="6570" y="5322"/>
                    <a:pt x="6440" y="5214"/>
                  </a:cubicBezTo>
                  <a:cubicBezTo>
                    <a:pt x="5963" y="4802"/>
                    <a:pt x="5529" y="4347"/>
                    <a:pt x="5139" y="3848"/>
                  </a:cubicBezTo>
                  <a:cubicBezTo>
                    <a:pt x="4705" y="3284"/>
                    <a:pt x="4337" y="2677"/>
                    <a:pt x="3925" y="2070"/>
                  </a:cubicBezTo>
                  <a:cubicBezTo>
                    <a:pt x="3535" y="1463"/>
                    <a:pt x="3036" y="943"/>
                    <a:pt x="2451" y="509"/>
                  </a:cubicBezTo>
                  <a:cubicBezTo>
                    <a:pt x="1980" y="178"/>
                    <a:pt x="1410" y="1"/>
                    <a:pt x="8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33;p42"/>
            <p:cNvSpPr/>
            <p:nvPr/>
          </p:nvSpPr>
          <p:spPr>
            <a:xfrm>
              <a:off x="739225" y="3900198"/>
              <a:ext cx="1630098" cy="1059289"/>
            </a:xfrm>
            <a:custGeom>
              <a:avLst/>
              <a:gdLst/>
              <a:ahLst/>
              <a:cxnLst/>
              <a:rect l="l" t="t" r="r" b="b"/>
              <a:pathLst>
                <a:path w="11860" h="7707" extrusionOk="0">
                  <a:moveTo>
                    <a:pt x="3296" y="1"/>
                  </a:moveTo>
                  <a:cubicBezTo>
                    <a:pt x="629" y="1627"/>
                    <a:pt x="0" y="5226"/>
                    <a:pt x="1952" y="7654"/>
                  </a:cubicBezTo>
                  <a:cubicBezTo>
                    <a:pt x="1973" y="7654"/>
                    <a:pt x="2038" y="7697"/>
                    <a:pt x="2060" y="7697"/>
                  </a:cubicBezTo>
                  <a:lnTo>
                    <a:pt x="10689" y="7697"/>
                  </a:lnTo>
                  <a:cubicBezTo>
                    <a:pt x="10721" y="7704"/>
                    <a:pt x="10751" y="7706"/>
                    <a:pt x="10780" y="7706"/>
                  </a:cubicBezTo>
                  <a:cubicBezTo>
                    <a:pt x="10850" y="7706"/>
                    <a:pt x="10916" y="7691"/>
                    <a:pt x="10992" y="7676"/>
                  </a:cubicBezTo>
                  <a:cubicBezTo>
                    <a:pt x="11057" y="7654"/>
                    <a:pt x="11123" y="7611"/>
                    <a:pt x="11188" y="7567"/>
                  </a:cubicBezTo>
                  <a:cubicBezTo>
                    <a:pt x="11296" y="7481"/>
                    <a:pt x="11383" y="7372"/>
                    <a:pt x="11448" y="7264"/>
                  </a:cubicBezTo>
                  <a:cubicBezTo>
                    <a:pt x="11534" y="7090"/>
                    <a:pt x="11578" y="6895"/>
                    <a:pt x="11665" y="6722"/>
                  </a:cubicBezTo>
                  <a:cubicBezTo>
                    <a:pt x="11751" y="6483"/>
                    <a:pt x="11816" y="6223"/>
                    <a:pt x="11838" y="5963"/>
                  </a:cubicBezTo>
                  <a:cubicBezTo>
                    <a:pt x="11860" y="5725"/>
                    <a:pt x="11860" y="5464"/>
                    <a:pt x="11860" y="5226"/>
                  </a:cubicBezTo>
                  <a:cubicBezTo>
                    <a:pt x="11816" y="3990"/>
                    <a:pt x="11491" y="2798"/>
                    <a:pt x="10906" y="1714"/>
                  </a:cubicBezTo>
                  <a:cubicBezTo>
                    <a:pt x="10841" y="1627"/>
                    <a:pt x="10776" y="1518"/>
                    <a:pt x="10732" y="1410"/>
                  </a:cubicBezTo>
                  <a:cubicBezTo>
                    <a:pt x="8347" y="478"/>
                    <a:pt x="5832" y="1"/>
                    <a:pt x="32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34;p42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rgbClr val="FFC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35;p42"/>
            <p:cNvSpPr/>
            <p:nvPr/>
          </p:nvSpPr>
          <p:spPr>
            <a:xfrm>
              <a:off x="2086195" y="3161980"/>
              <a:ext cx="438175" cy="601322"/>
            </a:xfrm>
            <a:custGeom>
              <a:avLst/>
              <a:gdLst/>
              <a:ahLst/>
              <a:cxnLst/>
              <a:rect l="l" t="t" r="r" b="b"/>
              <a:pathLst>
                <a:path w="3188" h="4375" extrusionOk="0">
                  <a:moveTo>
                    <a:pt x="2342" y="1"/>
                  </a:moveTo>
                  <a:cubicBezTo>
                    <a:pt x="2222" y="1"/>
                    <a:pt x="2103" y="28"/>
                    <a:pt x="1995" y="82"/>
                  </a:cubicBezTo>
                  <a:cubicBezTo>
                    <a:pt x="1236" y="342"/>
                    <a:pt x="607" y="884"/>
                    <a:pt x="0" y="1404"/>
                  </a:cubicBezTo>
                  <a:cubicBezTo>
                    <a:pt x="455" y="2683"/>
                    <a:pt x="1409" y="3876"/>
                    <a:pt x="2688" y="4375"/>
                  </a:cubicBezTo>
                  <a:cubicBezTo>
                    <a:pt x="2710" y="4288"/>
                    <a:pt x="2732" y="4223"/>
                    <a:pt x="2753" y="4136"/>
                  </a:cubicBezTo>
                  <a:cubicBezTo>
                    <a:pt x="3079" y="3052"/>
                    <a:pt x="3187" y="1881"/>
                    <a:pt x="3014" y="754"/>
                  </a:cubicBezTo>
                  <a:cubicBezTo>
                    <a:pt x="2992" y="559"/>
                    <a:pt x="2927" y="364"/>
                    <a:pt x="2818" y="190"/>
                  </a:cubicBezTo>
                  <a:cubicBezTo>
                    <a:pt x="2775" y="147"/>
                    <a:pt x="2732" y="103"/>
                    <a:pt x="2688" y="82"/>
                  </a:cubicBezTo>
                  <a:cubicBezTo>
                    <a:pt x="2580" y="28"/>
                    <a:pt x="2461" y="1"/>
                    <a:pt x="2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36;p42"/>
            <p:cNvSpPr/>
            <p:nvPr/>
          </p:nvSpPr>
          <p:spPr>
            <a:xfrm>
              <a:off x="2157667" y="3187544"/>
              <a:ext cx="366703" cy="543045"/>
            </a:xfrm>
            <a:custGeom>
              <a:avLst/>
              <a:gdLst/>
              <a:ahLst/>
              <a:cxnLst/>
              <a:rect l="l" t="t" r="r" b="b"/>
              <a:pathLst>
                <a:path w="2668" h="3951" extrusionOk="0">
                  <a:moveTo>
                    <a:pt x="2223" y="0"/>
                  </a:moveTo>
                  <a:cubicBezTo>
                    <a:pt x="2049" y="0"/>
                    <a:pt x="1867" y="64"/>
                    <a:pt x="1735" y="178"/>
                  </a:cubicBezTo>
                  <a:cubicBezTo>
                    <a:pt x="1214" y="503"/>
                    <a:pt x="0" y="1175"/>
                    <a:pt x="87" y="1912"/>
                  </a:cubicBezTo>
                  <a:cubicBezTo>
                    <a:pt x="130" y="2324"/>
                    <a:pt x="564" y="2649"/>
                    <a:pt x="824" y="2931"/>
                  </a:cubicBezTo>
                  <a:cubicBezTo>
                    <a:pt x="1149" y="3213"/>
                    <a:pt x="1496" y="3495"/>
                    <a:pt x="1843" y="3755"/>
                  </a:cubicBezTo>
                  <a:cubicBezTo>
                    <a:pt x="1952" y="3863"/>
                    <a:pt x="2082" y="3928"/>
                    <a:pt x="2233" y="3950"/>
                  </a:cubicBezTo>
                  <a:cubicBezTo>
                    <a:pt x="2580" y="2866"/>
                    <a:pt x="2667" y="1695"/>
                    <a:pt x="2494" y="568"/>
                  </a:cubicBezTo>
                  <a:cubicBezTo>
                    <a:pt x="2472" y="373"/>
                    <a:pt x="2407" y="178"/>
                    <a:pt x="2298" y="4"/>
                  </a:cubicBezTo>
                  <a:cubicBezTo>
                    <a:pt x="2274" y="1"/>
                    <a:pt x="2249" y="0"/>
                    <a:pt x="2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37;p42"/>
            <p:cNvSpPr/>
            <p:nvPr/>
          </p:nvSpPr>
          <p:spPr>
            <a:xfrm>
              <a:off x="1159397" y="3027146"/>
              <a:ext cx="551429" cy="685438"/>
            </a:xfrm>
            <a:custGeom>
              <a:avLst/>
              <a:gdLst/>
              <a:ahLst/>
              <a:cxnLst/>
              <a:rect l="l" t="t" r="r" b="b"/>
              <a:pathLst>
                <a:path w="4012" h="4987" extrusionOk="0">
                  <a:moveTo>
                    <a:pt x="2233" y="0"/>
                  </a:moveTo>
                  <a:cubicBezTo>
                    <a:pt x="1930" y="44"/>
                    <a:pt x="1691" y="196"/>
                    <a:pt x="1540" y="456"/>
                  </a:cubicBezTo>
                  <a:cubicBezTo>
                    <a:pt x="521" y="1735"/>
                    <a:pt x="0" y="3339"/>
                    <a:pt x="87" y="4987"/>
                  </a:cubicBezTo>
                  <a:cubicBezTo>
                    <a:pt x="1605" y="4380"/>
                    <a:pt x="2949" y="3404"/>
                    <a:pt x="3990" y="2125"/>
                  </a:cubicBezTo>
                  <a:lnTo>
                    <a:pt x="4011" y="2103"/>
                  </a:lnTo>
                  <a:cubicBezTo>
                    <a:pt x="3751" y="1453"/>
                    <a:pt x="3361" y="846"/>
                    <a:pt x="2862" y="347"/>
                  </a:cubicBezTo>
                  <a:cubicBezTo>
                    <a:pt x="2819" y="304"/>
                    <a:pt x="2775" y="261"/>
                    <a:pt x="2710" y="196"/>
                  </a:cubicBezTo>
                  <a:cubicBezTo>
                    <a:pt x="2580" y="87"/>
                    <a:pt x="2407" y="0"/>
                    <a:pt x="2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38;p42"/>
            <p:cNvSpPr/>
            <p:nvPr/>
          </p:nvSpPr>
          <p:spPr>
            <a:xfrm>
              <a:off x="1326256" y="3056971"/>
              <a:ext cx="384571" cy="450132"/>
            </a:xfrm>
            <a:custGeom>
              <a:avLst/>
              <a:gdLst/>
              <a:ahLst/>
              <a:cxnLst/>
              <a:rect l="l" t="t" r="r" b="b"/>
              <a:pathLst>
                <a:path w="2798" h="3275" extrusionOk="0">
                  <a:moveTo>
                    <a:pt x="1496" y="0"/>
                  </a:moveTo>
                  <a:cubicBezTo>
                    <a:pt x="1475" y="0"/>
                    <a:pt x="1431" y="0"/>
                    <a:pt x="1410" y="22"/>
                  </a:cubicBezTo>
                  <a:cubicBezTo>
                    <a:pt x="1171" y="130"/>
                    <a:pt x="954" y="325"/>
                    <a:pt x="846" y="564"/>
                  </a:cubicBezTo>
                  <a:cubicBezTo>
                    <a:pt x="629" y="954"/>
                    <a:pt x="456" y="1366"/>
                    <a:pt x="304" y="1800"/>
                  </a:cubicBezTo>
                  <a:cubicBezTo>
                    <a:pt x="239" y="2017"/>
                    <a:pt x="174" y="2255"/>
                    <a:pt x="131" y="2472"/>
                  </a:cubicBezTo>
                  <a:cubicBezTo>
                    <a:pt x="44" y="2689"/>
                    <a:pt x="0" y="2927"/>
                    <a:pt x="0" y="3166"/>
                  </a:cubicBezTo>
                  <a:cubicBezTo>
                    <a:pt x="15" y="3245"/>
                    <a:pt x="51" y="3274"/>
                    <a:pt x="99" y="3274"/>
                  </a:cubicBezTo>
                  <a:cubicBezTo>
                    <a:pt x="196" y="3274"/>
                    <a:pt x="340" y="3158"/>
                    <a:pt x="456" y="3101"/>
                  </a:cubicBezTo>
                  <a:lnTo>
                    <a:pt x="1171" y="2754"/>
                  </a:lnTo>
                  <a:lnTo>
                    <a:pt x="2559" y="2038"/>
                  </a:lnTo>
                  <a:cubicBezTo>
                    <a:pt x="2645" y="2017"/>
                    <a:pt x="2711" y="1973"/>
                    <a:pt x="2776" y="1908"/>
                  </a:cubicBezTo>
                  <a:lnTo>
                    <a:pt x="2797" y="1886"/>
                  </a:lnTo>
                  <a:cubicBezTo>
                    <a:pt x="2537" y="1236"/>
                    <a:pt x="2147" y="629"/>
                    <a:pt x="1648" y="130"/>
                  </a:cubicBezTo>
                  <a:cubicBezTo>
                    <a:pt x="1605" y="87"/>
                    <a:pt x="1561" y="44"/>
                    <a:pt x="1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39;p42"/>
            <p:cNvSpPr/>
            <p:nvPr/>
          </p:nvSpPr>
          <p:spPr>
            <a:xfrm>
              <a:off x="1102769" y="3259291"/>
              <a:ext cx="1418570" cy="1049393"/>
            </a:xfrm>
            <a:custGeom>
              <a:avLst/>
              <a:gdLst/>
              <a:ahLst/>
              <a:cxnLst/>
              <a:rect l="l" t="t" r="r" b="b"/>
              <a:pathLst>
                <a:path w="10321" h="7635" extrusionOk="0">
                  <a:moveTo>
                    <a:pt x="5077" y="0"/>
                  </a:moveTo>
                  <a:cubicBezTo>
                    <a:pt x="1358" y="0"/>
                    <a:pt x="185" y="3310"/>
                    <a:pt x="22" y="3818"/>
                  </a:cubicBezTo>
                  <a:cubicBezTo>
                    <a:pt x="0" y="3862"/>
                    <a:pt x="0" y="3905"/>
                    <a:pt x="22" y="3948"/>
                  </a:cubicBezTo>
                  <a:cubicBezTo>
                    <a:pt x="152" y="4447"/>
                    <a:pt x="1171" y="7634"/>
                    <a:pt x="5074" y="7634"/>
                  </a:cubicBezTo>
                  <a:cubicBezTo>
                    <a:pt x="7762" y="7634"/>
                    <a:pt x="9150" y="6442"/>
                    <a:pt x="9822" y="5596"/>
                  </a:cubicBezTo>
                  <a:cubicBezTo>
                    <a:pt x="10017" y="5336"/>
                    <a:pt x="10169" y="5054"/>
                    <a:pt x="10299" y="4772"/>
                  </a:cubicBezTo>
                  <a:cubicBezTo>
                    <a:pt x="10320" y="4729"/>
                    <a:pt x="10320" y="4686"/>
                    <a:pt x="10320" y="4642"/>
                  </a:cubicBezTo>
                  <a:cubicBezTo>
                    <a:pt x="10212" y="3970"/>
                    <a:pt x="9995" y="3298"/>
                    <a:pt x="9670" y="2691"/>
                  </a:cubicBezTo>
                  <a:cubicBezTo>
                    <a:pt x="8955" y="1195"/>
                    <a:pt x="7502" y="198"/>
                    <a:pt x="5854" y="46"/>
                  </a:cubicBezTo>
                  <a:cubicBezTo>
                    <a:pt x="5584" y="15"/>
                    <a:pt x="5325" y="0"/>
                    <a:pt x="50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40;p42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41;p42"/>
            <p:cNvSpPr/>
            <p:nvPr/>
          </p:nvSpPr>
          <p:spPr>
            <a:xfrm>
              <a:off x="1564588" y="3474118"/>
              <a:ext cx="173043" cy="150777"/>
            </a:xfrm>
            <a:custGeom>
              <a:avLst/>
              <a:gdLst/>
              <a:ahLst/>
              <a:cxnLst/>
              <a:rect l="l" t="t" r="r" b="b"/>
              <a:pathLst>
                <a:path w="1259" h="1097" extrusionOk="0">
                  <a:moveTo>
                    <a:pt x="716" y="1"/>
                  </a:moveTo>
                  <a:cubicBezTo>
                    <a:pt x="239" y="1"/>
                    <a:pt x="1" y="586"/>
                    <a:pt x="348" y="933"/>
                  </a:cubicBezTo>
                  <a:cubicBezTo>
                    <a:pt x="454" y="1046"/>
                    <a:pt x="587" y="1097"/>
                    <a:pt x="719" y="1097"/>
                  </a:cubicBezTo>
                  <a:cubicBezTo>
                    <a:pt x="992" y="1097"/>
                    <a:pt x="1258" y="879"/>
                    <a:pt x="1258" y="543"/>
                  </a:cubicBezTo>
                  <a:cubicBezTo>
                    <a:pt x="1258" y="239"/>
                    <a:pt x="1020" y="1"/>
                    <a:pt x="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42;p42"/>
            <p:cNvSpPr/>
            <p:nvPr/>
          </p:nvSpPr>
          <p:spPr>
            <a:xfrm>
              <a:off x="2115883" y="3530745"/>
              <a:ext cx="149128" cy="146104"/>
            </a:xfrm>
            <a:custGeom>
              <a:avLst/>
              <a:gdLst/>
              <a:ahLst/>
              <a:cxnLst/>
              <a:rect l="l" t="t" r="r" b="b"/>
              <a:pathLst>
                <a:path w="1085" h="1063" extrusionOk="0">
                  <a:moveTo>
                    <a:pt x="543" y="0"/>
                  </a:moveTo>
                  <a:cubicBezTo>
                    <a:pt x="239" y="0"/>
                    <a:pt x="1" y="239"/>
                    <a:pt x="1" y="542"/>
                  </a:cubicBezTo>
                  <a:cubicBezTo>
                    <a:pt x="1" y="824"/>
                    <a:pt x="239" y="1063"/>
                    <a:pt x="543" y="1063"/>
                  </a:cubicBezTo>
                  <a:cubicBezTo>
                    <a:pt x="846" y="1063"/>
                    <a:pt x="1085" y="824"/>
                    <a:pt x="1085" y="542"/>
                  </a:cubicBezTo>
                  <a:cubicBezTo>
                    <a:pt x="1085" y="239"/>
                    <a:pt x="84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43;p42"/>
            <p:cNvSpPr/>
            <p:nvPr/>
          </p:nvSpPr>
          <p:spPr>
            <a:xfrm>
              <a:off x="1883462" y="3632042"/>
              <a:ext cx="125350" cy="71609"/>
            </a:xfrm>
            <a:custGeom>
              <a:avLst/>
              <a:gdLst/>
              <a:ahLst/>
              <a:cxnLst/>
              <a:rect l="l" t="t" r="r" b="b"/>
              <a:pathLst>
                <a:path w="912" h="521" extrusionOk="0">
                  <a:moveTo>
                    <a:pt x="326" y="1"/>
                  </a:moveTo>
                  <a:cubicBezTo>
                    <a:pt x="261" y="22"/>
                    <a:pt x="218" y="22"/>
                    <a:pt x="174" y="22"/>
                  </a:cubicBezTo>
                  <a:cubicBezTo>
                    <a:pt x="131" y="44"/>
                    <a:pt x="87" y="44"/>
                    <a:pt x="44" y="66"/>
                  </a:cubicBezTo>
                  <a:cubicBezTo>
                    <a:pt x="22" y="87"/>
                    <a:pt x="1" y="109"/>
                    <a:pt x="1" y="131"/>
                  </a:cubicBezTo>
                  <a:cubicBezTo>
                    <a:pt x="1" y="152"/>
                    <a:pt x="1" y="174"/>
                    <a:pt x="22" y="217"/>
                  </a:cubicBezTo>
                  <a:cubicBezTo>
                    <a:pt x="44" y="239"/>
                    <a:pt x="66" y="261"/>
                    <a:pt x="87" y="282"/>
                  </a:cubicBezTo>
                  <a:cubicBezTo>
                    <a:pt x="174" y="348"/>
                    <a:pt x="283" y="413"/>
                    <a:pt x="369" y="499"/>
                  </a:cubicBezTo>
                  <a:cubicBezTo>
                    <a:pt x="391" y="499"/>
                    <a:pt x="413" y="521"/>
                    <a:pt x="434" y="521"/>
                  </a:cubicBezTo>
                  <a:lnTo>
                    <a:pt x="478" y="499"/>
                  </a:lnTo>
                  <a:lnTo>
                    <a:pt x="521" y="478"/>
                  </a:lnTo>
                  <a:lnTo>
                    <a:pt x="608" y="413"/>
                  </a:lnTo>
                  <a:cubicBezTo>
                    <a:pt x="695" y="391"/>
                    <a:pt x="781" y="348"/>
                    <a:pt x="846" y="282"/>
                  </a:cubicBezTo>
                  <a:cubicBezTo>
                    <a:pt x="868" y="282"/>
                    <a:pt x="890" y="261"/>
                    <a:pt x="890" y="239"/>
                  </a:cubicBezTo>
                  <a:cubicBezTo>
                    <a:pt x="911" y="239"/>
                    <a:pt x="911" y="217"/>
                    <a:pt x="890" y="196"/>
                  </a:cubicBezTo>
                  <a:cubicBezTo>
                    <a:pt x="890" y="174"/>
                    <a:pt x="846" y="152"/>
                    <a:pt x="825" y="131"/>
                  </a:cubicBezTo>
                  <a:lnTo>
                    <a:pt x="738" y="66"/>
                  </a:lnTo>
                  <a:cubicBezTo>
                    <a:pt x="695" y="66"/>
                    <a:pt x="651" y="44"/>
                    <a:pt x="608" y="22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44;p42"/>
            <p:cNvSpPr/>
            <p:nvPr/>
          </p:nvSpPr>
          <p:spPr>
            <a:xfrm>
              <a:off x="1820924" y="3691693"/>
              <a:ext cx="128236" cy="81367"/>
            </a:xfrm>
            <a:custGeom>
              <a:avLst/>
              <a:gdLst/>
              <a:ahLst/>
              <a:cxnLst/>
              <a:rect l="l" t="t" r="r" b="b"/>
              <a:pathLst>
                <a:path w="933" h="592" extrusionOk="0">
                  <a:moveTo>
                    <a:pt x="911" y="0"/>
                  </a:moveTo>
                  <a:cubicBezTo>
                    <a:pt x="889" y="0"/>
                    <a:pt x="868" y="0"/>
                    <a:pt x="846" y="22"/>
                  </a:cubicBezTo>
                  <a:cubicBezTo>
                    <a:pt x="846" y="44"/>
                    <a:pt x="824" y="65"/>
                    <a:pt x="824" y="87"/>
                  </a:cubicBezTo>
                  <a:cubicBezTo>
                    <a:pt x="759" y="217"/>
                    <a:pt x="673" y="325"/>
                    <a:pt x="586" y="434"/>
                  </a:cubicBezTo>
                  <a:cubicBezTo>
                    <a:pt x="532" y="487"/>
                    <a:pt x="449" y="526"/>
                    <a:pt x="361" y="526"/>
                  </a:cubicBezTo>
                  <a:cubicBezTo>
                    <a:pt x="342" y="526"/>
                    <a:pt x="323" y="524"/>
                    <a:pt x="304" y="521"/>
                  </a:cubicBezTo>
                  <a:cubicBezTo>
                    <a:pt x="217" y="499"/>
                    <a:pt x="174" y="456"/>
                    <a:pt x="131" y="369"/>
                  </a:cubicBezTo>
                  <a:cubicBezTo>
                    <a:pt x="109" y="282"/>
                    <a:pt x="196" y="195"/>
                    <a:pt x="261" y="130"/>
                  </a:cubicBezTo>
                  <a:cubicBezTo>
                    <a:pt x="282" y="130"/>
                    <a:pt x="282" y="109"/>
                    <a:pt x="261" y="87"/>
                  </a:cubicBezTo>
                  <a:lnTo>
                    <a:pt x="217" y="87"/>
                  </a:lnTo>
                  <a:cubicBezTo>
                    <a:pt x="152" y="130"/>
                    <a:pt x="0" y="260"/>
                    <a:pt x="65" y="412"/>
                  </a:cubicBezTo>
                  <a:cubicBezTo>
                    <a:pt x="87" y="499"/>
                    <a:pt x="174" y="564"/>
                    <a:pt x="282" y="586"/>
                  </a:cubicBezTo>
                  <a:lnTo>
                    <a:pt x="326" y="586"/>
                  </a:lnTo>
                  <a:cubicBezTo>
                    <a:pt x="344" y="589"/>
                    <a:pt x="363" y="591"/>
                    <a:pt x="383" y="591"/>
                  </a:cubicBezTo>
                  <a:cubicBezTo>
                    <a:pt x="477" y="591"/>
                    <a:pt x="579" y="549"/>
                    <a:pt x="651" y="477"/>
                  </a:cubicBezTo>
                  <a:cubicBezTo>
                    <a:pt x="738" y="369"/>
                    <a:pt x="824" y="260"/>
                    <a:pt x="868" y="130"/>
                  </a:cubicBezTo>
                  <a:lnTo>
                    <a:pt x="911" y="65"/>
                  </a:lnTo>
                  <a:cubicBezTo>
                    <a:pt x="933" y="44"/>
                    <a:pt x="911" y="22"/>
                    <a:pt x="91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45;p42"/>
            <p:cNvSpPr/>
            <p:nvPr/>
          </p:nvSpPr>
          <p:spPr>
            <a:xfrm>
              <a:off x="1934180" y="3693343"/>
              <a:ext cx="116278" cy="87827"/>
            </a:xfrm>
            <a:custGeom>
              <a:avLst/>
              <a:gdLst/>
              <a:ahLst/>
              <a:cxnLst/>
              <a:rect l="l" t="t" r="r" b="b"/>
              <a:pathLst>
                <a:path w="846" h="639" extrusionOk="0">
                  <a:moveTo>
                    <a:pt x="42" y="1"/>
                  </a:moveTo>
                  <a:cubicBezTo>
                    <a:pt x="22" y="1"/>
                    <a:pt x="0" y="16"/>
                    <a:pt x="0" y="32"/>
                  </a:cubicBezTo>
                  <a:cubicBezTo>
                    <a:pt x="22" y="75"/>
                    <a:pt x="22" y="118"/>
                    <a:pt x="44" y="162"/>
                  </a:cubicBezTo>
                  <a:cubicBezTo>
                    <a:pt x="65" y="292"/>
                    <a:pt x="130" y="422"/>
                    <a:pt x="239" y="530"/>
                  </a:cubicBezTo>
                  <a:cubicBezTo>
                    <a:pt x="282" y="595"/>
                    <a:pt x="369" y="639"/>
                    <a:pt x="477" y="639"/>
                  </a:cubicBezTo>
                  <a:lnTo>
                    <a:pt x="542" y="639"/>
                  </a:lnTo>
                  <a:cubicBezTo>
                    <a:pt x="629" y="639"/>
                    <a:pt x="716" y="574"/>
                    <a:pt x="759" y="509"/>
                  </a:cubicBezTo>
                  <a:cubicBezTo>
                    <a:pt x="846" y="357"/>
                    <a:pt x="716" y="227"/>
                    <a:pt x="651" y="183"/>
                  </a:cubicBezTo>
                  <a:cubicBezTo>
                    <a:pt x="651" y="173"/>
                    <a:pt x="645" y="167"/>
                    <a:pt x="637" y="167"/>
                  </a:cubicBezTo>
                  <a:cubicBezTo>
                    <a:pt x="629" y="167"/>
                    <a:pt x="618" y="173"/>
                    <a:pt x="607" y="183"/>
                  </a:cubicBezTo>
                  <a:cubicBezTo>
                    <a:pt x="607" y="183"/>
                    <a:pt x="607" y="205"/>
                    <a:pt x="607" y="227"/>
                  </a:cubicBezTo>
                  <a:cubicBezTo>
                    <a:pt x="672" y="292"/>
                    <a:pt x="737" y="378"/>
                    <a:pt x="694" y="465"/>
                  </a:cubicBezTo>
                  <a:cubicBezTo>
                    <a:pt x="651" y="530"/>
                    <a:pt x="586" y="574"/>
                    <a:pt x="521" y="574"/>
                  </a:cubicBezTo>
                  <a:cubicBezTo>
                    <a:pt x="434" y="574"/>
                    <a:pt x="347" y="552"/>
                    <a:pt x="282" y="487"/>
                  </a:cubicBezTo>
                  <a:cubicBezTo>
                    <a:pt x="195" y="378"/>
                    <a:pt x="130" y="248"/>
                    <a:pt x="109" y="140"/>
                  </a:cubicBezTo>
                  <a:cubicBezTo>
                    <a:pt x="87" y="97"/>
                    <a:pt x="87" y="53"/>
                    <a:pt x="65" y="10"/>
                  </a:cubicBezTo>
                  <a:cubicBezTo>
                    <a:pt x="59" y="4"/>
                    <a:pt x="51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46;p42"/>
            <p:cNvSpPr/>
            <p:nvPr/>
          </p:nvSpPr>
          <p:spPr>
            <a:xfrm>
              <a:off x="1123661" y="3557547"/>
              <a:ext cx="336878" cy="119302"/>
            </a:xfrm>
            <a:custGeom>
              <a:avLst/>
              <a:gdLst/>
              <a:ahLst/>
              <a:cxnLst/>
              <a:rect l="l" t="t" r="r" b="b"/>
              <a:pathLst>
                <a:path w="2451" h="868" fill="none" extrusionOk="0">
                  <a:moveTo>
                    <a:pt x="2450" y="868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47;p42"/>
            <p:cNvSpPr/>
            <p:nvPr/>
          </p:nvSpPr>
          <p:spPr>
            <a:xfrm>
              <a:off x="1105793" y="3670802"/>
              <a:ext cx="357632" cy="50855"/>
            </a:xfrm>
            <a:custGeom>
              <a:avLst/>
              <a:gdLst/>
              <a:ahLst/>
              <a:cxnLst/>
              <a:rect l="l" t="t" r="r" b="b"/>
              <a:pathLst>
                <a:path w="2602" h="370" fill="none" extrusionOk="0">
                  <a:moveTo>
                    <a:pt x="2602" y="369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48;p42"/>
            <p:cNvSpPr/>
            <p:nvPr/>
          </p:nvSpPr>
          <p:spPr>
            <a:xfrm>
              <a:off x="1138505" y="3769075"/>
              <a:ext cx="322034" cy="18005"/>
            </a:xfrm>
            <a:custGeom>
              <a:avLst/>
              <a:gdLst/>
              <a:ahLst/>
              <a:cxnLst/>
              <a:rect l="l" t="t" r="r" b="b"/>
              <a:pathLst>
                <a:path w="2343" h="131" fill="none" extrusionOk="0">
                  <a:moveTo>
                    <a:pt x="2342" y="1"/>
                  </a:moveTo>
                  <a:lnTo>
                    <a:pt x="1" y="13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49;p42"/>
            <p:cNvSpPr/>
            <p:nvPr/>
          </p:nvSpPr>
          <p:spPr>
            <a:xfrm>
              <a:off x="2297724" y="3685646"/>
              <a:ext cx="348698" cy="68722"/>
            </a:xfrm>
            <a:custGeom>
              <a:avLst/>
              <a:gdLst/>
              <a:ahLst/>
              <a:cxnLst/>
              <a:rect l="l" t="t" r="r" b="b"/>
              <a:pathLst>
                <a:path w="2537" h="500" fill="none" extrusionOk="0">
                  <a:moveTo>
                    <a:pt x="0" y="500"/>
                  </a:moveTo>
                  <a:lnTo>
                    <a:pt x="2537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50;p42"/>
            <p:cNvSpPr/>
            <p:nvPr/>
          </p:nvSpPr>
          <p:spPr>
            <a:xfrm>
              <a:off x="2285766" y="3798900"/>
              <a:ext cx="360656" cy="3161"/>
            </a:xfrm>
            <a:custGeom>
              <a:avLst/>
              <a:gdLst/>
              <a:ahLst/>
              <a:cxnLst/>
              <a:rect l="l" t="t" r="r" b="b"/>
              <a:pathLst>
                <a:path w="2624" h="23" fill="none" extrusionOk="0">
                  <a:moveTo>
                    <a:pt x="1" y="1"/>
                  </a:moveTo>
                  <a:lnTo>
                    <a:pt x="2624" y="22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51;p42"/>
            <p:cNvSpPr/>
            <p:nvPr/>
          </p:nvSpPr>
          <p:spPr>
            <a:xfrm>
              <a:off x="2282742" y="3846594"/>
              <a:ext cx="316124" cy="62675"/>
            </a:xfrm>
            <a:custGeom>
              <a:avLst/>
              <a:gdLst/>
              <a:ahLst/>
              <a:cxnLst/>
              <a:rect l="l" t="t" r="r" b="b"/>
              <a:pathLst>
                <a:path w="2300" h="456" fill="none" extrusionOk="0">
                  <a:moveTo>
                    <a:pt x="1" y="1"/>
                  </a:moveTo>
                  <a:lnTo>
                    <a:pt x="2299" y="456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52;p42"/>
            <p:cNvSpPr/>
            <p:nvPr/>
          </p:nvSpPr>
          <p:spPr>
            <a:xfrm>
              <a:off x="1141529" y="3924113"/>
              <a:ext cx="664684" cy="372613"/>
            </a:xfrm>
            <a:custGeom>
              <a:avLst/>
              <a:gdLst/>
              <a:ahLst/>
              <a:cxnLst/>
              <a:rect l="l" t="t" r="r" b="b"/>
              <a:pathLst>
                <a:path w="4836" h="2711" fill="none" extrusionOk="0">
                  <a:moveTo>
                    <a:pt x="0" y="0"/>
                  </a:moveTo>
                  <a:cubicBezTo>
                    <a:pt x="1041" y="1670"/>
                    <a:pt x="2862" y="2689"/>
                    <a:pt x="4835" y="2710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53;p42"/>
            <p:cNvSpPr/>
            <p:nvPr/>
          </p:nvSpPr>
          <p:spPr>
            <a:xfrm>
              <a:off x="1972939" y="4129731"/>
              <a:ext cx="390481" cy="166996"/>
            </a:xfrm>
            <a:custGeom>
              <a:avLst/>
              <a:gdLst/>
              <a:ahLst/>
              <a:cxnLst/>
              <a:rect l="l" t="t" r="r" b="b"/>
              <a:pathLst>
                <a:path w="2841" h="1215" fill="none" extrusionOk="0">
                  <a:moveTo>
                    <a:pt x="0" y="1214"/>
                  </a:moveTo>
                  <a:cubicBezTo>
                    <a:pt x="1019" y="1041"/>
                    <a:pt x="1995" y="629"/>
                    <a:pt x="2840" y="0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54;p42"/>
            <p:cNvSpPr/>
            <p:nvPr/>
          </p:nvSpPr>
          <p:spPr>
            <a:xfrm>
              <a:off x="1382884" y="4383867"/>
              <a:ext cx="748113" cy="580293"/>
            </a:xfrm>
            <a:custGeom>
              <a:avLst/>
              <a:gdLst/>
              <a:ahLst/>
              <a:cxnLst/>
              <a:rect l="l" t="t" r="r" b="b"/>
              <a:pathLst>
                <a:path w="5443" h="4222" extrusionOk="0">
                  <a:moveTo>
                    <a:pt x="2840" y="1"/>
                  </a:moveTo>
                  <a:cubicBezTo>
                    <a:pt x="2160" y="1"/>
                    <a:pt x="1504" y="226"/>
                    <a:pt x="976" y="666"/>
                  </a:cubicBezTo>
                  <a:cubicBezTo>
                    <a:pt x="326" y="1208"/>
                    <a:pt x="0" y="2054"/>
                    <a:pt x="130" y="2878"/>
                  </a:cubicBezTo>
                  <a:cubicBezTo>
                    <a:pt x="279" y="2848"/>
                    <a:pt x="429" y="2833"/>
                    <a:pt x="578" y="2833"/>
                  </a:cubicBezTo>
                  <a:cubicBezTo>
                    <a:pt x="973" y="2833"/>
                    <a:pt x="1361" y="2939"/>
                    <a:pt x="1691" y="3159"/>
                  </a:cubicBezTo>
                  <a:cubicBezTo>
                    <a:pt x="2082" y="3398"/>
                    <a:pt x="2364" y="3767"/>
                    <a:pt x="2515" y="4200"/>
                  </a:cubicBezTo>
                  <a:lnTo>
                    <a:pt x="2645" y="4200"/>
                  </a:lnTo>
                  <a:cubicBezTo>
                    <a:pt x="2689" y="4200"/>
                    <a:pt x="2645" y="4222"/>
                    <a:pt x="2689" y="4222"/>
                  </a:cubicBezTo>
                  <a:lnTo>
                    <a:pt x="3534" y="4222"/>
                  </a:lnTo>
                  <a:cubicBezTo>
                    <a:pt x="3578" y="3788"/>
                    <a:pt x="3773" y="3376"/>
                    <a:pt x="4076" y="3051"/>
                  </a:cubicBezTo>
                  <a:cubicBezTo>
                    <a:pt x="4402" y="2704"/>
                    <a:pt x="4857" y="2466"/>
                    <a:pt x="5334" y="2401"/>
                  </a:cubicBezTo>
                  <a:cubicBezTo>
                    <a:pt x="5442" y="1815"/>
                    <a:pt x="5247" y="1208"/>
                    <a:pt x="4835" y="796"/>
                  </a:cubicBezTo>
                  <a:cubicBezTo>
                    <a:pt x="4423" y="384"/>
                    <a:pt x="3881" y="103"/>
                    <a:pt x="3318" y="37"/>
                  </a:cubicBezTo>
                  <a:cubicBezTo>
                    <a:pt x="3158" y="13"/>
                    <a:pt x="2999" y="1"/>
                    <a:pt x="2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55;p42"/>
            <p:cNvSpPr/>
            <p:nvPr/>
          </p:nvSpPr>
          <p:spPr>
            <a:xfrm>
              <a:off x="1874528" y="4710712"/>
              <a:ext cx="250425" cy="253449"/>
            </a:xfrm>
            <a:custGeom>
              <a:avLst/>
              <a:gdLst/>
              <a:ahLst/>
              <a:cxnLst/>
              <a:rect l="l" t="t" r="r" b="b"/>
              <a:pathLst>
                <a:path w="1822" h="1844" extrusionOk="0">
                  <a:moveTo>
                    <a:pt x="1757" y="1"/>
                  </a:moveTo>
                  <a:cubicBezTo>
                    <a:pt x="1302" y="44"/>
                    <a:pt x="868" y="239"/>
                    <a:pt x="543" y="565"/>
                  </a:cubicBezTo>
                  <a:cubicBezTo>
                    <a:pt x="217" y="912"/>
                    <a:pt x="44" y="1345"/>
                    <a:pt x="1" y="1800"/>
                  </a:cubicBezTo>
                  <a:cubicBezTo>
                    <a:pt x="1" y="1822"/>
                    <a:pt x="22" y="1844"/>
                    <a:pt x="44" y="1844"/>
                  </a:cubicBezTo>
                  <a:cubicBezTo>
                    <a:pt x="66" y="1844"/>
                    <a:pt x="87" y="1822"/>
                    <a:pt x="87" y="1800"/>
                  </a:cubicBezTo>
                  <a:cubicBezTo>
                    <a:pt x="152" y="890"/>
                    <a:pt x="868" y="153"/>
                    <a:pt x="1779" y="88"/>
                  </a:cubicBezTo>
                  <a:cubicBezTo>
                    <a:pt x="1800" y="88"/>
                    <a:pt x="1822" y="66"/>
                    <a:pt x="1822" y="44"/>
                  </a:cubicBezTo>
                  <a:cubicBezTo>
                    <a:pt x="1800" y="23"/>
                    <a:pt x="1779" y="1"/>
                    <a:pt x="17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56;p42"/>
            <p:cNvSpPr/>
            <p:nvPr/>
          </p:nvSpPr>
          <p:spPr>
            <a:xfrm>
              <a:off x="2247007" y="4434997"/>
              <a:ext cx="119302" cy="529163"/>
            </a:xfrm>
            <a:custGeom>
              <a:avLst/>
              <a:gdLst/>
              <a:ahLst/>
              <a:cxnLst/>
              <a:rect l="l" t="t" r="r" b="b"/>
              <a:pathLst>
                <a:path w="868" h="3850" extrusionOk="0">
                  <a:moveTo>
                    <a:pt x="554" y="1"/>
                  </a:moveTo>
                  <a:cubicBezTo>
                    <a:pt x="524" y="1"/>
                    <a:pt x="486" y="28"/>
                    <a:pt x="499" y="56"/>
                  </a:cubicBezTo>
                  <a:cubicBezTo>
                    <a:pt x="673" y="706"/>
                    <a:pt x="781" y="1378"/>
                    <a:pt x="781" y="2050"/>
                  </a:cubicBezTo>
                  <a:cubicBezTo>
                    <a:pt x="781" y="2701"/>
                    <a:pt x="499" y="3308"/>
                    <a:pt x="22" y="3763"/>
                  </a:cubicBezTo>
                  <a:cubicBezTo>
                    <a:pt x="1" y="3785"/>
                    <a:pt x="1" y="3806"/>
                    <a:pt x="22" y="3828"/>
                  </a:cubicBezTo>
                  <a:cubicBezTo>
                    <a:pt x="44" y="3828"/>
                    <a:pt x="44" y="3850"/>
                    <a:pt x="66" y="3850"/>
                  </a:cubicBezTo>
                  <a:cubicBezTo>
                    <a:pt x="66" y="3850"/>
                    <a:pt x="87" y="3828"/>
                    <a:pt x="87" y="3828"/>
                  </a:cubicBezTo>
                  <a:cubicBezTo>
                    <a:pt x="586" y="3373"/>
                    <a:pt x="868" y="2722"/>
                    <a:pt x="868" y="2050"/>
                  </a:cubicBezTo>
                  <a:cubicBezTo>
                    <a:pt x="868" y="1378"/>
                    <a:pt x="781" y="684"/>
                    <a:pt x="586" y="34"/>
                  </a:cubicBezTo>
                  <a:cubicBezTo>
                    <a:pt x="586" y="10"/>
                    <a:pt x="571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57;p42"/>
            <p:cNvSpPr/>
            <p:nvPr/>
          </p:nvSpPr>
          <p:spPr>
            <a:xfrm>
              <a:off x="1934180" y="4862726"/>
              <a:ext cx="38897" cy="101434"/>
            </a:xfrm>
            <a:custGeom>
              <a:avLst/>
              <a:gdLst/>
              <a:ahLst/>
              <a:cxnLst/>
              <a:rect l="l" t="t" r="r" b="b"/>
              <a:pathLst>
                <a:path w="283" h="738" extrusionOk="0">
                  <a:moveTo>
                    <a:pt x="239" y="1"/>
                  </a:moveTo>
                  <a:cubicBezTo>
                    <a:pt x="217" y="1"/>
                    <a:pt x="195" y="1"/>
                    <a:pt x="174" y="22"/>
                  </a:cubicBezTo>
                  <a:cubicBezTo>
                    <a:pt x="65" y="239"/>
                    <a:pt x="0" y="478"/>
                    <a:pt x="22" y="738"/>
                  </a:cubicBezTo>
                  <a:lnTo>
                    <a:pt x="109" y="738"/>
                  </a:lnTo>
                  <a:cubicBezTo>
                    <a:pt x="87" y="499"/>
                    <a:pt x="152" y="283"/>
                    <a:pt x="260" y="66"/>
                  </a:cubicBezTo>
                  <a:cubicBezTo>
                    <a:pt x="282" y="44"/>
                    <a:pt x="260" y="22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58;p42"/>
            <p:cNvSpPr/>
            <p:nvPr/>
          </p:nvSpPr>
          <p:spPr>
            <a:xfrm>
              <a:off x="2011562" y="4868774"/>
              <a:ext cx="32987" cy="95387"/>
            </a:xfrm>
            <a:custGeom>
              <a:avLst/>
              <a:gdLst/>
              <a:ahLst/>
              <a:cxnLst/>
              <a:rect l="l" t="t" r="r" b="b"/>
              <a:pathLst>
                <a:path w="240" h="694" extrusionOk="0">
                  <a:moveTo>
                    <a:pt x="218" y="0"/>
                  </a:moveTo>
                  <a:cubicBezTo>
                    <a:pt x="196" y="0"/>
                    <a:pt x="174" y="0"/>
                    <a:pt x="153" y="22"/>
                  </a:cubicBezTo>
                  <a:cubicBezTo>
                    <a:pt x="44" y="239"/>
                    <a:pt x="1" y="455"/>
                    <a:pt x="23" y="694"/>
                  </a:cubicBezTo>
                  <a:lnTo>
                    <a:pt x="131" y="694"/>
                  </a:lnTo>
                  <a:cubicBezTo>
                    <a:pt x="109" y="477"/>
                    <a:pt x="153" y="260"/>
                    <a:pt x="239" y="65"/>
                  </a:cubicBezTo>
                  <a:cubicBezTo>
                    <a:pt x="239" y="43"/>
                    <a:pt x="239" y="22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59;p42"/>
            <p:cNvSpPr/>
            <p:nvPr/>
          </p:nvSpPr>
          <p:spPr>
            <a:xfrm>
              <a:off x="1156373" y="4588660"/>
              <a:ext cx="584279" cy="375500"/>
            </a:xfrm>
            <a:custGeom>
              <a:avLst/>
              <a:gdLst/>
              <a:ahLst/>
              <a:cxnLst/>
              <a:rect l="l" t="t" r="r" b="b"/>
              <a:pathLst>
                <a:path w="4251" h="2732" extrusionOk="0">
                  <a:moveTo>
                    <a:pt x="66" y="0"/>
                  </a:moveTo>
                  <a:cubicBezTo>
                    <a:pt x="44" y="0"/>
                    <a:pt x="22" y="0"/>
                    <a:pt x="22" y="43"/>
                  </a:cubicBezTo>
                  <a:cubicBezTo>
                    <a:pt x="1" y="65"/>
                    <a:pt x="22" y="87"/>
                    <a:pt x="44" y="87"/>
                  </a:cubicBezTo>
                  <a:cubicBezTo>
                    <a:pt x="738" y="347"/>
                    <a:pt x="1323" y="846"/>
                    <a:pt x="1713" y="1496"/>
                  </a:cubicBezTo>
                  <a:cubicBezTo>
                    <a:pt x="1713" y="1496"/>
                    <a:pt x="1735" y="1518"/>
                    <a:pt x="1757" y="1518"/>
                  </a:cubicBezTo>
                  <a:cubicBezTo>
                    <a:pt x="1936" y="1469"/>
                    <a:pt x="2118" y="1445"/>
                    <a:pt x="2298" y="1445"/>
                  </a:cubicBezTo>
                  <a:cubicBezTo>
                    <a:pt x="2599" y="1445"/>
                    <a:pt x="2895" y="1512"/>
                    <a:pt x="3166" y="1648"/>
                  </a:cubicBezTo>
                  <a:cubicBezTo>
                    <a:pt x="3621" y="1865"/>
                    <a:pt x="3968" y="2255"/>
                    <a:pt x="4163" y="2710"/>
                  </a:cubicBezTo>
                  <a:cubicBezTo>
                    <a:pt x="4163" y="2732"/>
                    <a:pt x="4185" y="2732"/>
                    <a:pt x="4207" y="2732"/>
                  </a:cubicBezTo>
                  <a:cubicBezTo>
                    <a:pt x="4228" y="2710"/>
                    <a:pt x="4250" y="2688"/>
                    <a:pt x="4228" y="2667"/>
                  </a:cubicBezTo>
                  <a:cubicBezTo>
                    <a:pt x="4033" y="2190"/>
                    <a:pt x="3665" y="1800"/>
                    <a:pt x="3209" y="1561"/>
                  </a:cubicBezTo>
                  <a:cubicBezTo>
                    <a:pt x="2913" y="1420"/>
                    <a:pt x="2598" y="1352"/>
                    <a:pt x="2282" y="1352"/>
                  </a:cubicBezTo>
                  <a:cubicBezTo>
                    <a:pt x="2114" y="1352"/>
                    <a:pt x="1945" y="1372"/>
                    <a:pt x="1778" y="1409"/>
                  </a:cubicBezTo>
                  <a:cubicBezTo>
                    <a:pt x="1388" y="759"/>
                    <a:pt x="781" y="26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60;p42"/>
            <p:cNvSpPr/>
            <p:nvPr/>
          </p:nvSpPr>
          <p:spPr>
            <a:xfrm>
              <a:off x="1531876" y="4907396"/>
              <a:ext cx="65699" cy="53878"/>
            </a:xfrm>
            <a:custGeom>
              <a:avLst/>
              <a:gdLst/>
              <a:ahLst/>
              <a:cxnLst/>
              <a:rect l="l" t="t" r="r" b="b"/>
              <a:pathLst>
                <a:path w="478" h="392" extrusionOk="0">
                  <a:moveTo>
                    <a:pt x="65" y="1"/>
                  </a:moveTo>
                  <a:cubicBezTo>
                    <a:pt x="44" y="1"/>
                    <a:pt x="22" y="1"/>
                    <a:pt x="0" y="23"/>
                  </a:cubicBezTo>
                  <a:cubicBezTo>
                    <a:pt x="0" y="44"/>
                    <a:pt x="0" y="66"/>
                    <a:pt x="22" y="88"/>
                  </a:cubicBezTo>
                  <a:cubicBezTo>
                    <a:pt x="152" y="153"/>
                    <a:pt x="282" y="261"/>
                    <a:pt x="369" y="391"/>
                  </a:cubicBezTo>
                  <a:lnTo>
                    <a:pt x="477" y="391"/>
                  </a:lnTo>
                  <a:cubicBezTo>
                    <a:pt x="391" y="218"/>
                    <a:pt x="239" y="88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61;p42"/>
            <p:cNvSpPr/>
            <p:nvPr/>
          </p:nvSpPr>
          <p:spPr>
            <a:xfrm>
              <a:off x="1621215" y="4895575"/>
              <a:ext cx="65699" cy="65699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88" y="0"/>
                  </a:moveTo>
                  <a:cubicBezTo>
                    <a:pt x="66" y="0"/>
                    <a:pt x="23" y="0"/>
                    <a:pt x="23" y="22"/>
                  </a:cubicBezTo>
                  <a:cubicBezTo>
                    <a:pt x="1" y="44"/>
                    <a:pt x="1" y="65"/>
                    <a:pt x="23" y="87"/>
                  </a:cubicBezTo>
                  <a:cubicBezTo>
                    <a:pt x="174" y="174"/>
                    <a:pt x="304" y="304"/>
                    <a:pt x="369" y="477"/>
                  </a:cubicBezTo>
                  <a:lnTo>
                    <a:pt x="478" y="477"/>
                  </a:lnTo>
                  <a:cubicBezTo>
                    <a:pt x="391" y="282"/>
                    <a:pt x="261" y="109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62;p42"/>
            <p:cNvSpPr/>
            <p:nvPr/>
          </p:nvSpPr>
          <p:spPr>
            <a:xfrm>
              <a:off x="2375244" y="4473344"/>
              <a:ext cx="304028" cy="434189"/>
            </a:xfrm>
            <a:custGeom>
              <a:avLst/>
              <a:gdLst/>
              <a:ahLst/>
              <a:cxnLst/>
              <a:rect l="l" t="t" r="r" b="b"/>
              <a:pathLst>
                <a:path w="2212" h="3159" extrusionOk="0">
                  <a:moveTo>
                    <a:pt x="444" y="1"/>
                  </a:moveTo>
                  <a:cubicBezTo>
                    <a:pt x="433" y="1"/>
                    <a:pt x="422" y="5"/>
                    <a:pt x="412" y="15"/>
                  </a:cubicBezTo>
                  <a:cubicBezTo>
                    <a:pt x="0" y="622"/>
                    <a:pt x="0" y="1424"/>
                    <a:pt x="434" y="2010"/>
                  </a:cubicBezTo>
                  <a:cubicBezTo>
                    <a:pt x="781" y="2508"/>
                    <a:pt x="1279" y="2855"/>
                    <a:pt x="1821" y="3050"/>
                  </a:cubicBezTo>
                  <a:lnTo>
                    <a:pt x="1908" y="3029"/>
                  </a:lnTo>
                  <a:cubicBezTo>
                    <a:pt x="1995" y="3072"/>
                    <a:pt x="2103" y="3116"/>
                    <a:pt x="2211" y="3159"/>
                  </a:cubicBezTo>
                  <a:cubicBezTo>
                    <a:pt x="2211" y="3137"/>
                    <a:pt x="2211" y="3137"/>
                    <a:pt x="2211" y="3137"/>
                  </a:cubicBezTo>
                  <a:cubicBezTo>
                    <a:pt x="2211" y="3116"/>
                    <a:pt x="2190" y="3094"/>
                    <a:pt x="2190" y="3094"/>
                  </a:cubicBezTo>
                  <a:cubicBezTo>
                    <a:pt x="1518" y="2920"/>
                    <a:pt x="932" y="2530"/>
                    <a:pt x="499" y="1988"/>
                  </a:cubicBezTo>
                  <a:cubicBezTo>
                    <a:pt x="152" y="1446"/>
                    <a:pt x="43" y="644"/>
                    <a:pt x="477" y="80"/>
                  </a:cubicBezTo>
                  <a:cubicBezTo>
                    <a:pt x="510" y="47"/>
                    <a:pt x="480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63;p42"/>
            <p:cNvSpPr/>
            <p:nvPr/>
          </p:nvSpPr>
          <p:spPr>
            <a:xfrm>
              <a:off x="2956227" y="4911107"/>
              <a:ext cx="95524" cy="41233"/>
            </a:xfrm>
            <a:custGeom>
              <a:avLst/>
              <a:gdLst/>
              <a:ahLst/>
              <a:cxnLst/>
              <a:rect l="l" t="t" r="r" b="b"/>
              <a:pathLst>
                <a:path w="695" h="300" extrusionOk="0">
                  <a:moveTo>
                    <a:pt x="47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1" y="39"/>
                    <a:pt x="22" y="82"/>
                    <a:pt x="44" y="82"/>
                  </a:cubicBezTo>
                  <a:cubicBezTo>
                    <a:pt x="174" y="169"/>
                    <a:pt x="326" y="234"/>
                    <a:pt x="478" y="299"/>
                  </a:cubicBezTo>
                  <a:cubicBezTo>
                    <a:pt x="543" y="299"/>
                    <a:pt x="629" y="277"/>
                    <a:pt x="695" y="277"/>
                  </a:cubicBezTo>
                  <a:cubicBezTo>
                    <a:pt x="478" y="212"/>
                    <a:pt x="283" y="126"/>
                    <a:pt x="87" y="17"/>
                  </a:cubicBezTo>
                  <a:cubicBezTo>
                    <a:pt x="77" y="6"/>
                    <a:pt x="60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64;p42"/>
            <p:cNvSpPr/>
            <p:nvPr/>
          </p:nvSpPr>
          <p:spPr>
            <a:xfrm>
              <a:off x="2998011" y="4873447"/>
              <a:ext cx="104458" cy="51954"/>
            </a:xfrm>
            <a:custGeom>
              <a:avLst/>
              <a:gdLst/>
              <a:ahLst/>
              <a:cxnLst/>
              <a:rect l="l" t="t" r="r" b="b"/>
              <a:pathLst>
                <a:path w="760" h="378" extrusionOk="0">
                  <a:moveTo>
                    <a:pt x="46" y="0"/>
                  </a:moveTo>
                  <a:cubicBezTo>
                    <a:pt x="31" y="0"/>
                    <a:pt x="16" y="16"/>
                    <a:pt x="0" y="31"/>
                  </a:cubicBezTo>
                  <a:cubicBezTo>
                    <a:pt x="0" y="53"/>
                    <a:pt x="0" y="74"/>
                    <a:pt x="22" y="74"/>
                  </a:cubicBezTo>
                  <a:cubicBezTo>
                    <a:pt x="239" y="205"/>
                    <a:pt x="456" y="291"/>
                    <a:pt x="694" y="378"/>
                  </a:cubicBezTo>
                  <a:cubicBezTo>
                    <a:pt x="716" y="335"/>
                    <a:pt x="737" y="313"/>
                    <a:pt x="759" y="291"/>
                  </a:cubicBezTo>
                  <a:cubicBezTo>
                    <a:pt x="521" y="226"/>
                    <a:pt x="282" y="118"/>
                    <a:pt x="65" y="9"/>
                  </a:cubicBezTo>
                  <a:cubicBezTo>
                    <a:pt x="59" y="3"/>
                    <a:pt x="53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65;p42"/>
            <p:cNvSpPr/>
            <p:nvPr/>
          </p:nvSpPr>
          <p:spPr>
            <a:xfrm>
              <a:off x="763003" y="4904509"/>
              <a:ext cx="685576" cy="169882"/>
            </a:xfrm>
            <a:custGeom>
              <a:avLst/>
              <a:gdLst/>
              <a:ahLst/>
              <a:cxnLst/>
              <a:rect l="l" t="t" r="r" b="b"/>
              <a:pathLst>
                <a:path w="4988" h="1236" fill="none" extrusionOk="0">
                  <a:moveTo>
                    <a:pt x="738" y="0"/>
                  </a:moveTo>
                  <a:cubicBezTo>
                    <a:pt x="434" y="87"/>
                    <a:pt x="66" y="260"/>
                    <a:pt x="23" y="586"/>
                  </a:cubicBezTo>
                  <a:cubicBezTo>
                    <a:pt x="1" y="889"/>
                    <a:pt x="348" y="1149"/>
                    <a:pt x="695" y="1193"/>
                  </a:cubicBezTo>
                  <a:cubicBezTo>
                    <a:pt x="1410" y="1236"/>
                    <a:pt x="2039" y="651"/>
                    <a:pt x="2776" y="672"/>
                  </a:cubicBezTo>
                  <a:cubicBezTo>
                    <a:pt x="3166" y="737"/>
                    <a:pt x="3535" y="824"/>
                    <a:pt x="3903" y="976"/>
                  </a:cubicBezTo>
                  <a:cubicBezTo>
                    <a:pt x="4272" y="1063"/>
                    <a:pt x="4727" y="1063"/>
                    <a:pt x="4987" y="78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66;p42"/>
            <p:cNvSpPr/>
            <p:nvPr/>
          </p:nvSpPr>
          <p:spPr>
            <a:xfrm>
              <a:off x="769051" y="4698891"/>
              <a:ext cx="739042" cy="271316"/>
            </a:xfrm>
            <a:custGeom>
              <a:avLst/>
              <a:gdLst/>
              <a:ahLst/>
              <a:cxnLst/>
              <a:rect l="l" t="t" r="r" b="b"/>
              <a:pathLst>
                <a:path w="5377" h="1974" extrusionOk="0">
                  <a:moveTo>
                    <a:pt x="2710" y="0"/>
                  </a:moveTo>
                  <a:cubicBezTo>
                    <a:pt x="1496" y="22"/>
                    <a:pt x="412" y="781"/>
                    <a:pt x="0" y="1908"/>
                  </a:cubicBezTo>
                  <a:lnTo>
                    <a:pt x="1149" y="1908"/>
                  </a:lnTo>
                  <a:lnTo>
                    <a:pt x="2428" y="1930"/>
                  </a:lnTo>
                  <a:lnTo>
                    <a:pt x="3751" y="1951"/>
                  </a:lnTo>
                  <a:lnTo>
                    <a:pt x="4835" y="1973"/>
                  </a:lnTo>
                  <a:lnTo>
                    <a:pt x="5312" y="1973"/>
                  </a:lnTo>
                  <a:cubicBezTo>
                    <a:pt x="5334" y="1973"/>
                    <a:pt x="5377" y="1973"/>
                    <a:pt x="5377" y="1930"/>
                  </a:cubicBezTo>
                  <a:cubicBezTo>
                    <a:pt x="5377" y="1930"/>
                    <a:pt x="5377" y="1908"/>
                    <a:pt x="5377" y="1908"/>
                  </a:cubicBezTo>
                  <a:cubicBezTo>
                    <a:pt x="5355" y="1865"/>
                    <a:pt x="5334" y="1843"/>
                    <a:pt x="5334" y="1800"/>
                  </a:cubicBezTo>
                  <a:cubicBezTo>
                    <a:pt x="5247" y="1605"/>
                    <a:pt x="5138" y="1388"/>
                    <a:pt x="5008" y="1214"/>
                  </a:cubicBezTo>
                  <a:cubicBezTo>
                    <a:pt x="4835" y="998"/>
                    <a:pt x="4662" y="802"/>
                    <a:pt x="4466" y="651"/>
                  </a:cubicBezTo>
                  <a:cubicBezTo>
                    <a:pt x="3968" y="239"/>
                    <a:pt x="3339" y="22"/>
                    <a:pt x="27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67;p42"/>
            <p:cNvSpPr/>
            <p:nvPr/>
          </p:nvSpPr>
          <p:spPr>
            <a:xfrm>
              <a:off x="1361992" y="4844858"/>
              <a:ext cx="41921" cy="41921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152" y="1"/>
                  </a:moveTo>
                  <a:cubicBezTo>
                    <a:pt x="66" y="1"/>
                    <a:pt x="1" y="66"/>
                    <a:pt x="1" y="152"/>
                  </a:cubicBezTo>
                  <a:cubicBezTo>
                    <a:pt x="1" y="239"/>
                    <a:pt x="66" y="304"/>
                    <a:pt x="152" y="304"/>
                  </a:cubicBezTo>
                  <a:cubicBezTo>
                    <a:pt x="217" y="304"/>
                    <a:pt x="304" y="239"/>
                    <a:pt x="304" y="152"/>
                  </a:cubicBezTo>
                  <a:cubicBezTo>
                    <a:pt x="304" y="66"/>
                    <a:pt x="217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68;p42"/>
            <p:cNvSpPr/>
            <p:nvPr/>
          </p:nvSpPr>
          <p:spPr>
            <a:xfrm>
              <a:off x="1087925" y="4524748"/>
              <a:ext cx="244377" cy="239842"/>
            </a:xfrm>
            <a:custGeom>
              <a:avLst/>
              <a:gdLst/>
              <a:ahLst/>
              <a:cxnLst/>
              <a:rect l="l" t="t" r="r" b="b"/>
              <a:pathLst>
                <a:path w="1778" h="1745" extrusionOk="0">
                  <a:moveTo>
                    <a:pt x="805" y="0"/>
                  </a:moveTo>
                  <a:cubicBezTo>
                    <a:pt x="617" y="0"/>
                    <a:pt x="429" y="63"/>
                    <a:pt x="282" y="183"/>
                  </a:cubicBezTo>
                  <a:cubicBezTo>
                    <a:pt x="87" y="400"/>
                    <a:pt x="0" y="704"/>
                    <a:pt x="65" y="1007"/>
                  </a:cubicBezTo>
                  <a:cubicBezTo>
                    <a:pt x="152" y="1289"/>
                    <a:pt x="304" y="1549"/>
                    <a:pt x="542" y="1744"/>
                  </a:cubicBezTo>
                  <a:cubicBezTo>
                    <a:pt x="932" y="1701"/>
                    <a:pt x="1301" y="1701"/>
                    <a:pt x="1691" y="1657"/>
                  </a:cubicBezTo>
                  <a:cubicBezTo>
                    <a:pt x="1778" y="1376"/>
                    <a:pt x="1778" y="1072"/>
                    <a:pt x="1713" y="769"/>
                  </a:cubicBezTo>
                  <a:cubicBezTo>
                    <a:pt x="1626" y="465"/>
                    <a:pt x="1431" y="227"/>
                    <a:pt x="1149" y="75"/>
                  </a:cubicBezTo>
                  <a:cubicBezTo>
                    <a:pt x="1041" y="25"/>
                    <a:pt x="923" y="0"/>
                    <a:pt x="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69;p42"/>
            <p:cNvSpPr/>
            <p:nvPr/>
          </p:nvSpPr>
          <p:spPr>
            <a:xfrm>
              <a:off x="1478272" y="4942857"/>
              <a:ext cx="29826" cy="27352"/>
            </a:xfrm>
            <a:custGeom>
              <a:avLst/>
              <a:gdLst/>
              <a:ahLst/>
              <a:cxnLst/>
              <a:rect l="l" t="t" r="r" b="b"/>
              <a:pathLst>
                <a:path w="217" h="199" extrusionOk="0">
                  <a:moveTo>
                    <a:pt x="151" y="0"/>
                  </a:moveTo>
                  <a:cubicBezTo>
                    <a:pt x="72" y="0"/>
                    <a:pt x="0" y="99"/>
                    <a:pt x="0" y="198"/>
                  </a:cubicBezTo>
                  <a:lnTo>
                    <a:pt x="152" y="198"/>
                  </a:lnTo>
                  <a:cubicBezTo>
                    <a:pt x="174" y="198"/>
                    <a:pt x="217" y="198"/>
                    <a:pt x="217" y="155"/>
                  </a:cubicBezTo>
                  <a:cubicBezTo>
                    <a:pt x="217" y="133"/>
                    <a:pt x="217" y="111"/>
                    <a:pt x="217" y="111"/>
                  </a:cubicBezTo>
                  <a:cubicBezTo>
                    <a:pt x="195" y="68"/>
                    <a:pt x="174" y="46"/>
                    <a:pt x="174" y="3"/>
                  </a:cubicBezTo>
                  <a:cubicBezTo>
                    <a:pt x="166" y="1"/>
                    <a:pt x="159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70;p42"/>
            <p:cNvSpPr/>
            <p:nvPr/>
          </p:nvSpPr>
          <p:spPr>
            <a:xfrm>
              <a:off x="1111703" y="4543853"/>
              <a:ext cx="170019" cy="155175"/>
            </a:xfrm>
            <a:custGeom>
              <a:avLst/>
              <a:gdLst/>
              <a:ahLst/>
              <a:cxnLst/>
              <a:rect l="l" t="t" r="r" b="b"/>
              <a:pathLst>
                <a:path w="1237" h="1129" fill="none" extrusionOk="0">
                  <a:moveTo>
                    <a:pt x="174" y="1128"/>
                  </a:moveTo>
                  <a:cubicBezTo>
                    <a:pt x="44" y="911"/>
                    <a:pt x="0" y="651"/>
                    <a:pt x="87" y="413"/>
                  </a:cubicBezTo>
                  <a:cubicBezTo>
                    <a:pt x="196" y="174"/>
                    <a:pt x="412" y="23"/>
                    <a:pt x="651" y="1"/>
                  </a:cubicBezTo>
                  <a:cubicBezTo>
                    <a:pt x="911" y="1"/>
                    <a:pt x="1150" y="153"/>
                    <a:pt x="1236" y="39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1676;p41"/>
          <p:cNvGrpSpPr/>
          <p:nvPr/>
        </p:nvGrpSpPr>
        <p:grpSpPr>
          <a:xfrm>
            <a:off x="8126976" y="3500621"/>
            <a:ext cx="1307970" cy="1585567"/>
            <a:chOff x="984958" y="1389758"/>
            <a:chExt cx="2723182" cy="3320192"/>
          </a:xfrm>
        </p:grpSpPr>
        <p:sp>
          <p:nvSpPr>
            <p:cNvPr id="49" name="Google Shape;1677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78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79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80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81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82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83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84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85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86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87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88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89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90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91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92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93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94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95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96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97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98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99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00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701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02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03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704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05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06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07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08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09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10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11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12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13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14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15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16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17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718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719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720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721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-29916" y="419470"/>
            <a:ext cx="1450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p43"/>
          <p:cNvSpPr txBox="1">
            <a:spLocks noGrp="1"/>
          </p:cNvSpPr>
          <p:nvPr>
            <p:ph type="title"/>
          </p:nvPr>
        </p:nvSpPr>
        <p:spPr>
          <a:xfrm>
            <a:off x="3041665" y="2515016"/>
            <a:ext cx="3055325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dirty="0">
                <a:latin typeface=".VnCourier New" panose="02027200000000000000" pitchFamily="18" charset="0"/>
                <a:cs typeface="Times New Roman" panose="02020603050405020304" pitchFamily="18" charset="0"/>
              </a:rPr>
              <a:t>Warm-up and review</a:t>
            </a:r>
          </a:p>
        </p:txBody>
      </p:sp>
      <p:sp>
        <p:nvSpPr>
          <p:cNvPr id="1776" name="Google Shape;1776;p43"/>
          <p:cNvSpPr txBox="1">
            <a:spLocks noGrp="1"/>
          </p:cNvSpPr>
          <p:nvPr>
            <p:ph type="title" idx="2"/>
          </p:nvPr>
        </p:nvSpPr>
        <p:spPr>
          <a:xfrm>
            <a:off x="35074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1778" name="Google Shape;1778;p43"/>
          <p:cNvGrpSpPr/>
          <p:nvPr/>
        </p:nvGrpSpPr>
        <p:grpSpPr>
          <a:xfrm>
            <a:off x="6336582" y="2157568"/>
            <a:ext cx="2019247" cy="2985928"/>
            <a:chOff x="875223" y="1775436"/>
            <a:chExt cx="619116" cy="990555"/>
          </a:xfrm>
        </p:grpSpPr>
        <p:sp>
          <p:nvSpPr>
            <p:cNvPr id="1779" name="Google Shape;1779;p43"/>
            <p:cNvSpPr/>
            <p:nvPr/>
          </p:nvSpPr>
          <p:spPr>
            <a:xfrm>
              <a:off x="987952" y="2242026"/>
              <a:ext cx="463895" cy="391471"/>
            </a:xfrm>
            <a:custGeom>
              <a:avLst/>
              <a:gdLst/>
              <a:ahLst/>
              <a:cxnLst/>
              <a:rect l="l" t="t" r="r" b="b"/>
              <a:pathLst>
                <a:path w="8045" h="6789" extrusionOk="0">
                  <a:moveTo>
                    <a:pt x="4322" y="1"/>
                  </a:moveTo>
                  <a:cubicBezTo>
                    <a:pt x="3124" y="1"/>
                    <a:pt x="2516" y="330"/>
                    <a:pt x="2516" y="330"/>
                  </a:cubicBezTo>
                  <a:cubicBezTo>
                    <a:pt x="2516" y="330"/>
                    <a:pt x="890" y="634"/>
                    <a:pt x="348" y="3062"/>
                  </a:cubicBezTo>
                  <a:cubicBezTo>
                    <a:pt x="1" y="4450"/>
                    <a:pt x="543" y="5902"/>
                    <a:pt x="1692" y="6748"/>
                  </a:cubicBezTo>
                  <a:cubicBezTo>
                    <a:pt x="1692" y="6748"/>
                    <a:pt x="2869" y="6789"/>
                    <a:pt x="4061" y="6789"/>
                  </a:cubicBezTo>
                  <a:cubicBezTo>
                    <a:pt x="5167" y="6789"/>
                    <a:pt x="6285" y="6753"/>
                    <a:pt x="6483" y="6618"/>
                  </a:cubicBezTo>
                  <a:cubicBezTo>
                    <a:pt x="8044" y="5620"/>
                    <a:pt x="7632" y="439"/>
                    <a:pt x="5595" y="114"/>
                  </a:cubicBezTo>
                  <a:cubicBezTo>
                    <a:pt x="5115" y="32"/>
                    <a:pt x="4691" y="1"/>
                    <a:pt x="4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1236761" y="1807957"/>
              <a:ext cx="257578" cy="203145"/>
            </a:xfrm>
            <a:custGeom>
              <a:avLst/>
              <a:gdLst/>
              <a:ahLst/>
              <a:cxnLst/>
              <a:rect l="l" t="t" r="r" b="b"/>
              <a:pathLst>
                <a:path w="4467" h="3523" extrusionOk="0">
                  <a:moveTo>
                    <a:pt x="2718" y="1"/>
                  </a:moveTo>
                  <a:cubicBezTo>
                    <a:pt x="2700" y="1"/>
                    <a:pt x="2683" y="4"/>
                    <a:pt x="2667" y="10"/>
                  </a:cubicBezTo>
                  <a:cubicBezTo>
                    <a:pt x="2580" y="32"/>
                    <a:pt x="2472" y="118"/>
                    <a:pt x="2515" y="465"/>
                  </a:cubicBezTo>
                  <a:cubicBezTo>
                    <a:pt x="2624" y="1354"/>
                    <a:pt x="1930" y="1918"/>
                    <a:pt x="1670" y="2091"/>
                  </a:cubicBezTo>
                  <a:cubicBezTo>
                    <a:pt x="1843" y="1679"/>
                    <a:pt x="1778" y="1181"/>
                    <a:pt x="1496" y="834"/>
                  </a:cubicBezTo>
                  <a:cubicBezTo>
                    <a:pt x="1449" y="770"/>
                    <a:pt x="1378" y="730"/>
                    <a:pt x="1301" y="730"/>
                  </a:cubicBezTo>
                  <a:cubicBezTo>
                    <a:pt x="1273" y="730"/>
                    <a:pt x="1244" y="736"/>
                    <a:pt x="1214" y="747"/>
                  </a:cubicBezTo>
                  <a:cubicBezTo>
                    <a:pt x="1106" y="812"/>
                    <a:pt x="1041" y="1029"/>
                    <a:pt x="1063" y="1354"/>
                  </a:cubicBezTo>
                  <a:cubicBezTo>
                    <a:pt x="1106" y="2048"/>
                    <a:pt x="759" y="2698"/>
                    <a:pt x="130" y="3045"/>
                  </a:cubicBezTo>
                  <a:cubicBezTo>
                    <a:pt x="130" y="3067"/>
                    <a:pt x="109" y="3089"/>
                    <a:pt x="130" y="3110"/>
                  </a:cubicBezTo>
                  <a:cubicBezTo>
                    <a:pt x="130" y="3132"/>
                    <a:pt x="152" y="3132"/>
                    <a:pt x="174" y="3132"/>
                  </a:cubicBezTo>
                  <a:cubicBezTo>
                    <a:pt x="824" y="2764"/>
                    <a:pt x="1193" y="2070"/>
                    <a:pt x="1149" y="1333"/>
                  </a:cubicBezTo>
                  <a:cubicBezTo>
                    <a:pt x="1128" y="921"/>
                    <a:pt x="1214" y="856"/>
                    <a:pt x="1258" y="834"/>
                  </a:cubicBezTo>
                  <a:cubicBezTo>
                    <a:pt x="1271" y="821"/>
                    <a:pt x="1285" y="816"/>
                    <a:pt x="1301" y="816"/>
                  </a:cubicBezTo>
                  <a:cubicBezTo>
                    <a:pt x="1339" y="816"/>
                    <a:pt x="1385" y="847"/>
                    <a:pt x="1431" y="877"/>
                  </a:cubicBezTo>
                  <a:cubicBezTo>
                    <a:pt x="1713" y="1268"/>
                    <a:pt x="1756" y="1766"/>
                    <a:pt x="1540" y="2178"/>
                  </a:cubicBezTo>
                  <a:cubicBezTo>
                    <a:pt x="1518" y="2178"/>
                    <a:pt x="1518" y="2200"/>
                    <a:pt x="1540" y="2222"/>
                  </a:cubicBezTo>
                  <a:lnTo>
                    <a:pt x="1583" y="2222"/>
                  </a:lnTo>
                  <a:cubicBezTo>
                    <a:pt x="1583" y="2222"/>
                    <a:pt x="2732" y="1614"/>
                    <a:pt x="2602" y="444"/>
                  </a:cubicBezTo>
                  <a:cubicBezTo>
                    <a:pt x="2559" y="249"/>
                    <a:pt x="2624" y="118"/>
                    <a:pt x="2667" y="75"/>
                  </a:cubicBezTo>
                  <a:cubicBezTo>
                    <a:pt x="2675" y="73"/>
                    <a:pt x="2684" y="71"/>
                    <a:pt x="2694" y="71"/>
                  </a:cubicBezTo>
                  <a:cubicBezTo>
                    <a:pt x="2769" y="71"/>
                    <a:pt x="2900" y="142"/>
                    <a:pt x="3014" y="314"/>
                  </a:cubicBezTo>
                  <a:cubicBezTo>
                    <a:pt x="3274" y="769"/>
                    <a:pt x="3231" y="1354"/>
                    <a:pt x="2927" y="1788"/>
                  </a:cubicBezTo>
                  <a:cubicBezTo>
                    <a:pt x="2754" y="2005"/>
                    <a:pt x="2624" y="2156"/>
                    <a:pt x="2602" y="2178"/>
                  </a:cubicBezTo>
                  <a:cubicBezTo>
                    <a:pt x="2584" y="2214"/>
                    <a:pt x="2624" y="2249"/>
                    <a:pt x="2652" y="2249"/>
                  </a:cubicBezTo>
                  <a:cubicBezTo>
                    <a:pt x="2658" y="2249"/>
                    <a:pt x="2663" y="2247"/>
                    <a:pt x="2667" y="2243"/>
                  </a:cubicBezTo>
                  <a:cubicBezTo>
                    <a:pt x="2797" y="2113"/>
                    <a:pt x="2906" y="1983"/>
                    <a:pt x="2992" y="1831"/>
                  </a:cubicBezTo>
                  <a:cubicBezTo>
                    <a:pt x="3289" y="1492"/>
                    <a:pt x="3773" y="1007"/>
                    <a:pt x="4058" y="1007"/>
                  </a:cubicBezTo>
                  <a:cubicBezTo>
                    <a:pt x="4064" y="1007"/>
                    <a:pt x="4070" y="1007"/>
                    <a:pt x="4076" y="1007"/>
                  </a:cubicBezTo>
                  <a:cubicBezTo>
                    <a:pt x="4163" y="1007"/>
                    <a:pt x="4228" y="1072"/>
                    <a:pt x="4250" y="1137"/>
                  </a:cubicBezTo>
                  <a:cubicBezTo>
                    <a:pt x="4336" y="1419"/>
                    <a:pt x="4293" y="1723"/>
                    <a:pt x="4098" y="1961"/>
                  </a:cubicBezTo>
                  <a:cubicBezTo>
                    <a:pt x="3631" y="2713"/>
                    <a:pt x="2440" y="3446"/>
                    <a:pt x="454" y="3446"/>
                  </a:cubicBezTo>
                  <a:cubicBezTo>
                    <a:pt x="321" y="3446"/>
                    <a:pt x="184" y="3442"/>
                    <a:pt x="44" y="3436"/>
                  </a:cubicBezTo>
                  <a:cubicBezTo>
                    <a:pt x="22" y="3436"/>
                    <a:pt x="0" y="3457"/>
                    <a:pt x="0" y="3479"/>
                  </a:cubicBezTo>
                  <a:cubicBezTo>
                    <a:pt x="0" y="3501"/>
                    <a:pt x="22" y="3522"/>
                    <a:pt x="44" y="3522"/>
                  </a:cubicBezTo>
                  <a:lnTo>
                    <a:pt x="477" y="3522"/>
                  </a:lnTo>
                  <a:cubicBezTo>
                    <a:pt x="2472" y="3522"/>
                    <a:pt x="3686" y="2764"/>
                    <a:pt x="4185" y="2026"/>
                  </a:cubicBezTo>
                  <a:cubicBezTo>
                    <a:pt x="4402" y="1679"/>
                    <a:pt x="4467" y="1333"/>
                    <a:pt x="4358" y="1094"/>
                  </a:cubicBezTo>
                  <a:cubicBezTo>
                    <a:pt x="4315" y="1007"/>
                    <a:pt x="4206" y="942"/>
                    <a:pt x="4120" y="942"/>
                  </a:cubicBezTo>
                  <a:cubicBezTo>
                    <a:pt x="4111" y="942"/>
                    <a:pt x="4102" y="941"/>
                    <a:pt x="4093" y="941"/>
                  </a:cubicBezTo>
                  <a:cubicBezTo>
                    <a:pt x="3814" y="941"/>
                    <a:pt x="3460" y="1256"/>
                    <a:pt x="3166" y="1549"/>
                  </a:cubicBezTo>
                  <a:cubicBezTo>
                    <a:pt x="3339" y="1137"/>
                    <a:pt x="3317" y="682"/>
                    <a:pt x="3079" y="292"/>
                  </a:cubicBezTo>
                  <a:cubicBezTo>
                    <a:pt x="2968" y="107"/>
                    <a:pt x="2825" y="1"/>
                    <a:pt x="2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920488" y="1775436"/>
              <a:ext cx="253830" cy="209430"/>
            </a:xfrm>
            <a:custGeom>
              <a:avLst/>
              <a:gdLst/>
              <a:ahLst/>
              <a:cxnLst/>
              <a:rect l="l" t="t" r="r" b="b"/>
              <a:pathLst>
                <a:path w="4402" h="3632" extrusionOk="0">
                  <a:moveTo>
                    <a:pt x="1805" y="1"/>
                  </a:moveTo>
                  <a:cubicBezTo>
                    <a:pt x="1684" y="1"/>
                    <a:pt x="1542" y="104"/>
                    <a:pt x="1431" y="271"/>
                  </a:cubicBezTo>
                  <a:cubicBezTo>
                    <a:pt x="1193" y="661"/>
                    <a:pt x="1149" y="1116"/>
                    <a:pt x="1301" y="1550"/>
                  </a:cubicBezTo>
                  <a:cubicBezTo>
                    <a:pt x="1019" y="1203"/>
                    <a:pt x="651" y="899"/>
                    <a:pt x="390" y="899"/>
                  </a:cubicBezTo>
                  <a:cubicBezTo>
                    <a:pt x="282" y="899"/>
                    <a:pt x="174" y="964"/>
                    <a:pt x="130" y="1051"/>
                  </a:cubicBezTo>
                  <a:cubicBezTo>
                    <a:pt x="0" y="1268"/>
                    <a:pt x="65" y="1615"/>
                    <a:pt x="260" y="1983"/>
                  </a:cubicBezTo>
                  <a:cubicBezTo>
                    <a:pt x="737" y="2786"/>
                    <a:pt x="1995" y="3631"/>
                    <a:pt x="4163" y="3631"/>
                  </a:cubicBezTo>
                  <a:lnTo>
                    <a:pt x="4358" y="3588"/>
                  </a:lnTo>
                  <a:cubicBezTo>
                    <a:pt x="4380" y="3588"/>
                    <a:pt x="4401" y="3566"/>
                    <a:pt x="4401" y="3544"/>
                  </a:cubicBezTo>
                  <a:cubicBezTo>
                    <a:pt x="4401" y="3523"/>
                    <a:pt x="4380" y="3501"/>
                    <a:pt x="4358" y="3501"/>
                  </a:cubicBezTo>
                  <a:cubicBezTo>
                    <a:pt x="4302" y="3502"/>
                    <a:pt x="4247" y="3503"/>
                    <a:pt x="4192" y="3503"/>
                  </a:cubicBezTo>
                  <a:cubicBezTo>
                    <a:pt x="2081" y="3503"/>
                    <a:pt x="834" y="2700"/>
                    <a:pt x="369" y="1897"/>
                  </a:cubicBezTo>
                  <a:cubicBezTo>
                    <a:pt x="195" y="1658"/>
                    <a:pt x="130" y="1355"/>
                    <a:pt x="239" y="1073"/>
                  </a:cubicBezTo>
                  <a:cubicBezTo>
                    <a:pt x="282" y="1008"/>
                    <a:pt x="347" y="964"/>
                    <a:pt x="412" y="943"/>
                  </a:cubicBezTo>
                  <a:cubicBezTo>
                    <a:pt x="716" y="943"/>
                    <a:pt x="1171" y="1441"/>
                    <a:pt x="1474" y="1810"/>
                  </a:cubicBezTo>
                  <a:cubicBezTo>
                    <a:pt x="1561" y="1962"/>
                    <a:pt x="1670" y="2092"/>
                    <a:pt x="1778" y="2222"/>
                  </a:cubicBezTo>
                  <a:cubicBezTo>
                    <a:pt x="1789" y="2233"/>
                    <a:pt x="1800" y="2238"/>
                    <a:pt x="1810" y="2238"/>
                  </a:cubicBezTo>
                  <a:cubicBezTo>
                    <a:pt x="1821" y="2238"/>
                    <a:pt x="1832" y="2233"/>
                    <a:pt x="1843" y="2222"/>
                  </a:cubicBezTo>
                  <a:cubicBezTo>
                    <a:pt x="1865" y="2200"/>
                    <a:pt x="1865" y="2178"/>
                    <a:pt x="1843" y="2157"/>
                  </a:cubicBezTo>
                  <a:cubicBezTo>
                    <a:pt x="1821" y="2135"/>
                    <a:pt x="1713" y="1962"/>
                    <a:pt x="1539" y="1767"/>
                  </a:cubicBezTo>
                  <a:cubicBezTo>
                    <a:pt x="1236" y="1311"/>
                    <a:pt x="1236" y="748"/>
                    <a:pt x="1518" y="292"/>
                  </a:cubicBezTo>
                  <a:cubicBezTo>
                    <a:pt x="1613" y="121"/>
                    <a:pt x="1742" y="50"/>
                    <a:pt x="1816" y="50"/>
                  </a:cubicBezTo>
                  <a:cubicBezTo>
                    <a:pt x="1826" y="50"/>
                    <a:pt x="1835" y="51"/>
                    <a:pt x="1843" y="54"/>
                  </a:cubicBezTo>
                  <a:cubicBezTo>
                    <a:pt x="1908" y="97"/>
                    <a:pt x="1951" y="227"/>
                    <a:pt x="1908" y="422"/>
                  </a:cubicBezTo>
                  <a:cubicBezTo>
                    <a:pt x="1735" y="1593"/>
                    <a:pt x="2862" y="2243"/>
                    <a:pt x="2862" y="2243"/>
                  </a:cubicBezTo>
                  <a:lnTo>
                    <a:pt x="2905" y="2243"/>
                  </a:lnTo>
                  <a:cubicBezTo>
                    <a:pt x="2927" y="2222"/>
                    <a:pt x="2927" y="2200"/>
                    <a:pt x="2905" y="2200"/>
                  </a:cubicBezTo>
                  <a:cubicBezTo>
                    <a:pt x="2667" y="1571"/>
                    <a:pt x="2862" y="1073"/>
                    <a:pt x="3057" y="899"/>
                  </a:cubicBezTo>
                  <a:cubicBezTo>
                    <a:pt x="3105" y="868"/>
                    <a:pt x="3164" y="847"/>
                    <a:pt x="3201" y="847"/>
                  </a:cubicBezTo>
                  <a:cubicBezTo>
                    <a:pt x="3214" y="847"/>
                    <a:pt x="3225" y="850"/>
                    <a:pt x="3231" y="856"/>
                  </a:cubicBezTo>
                  <a:cubicBezTo>
                    <a:pt x="3274" y="878"/>
                    <a:pt x="3382" y="964"/>
                    <a:pt x="3317" y="1376"/>
                  </a:cubicBezTo>
                  <a:cubicBezTo>
                    <a:pt x="3252" y="2113"/>
                    <a:pt x="3621" y="2807"/>
                    <a:pt x="4228" y="3197"/>
                  </a:cubicBezTo>
                  <a:lnTo>
                    <a:pt x="4293" y="3197"/>
                  </a:lnTo>
                  <a:cubicBezTo>
                    <a:pt x="4315" y="3176"/>
                    <a:pt x="4293" y="3132"/>
                    <a:pt x="4271" y="3132"/>
                  </a:cubicBezTo>
                  <a:cubicBezTo>
                    <a:pt x="3686" y="2764"/>
                    <a:pt x="3339" y="2092"/>
                    <a:pt x="3404" y="1398"/>
                  </a:cubicBezTo>
                  <a:cubicBezTo>
                    <a:pt x="3447" y="1073"/>
                    <a:pt x="3404" y="856"/>
                    <a:pt x="3274" y="791"/>
                  </a:cubicBezTo>
                  <a:cubicBezTo>
                    <a:pt x="3250" y="779"/>
                    <a:pt x="3224" y="773"/>
                    <a:pt x="3198" y="773"/>
                  </a:cubicBezTo>
                  <a:cubicBezTo>
                    <a:pt x="3130" y="773"/>
                    <a:pt x="3061" y="809"/>
                    <a:pt x="3014" y="856"/>
                  </a:cubicBezTo>
                  <a:cubicBezTo>
                    <a:pt x="2710" y="1203"/>
                    <a:pt x="2624" y="1701"/>
                    <a:pt x="2797" y="2113"/>
                  </a:cubicBezTo>
                  <a:cubicBezTo>
                    <a:pt x="2515" y="1940"/>
                    <a:pt x="1843" y="1355"/>
                    <a:pt x="1973" y="466"/>
                  </a:cubicBezTo>
                  <a:cubicBezTo>
                    <a:pt x="2038" y="119"/>
                    <a:pt x="1930" y="32"/>
                    <a:pt x="1865" y="10"/>
                  </a:cubicBezTo>
                  <a:cubicBezTo>
                    <a:pt x="1846" y="4"/>
                    <a:pt x="1825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875223" y="1949456"/>
              <a:ext cx="446596" cy="391009"/>
            </a:xfrm>
            <a:custGeom>
              <a:avLst/>
              <a:gdLst/>
              <a:ahLst/>
              <a:cxnLst/>
              <a:rect l="l" t="t" r="r" b="b"/>
              <a:pathLst>
                <a:path w="7745" h="6781" extrusionOk="0">
                  <a:moveTo>
                    <a:pt x="5694" y="0"/>
                  </a:moveTo>
                  <a:cubicBezTo>
                    <a:pt x="4128" y="0"/>
                    <a:pt x="1" y="1722"/>
                    <a:pt x="156" y="2326"/>
                  </a:cubicBezTo>
                  <a:cubicBezTo>
                    <a:pt x="330" y="3020"/>
                    <a:pt x="720" y="4689"/>
                    <a:pt x="1154" y="4732"/>
                  </a:cubicBezTo>
                  <a:cubicBezTo>
                    <a:pt x="1162" y="4733"/>
                    <a:pt x="1172" y="4734"/>
                    <a:pt x="1182" y="4734"/>
                  </a:cubicBezTo>
                  <a:cubicBezTo>
                    <a:pt x="1700" y="4734"/>
                    <a:pt x="4492" y="3692"/>
                    <a:pt x="4493" y="3692"/>
                  </a:cubicBezTo>
                  <a:lnTo>
                    <a:pt x="4493" y="3692"/>
                  </a:lnTo>
                  <a:cubicBezTo>
                    <a:pt x="4493" y="3692"/>
                    <a:pt x="4232" y="6228"/>
                    <a:pt x="4449" y="6358"/>
                  </a:cubicBezTo>
                  <a:cubicBezTo>
                    <a:pt x="4580" y="6430"/>
                    <a:pt x="5452" y="6781"/>
                    <a:pt x="6271" y="6781"/>
                  </a:cubicBezTo>
                  <a:cubicBezTo>
                    <a:pt x="6948" y="6781"/>
                    <a:pt x="7588" y="6541"/>
                    <a:pt x="7745" y="5708"/>
                  </a:cubicBezTo>
                  <a:cubicBezTo>
                    <a:pt x="7745" y="5708"/>
                    <a:pt x="7116" y="570"/>
                    <a:pt x="6119" y="71"/>
                  </a:cubicBezTo>
                  <a:cubicBezTo>
                    <a:pt x="6017" y="22"/>
                    <a:pt x="5872" y="0"/>
                    <a:pt x="5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1236242" y="1994777"/>
              <a:ext cx="165664" cy="65389"/>
            </a:xfrm>
            <a:custGeom>
              <a:avLst/>
              <a:gdLst/>
              <a:ahLst/>
              <a:cxnLst/>
              <a:rect l="l" t="t" r="r" b="b"/>
              <a:pathLst>
                <a:path w="2873" h="1134" extrusionOk="0">
                  <a:moveTo>
                    <a:pt x="303" y="0"/>
                  </a:moveTo>
                  <a:cubicBezTo>
                    <a:pt x="0" y="0"/>
                    <a:pt x="578" y="978"/>
                    <a:pt x="1028" y="1106"/>
                  </a:cubicBezTo>
                  <a:cubicBezTo>
                    <a:pt x="1084" y="1125"/>
                    <a:pt x="1154" y="1133"/>
                    <a:pt x="1233" y="1133"/>
                  </a:cubicBezTo>
                  <a:cubicBezTo>
                    <a:pt x="1806" y="1133"/>
                    <a:pt x="2872" y="690"/>
                    <a:pt x="2568" y="347"/>
                  </a:cubicBezTo>
                  <a:cubicBezTo>
                    <a:pt x="2257" y="18"/>
                    <a:pt x="697" y="0"/>
                    <a:pt x="372" y="0"/>
                  </a:cubicBezTo>
                  <a:cubicBezTo>
                    <a:pt x="334" y="0"/>
                    <a:pt x="313" y="0"/>
                    <a:pt x="313" y="0"/>
                  </a:cubicBezTo>
                  <a:cubicBezTo>
                    <a:pt x="309" y="0"/>
                    <a:pt x="306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1058010" y="2011038"/>
              <a:ext cx="31311" cy="40075"/>
            </a:xfrm>
            <a:custGeom>
              <a:avLst/>
              <a:gdLst/>
              <a:ahLst/>
              <a:cxnLst/>
              <a:rect l="l" t="t" r="r" b="b"/>
              <a:pathLst>
                <a:path w="543" h="695" extrusionOk="0">
                  <a:moveTo>
                    <a:pt x="108" y="0"/>
                  </a:moveTo>
                  <a:cubicBezTo>
                    <a:pt x="87" y="0"/>
                    <a:pt x="65" y="22"/>
                    <a:pt x="65" y="44"/>
                  </a:cubicBezTo>
                  <a:cubicBezTo>
                    <a:pt x="43" y="174"/>
                    <a:pt x="0" y="586"/>
                    <a:pt x="87" y="672"/>
                  </a:cubicBezTo>
                  <a:cubicBezTo>
                    <a:pt x="87" y="694"/>
                    <a:pt x="108" y="694"/>
                    <a:pt x="130" y="694"/>
                  </a:cubicBezTo>
                  <a:cubicBezTo>
                    <a:pt x="260" y="694"/>
                    <a:pt x="434" y="326"/>
                    <a:pt x="520" y="109"/>
                  </a:cubicBezTo>
                  <a:cubicBezTo>
                    <a:pt x="542" y="87"/>
                    <a:pt x="520" y="44"/>
                    <a:pt x="499" y="44"/>
                  </a:cubicBezTo>
                  <a:cubicBezTo>
                    <a:pt x="477" y="44"/>
                    <a:pt x="455" y="44"/>
                    <a:pt x="434" y="65"/>
                  </a:cubicBezTo>
                  <a:cubicBezTo>
                    <a:pt x="369" y="261"/>
                    <a:pt x="282" y="456"/>
                    <a:pt x="130" y="607"/>
                  </a:cubicBezTo>
                  <a:cubicBezTo>
                    <a:pt x="108" y="434"/>
                    <a:pt x="108" y="239"/>
                    <a:pt x="130" y="65"/>
                  </a:cubicBezTo>
                  <a:cubicBezTo>
                    <a:pt x="152" y="22"/>
                    <a:pt x="130" y="22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1115499" y="2024761"/>
              <a:ext cx="30042" cy="38807"/>
            </a:xfrm>
            <a:custGeom>
              <a:avLst/>
              <a:gdLst/>
              <a:ahLst/>
              <a:cxnLst/>
              <a:rect l="l" t="t" r="r" b="b"/>
              <a:pathLst>
                <a:path w="521" h="673" extrusionOk="0">
                  <a:moveTo>
                    <a:pt x="109" y="1"/>
                  </a:moveTo>
                  <a:cubicBezTo>
                    <a:pt x="87" y="1"/>
                    <a:pt x="65" y="1"/>
                    <a:pt x="65" y="23"/>
                  </a:cubicBezTo>
                  <a:cubicBezTo>
                    <a:pt x="44" y="153"/>
                    <a:pt x="0" y="565"/>
                    <a:pt x="65" y="651"/>
                  </a:cubicBezTo>
                  <a:cubicBezTo>
                    <a:pt x="87" y="673"/>
                    <a:pt x="109" y="673"/>
                    <a:pt x="130" y="673"/>
                  </a:cubicBezTo>
                  <a:cubicBezTo>
                    <a:pt x="239" y="673"/>
                    <a:pt x="434" y="326"/>
                    <a:pt x="521" y="109"/>
                  </a:cubicBezTo>
                  <a:cubicBezTo>
                    <a:pt x="521" y="88"/>
                    <a:pt x="521" y="66"/>
                    <a:pt x="499" y="44"/>
                  </a:cubicBezTo>
                  <a:cubicBezTo>
                    <a:pt x="477" y="44"/>
                    <a:pt x="456" y="44"/>
                    <a:pt x="434" y="66"/>
                  </a:cubicBezTo>
                  <a:cubicBezTo>
                    <a:pt x="369" y="261"/>
                    <a:pt x="260" y="434"/>
                    <a:pt x="130" y="608"/>
                  </a:cubicBezTo>
                  <a:cubicBezTo>
                    <a:pt x="109" y="413"/>
                    <a:pt x="109" y="218"/>
                    <a:pt x="130" y="44"/>
                  </a:cubicBezTo>
                  <a:cubicBezTo>
                    <a:pt x="152" y="23"/>
                    <a:pt x="130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1265534" y="2013863"/>
              <a:ext cx="94451" cy="34713"/>
            </a:xfrm>
            <a:custGeom>
              <a:avLst/>
              <a:gdLst/>
              <a:ahLst/>
              <a:cxnLst/>
              <a:rect l="l" t="t" r="r" b="b"/>
              <a:pathLst>
                <a:path w="1638" h="602" extrusionOk="0">
                  <a:moveTo>
                    <a:pt x="35" y="0"/>
                  </a:moveTo>
                  <a:cubicBezTo>
                    <a:pt x="27" y="0"/>
                    <a:pt x="22" y="6"/>
                    <a:pt x="22" y="16"/>
                  </a:cubicBezTo>
                  <a:cubicBezTo>
                    <a:pt x="0" y="16"/>
                    <a:pt x="0" y="60"/>
                    <a:pt x="22" y="60"/>
                  </a:cubicBezTo>
                  <a:cubicBezTo>
                    <a:pt x="22" y="81"/>
                    <a:pt x="499" y="602"/>
                    <a:pt x="1019" y="602"/>
                  </a:cubicBezTo>
                  <a:cubicBezTo>
                    <a:pt x="1236" y="602"/>
                    <a:pt x="1453" y="515"/>
                    <a:pt x="1604" y="342"/>
                  </a:cubicBezTo>
                  <a:cubicBezTo>
                    <a:pt x="1638" y="308"/>
                    <a:pt x="1607" y="262"/>
                    <a:pt x="1571" y="262"/>
                  </a:cubicBezTo>
                  <a:cubicBezTo>
                    <a:pt x="1561" y="262"/>
                    <a:pt x="1549" y="266"/>
                    <a:pt x="1539" y="277"/>
                  </a:cubicBezTo>
                  <a:cubicBezTo>
                    <a:pt x="1409" y="428"/>
                    <a:pt x="1214" y="515"/>
                    <a:pt x="997" y="515"/>
                  </a:cubicBezTo>
                  <a:cubicBezTo>
                    <a:pt x="520" y="515"/>
                    <a:pt x="65" y="16"/>
                    <a:pt x="65" y="16"/>
                  </a:cubicBezTo>
                  <a:cubicBezTo>
                    <a:pt x="54" y="6"/>
                    <a:pt x="43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1334267" y="2506458"/>
              <a:ext cx="156265" cy="89723"/>
            </a:xfrm>
            <a:custGeom>
              <a:avLst/>
              <a:gdLst/>
              <a:ahLst/>
              <a:cxnLst/>
              <a:rect l="l" t="t" r="r" b="b"/>
              <a:pathLst>
                <a:path w="2710" h="1556" extrusionOk="0">
                  <a:moveTo>
                    <a:pt x="2493" y="0"/>
                  </a:moveTo>
                  <a:cubicBezTo>
                    <a:pt x="2211" y="0"/>
                    <a:pt x="911" y="904"/>
                    <a:pt x="911" y="904"/>
                  </a:cubicBezTo>
                  <a:cubicBezTo>
                    <a:pt x="911" y="904"/>
                    <a:pt x="0" y="1490"/>
                    <a:pt x="1366" y="1555"/>
                  </a:cubicBezTo>
                  <a:cubicBezTo>
                    <a:pt x="1387" y="1555"/>
                    <a:pt x="1407" y="1556"/>
                    <a:pt x="1426" y="1556"/>
                  </a:cubicBezTo>
                  <a:cubicBezTo>
                    <a:pt x="2709" y="1556"/>
                    <a:pt x="2665" y="186"/>
                    <a:pt x="2537" y="16"/>
                  </a:cubicBezTo>
                  <a:cubicBezTo>
                    <a:pt x="2528" y="5"/>
                    <a:pt x="2513" y="0"/>
                    <a:pt x="24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1257981" y="2569654"/>
              <a:ext cx="113826" cy="195245"/>
            </a:xfrm>
            <a:custGeom>
              <a:avLst/>
              <a:gdLst/>
              <a:ahLst/>
              <a:cxnLst/>
              <a:rect l="l" t="t" r="r" b="b"/>
              <a:pathLst>
                <a:path w="1974" h="3386" extrusionOk="0">
                  <a:moveTo>
                    <a:pt x="1644" y="0"/>
                  </a:moveTo>
                  <a:cubicBezTo>
                    <a:pt x="1416" y="0"/>
                    <a:pt x="66" y="372"/>
                    <a:pt x="66" y="372"/>
                  </a:cubicBezTo>
                  <a:cubicBezTo>
                    <a:pt x="66" y="372"/>
                    <a:pt x="1" y="3386"/>
                    <a:pt x="88" y="3386"/>
                  </a:cubicBezTo>
                  <a:cubicBezTo>
                    <a:pt x="174" y="3386"/>
                    <a:pt x="1800" y="3321"/>
                    <a:pt x="1887" y="3126"/>
                  </a:cubicBezTo>
                  <a:cubicBezTo>
                    <a:pt x="1974" y="2930"/>
                    <a:pt x="1779" y="69"/>
                    <a:pt x="1670" y="4"/>
                  </a:cubicBezTo>
                  <a:cubicBezTo>
                    <a:pt x="1665" y="1"/>
                    <a:pt x="1656" y="0"/>
                    <a:pt x="1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1055473" y="2573921"/>
              <a:ext cx="132566" cy="184808"/>
            </a:xfrm>
            <a:custGeom>
              <a:avLst/>
              <a:gdLst/>
              <a:ahLst/>
              <a:cxnLst/>
              <a:rect l="l" t="t" r="r" b="b"/>
              <a:pathLst>
                <a:path w="2299" h="3205" extrusionOk="0">
                  <a:moveTo>
                    <a:pt x="2037" y="0"/>
                  </a:moveTo>
                  <a:cubicBezTo>
                    <a:pt x="1608" y="0"/>
                    <a:pt x="564" y="103"/>
                    <a:pt x="564" y="103"/>
                  </a:cubicBezTo>
                  <a:cubicBezTo>
                    <a:pt x="564" y="103"/>
                    <a:pt x="1" y="3052"/>
                    <a:pt x="87" y="3073"/>
                  </a:cubicBezTo>
                  <a:cubicBezTo>
                    <a:pt x="134" y="3089"/>
                    <a:pt x="986" y="3205"/>
                    <a:pt x="1503" y="3205"/>
                  </a:cubicBezTo>
                  <a:cubicBezTo>
                    <a:pt x="1705" y="3205"/>
                    <a:pt x="1856" y="3187"/>
                    <a:pt x="1887" y="3138"/>
                  </a:cubicBezTo>
                  <a:cubicBezTo>
                    <a:pt x="2017" y="2965"/>
                    <a:pt x="2299" y="103"/>
                    <a:pt x="2212" y="16"/>
                  </a:cubicBezTo>
                  <a:cubicBezTo>
                    <a:pt x="2193" y="5"/>
                    <a:pt x="2129" y="0"/>
                    <a:pt x="2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1006749" y="2311507"/>
              <a:ext cx="311147" cy="323890"/>
            </a:xfrm>
            <a:custGeom>
              <a:avLst/>
              <a:gdLst/>
              <a:ahLst/>
              <a:cxnLst/>
              <a:rect l="l" t="t" r="r" b="b"/>
              <a:pathLst>
                <a:path w="5396" h="5617" extrusionOk="0">
                  <a:moveTo>
                    <a:pt x="3694" y="0"/>
                  </a:moveTo>
                  <a:cubicBezTo>
                    <a:pt x="3539" y="0"/>
                    <a:pt x="3370" y="46"/>
                    <a:pt x="3187" y="144"/>
                  </a:cubicBezTo>
                  <a:cubicBezTo>
                    <a:pt x="0" y="1857"/>
                    <a:pt x="3014" y="5608"/>
                    <a:pt x="3014" y="5608"/>
                  </a:cubicBezTo>
                  <a:cubicBezTo>
                    <a:pt x="3130" y="5614"/>
                    <a:pt x="3248" y="5616"/>
                    <a:pt x="3367" y="5616"/>
                  </a:cubicBezTo>
                  <a:cubicBezTo>
                    <a:pt x="3691" y="5616"/>
                    <a:pt x="4025" y="5596"/>
                    <a:pt x="4358" y="5565"/>
                  </a:cubicBezTo>
                  <a:cubicBezTo>
                    <a:pt x="5396" y="3959"/>
                    <a:pt x="5142" y="0"/>
                    <a:pt x="3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1112962" y="2304819"/>
              <a:ext cx="350127" cy="150211"/>
            </a:xfrm>
            <a:custGeom>
              <a:avLst/>
              <a:gdLst/>
              <a:ahLst/>
              <a:cxnLst/>
              <a:rect l="l" t="t" r="r" b="b"/>
              <a:pathLst>
                <a:path w="6072" h="2605" extrusionOk="0">
                  <a:moveTo>
                    <a:pt x="3860" y="0"/>
                  </a:moveTo>
                  <a:cubicBezTo>
                    <a:pt x="3860" y="0"/>
                    <a:pt x="2714" y="1018"/>
                    <a:pt x="1215" y="1018"/>
                  </a:cubicBezTo>
                  <a:cubicBezTo>
                    <a:pt x="977" y="1018"/>
                    <a:pt x="730" y="992"/>
                    <a:pt x="478" y="933"/>
                  </a:cubicBezTo>
                  <a:lnTo>
                    <a:pt x="1" y="2233"/>
                  </a:lnTo>
                  <a:cubicBezTo>
                    <a:pt x="1" y="2233"/>
                    <a:pt x="841" y="2604"/>
                    <a:pt x="1938" y="2604"/>
                  </a:cubicBezTo>
                  <a:cubicBezTo>
                    <a:pt x="2620" y="2604"/>
                    <a:pt x="3402" y="2461"/>
                    <a:pt x="4142" y="1995"/>
                  </a:cubicBezTo>
                  <a:cubicBezTo>
                    <a:pt x="6072" y="802"/>
                    <a:pt x="3860" y="0"/>
                    <a:pt x="3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1160475" y="2292710"/>
              <a:ext cx="180772" cy="74731"/>
            </a:xfrm>
            <a:custGeom>
              <a:avLst/>
              <a:gdLst/>
              <a:ahLst/>
              <a:cxnLst/>
              <a:rect l="l" t="t" r="r" b="b"/>
              <a:pathLst>
                <a:path w="3135" h="1296" extrusionOk="0">
                  <a:moveTo>
                    <a:pt x="3059" y="1"/>
                  </a:moveTo>
                  <a:cubicBezTo>
                    <a:pt x="3050" y="1"/>
                    <a:pt x="3041" y="5"/>
                    <a:pt x="3036" y="15"/>
                  </a:cubicBezTo>
                  <a:cubicBezTo>
                    <a:pt x="2412" y="772"/>
                    <a:pt x="1474" y="1215"/>
                    <a:pt x="497" y="1215"/>
                  </a:cubicBezTo>
                  <a:cubicBezTo>
                    <a:pt x="354" y="1215"/>
                    <a:pt x="210" y="1205"/>
                    <a:pt x="66" y="1186"/>
                  </a:cubicBezTo>
                  <a:cubicBezTo>
                    <a:pt x="44" y="1186"/>
                    <a:pt x="23" y="1208"/>
                    <a:pt x="1" y="1229"/>
                  </a:cubicBezTo>
                  <a:cubicBezTo>
                    <a:pt x="1" y="1251"/>
                    <a:pt x="23" y="1273"/>
                    <a:pt x="44" y="1273"/>
                  </a:cubicBezTo>
                  <a:cubicBezTo>
                    <a:pt x="174" y="1294"/>
                    <a:pt x="326" y="1294"/>
                    <a:pt x="456" y="1294"/>
                  </a:cubicBezTo>
                  <a:cubicBezTo>
                    <a:pt x="479" y="1295"/>
                    <a:pt x="503" y="1295"/>
                    <a:pt x="526" y="1295"/>
                  </a:cubicBezTo>
                  <a:cubicBezTo>
                    <a:pt x="1519" y="1295"/>
                    <a:pt x="2466" y="843"/>
                    <a:pt x="3101" y="80"/>
                  </a:cubicBezTo>
                  <a:cubicBezTo>
                    <a:pt x="3134" y="47"/>
                    <a:pt x="3091" y="1"/>
                    <a:pt x="3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1136718" y="2382718"/>
              <a:ext cx="252043" cy="72136"/>
            </a:xfrm>
            <a:custGeom>
              <a:avLst/>
              <a:gdLst/>
              <a:ahLst/>
              <a:cxnLst/>
              <a:rect l="l" t="t" r="r" b="b"/>
              <a:pathLst>
                <a:path w="4371" h="1251" extrusionOk="0">
                  <a:moveTo>
                    <a:pt x="4295" y="1"/>
                  </a:moveTo>
                  <a:cubicBezTo>
                    <a:pt x="4286" y="1"/>
                    <a:pt x="4277" y="5"/>
                    <a:pt x="4272" y="15"/>
                  </a:cubicBezTo>
                  <a:cubicBezTo>
                    <a:pt x="3549" y="767"/>
                    <a:pt x="2557" y="1171"/>
                    <a:pt x="1551" y="1171"/>
                  </a:cubicBezTo>
                  <a:cubicBezTo>
                    <a:pt x="1049" y="1171"/>
                    <a:pt x="543" y="1070"/>
                    <a:pt x="66" y="861"/>
                  </a:cubicBezTo>
                  <a:cubicBezTo>
                    <a:pt x="60" y="854"/>
                    <a:pt x="53" y="852"/>
                    <a:pt x="47" y="852"/>
                  </a:cubicBezTo>
                  <a:cubicBezTo>
                    <a:pt x="32" y="852"/>
                    <a:pt x="16" y="867"/>
                    <a:pt x="1" y="882"/>
                  </a:cubicBezTo>
                  <a:cubicBezTo>
                    <a:pt x="1" y="904"/>
                    <a:pt x="1" y="926"/>
                    <a:pt x="23" y="926"/>
                  </a:cubicBezTo>
                  <a:cubicBezTo>
                    <a:pt x="478" y="1121"/>
                    <a:pt x="933" y="1229"/>
                    <a:pt x="1432" y="1251"/>
                  </a:cubicBezTo>
                  <a:lnTo>
                    <a:pt x="1584" y="1251"/>
                  </a:lnTo>
                  <a:cubicBezTo>
                    <a:pt x="2624" y="1251"/>
                    <a:pt x="3600" y="817"/>
                    <a:pt x="4337" y="80"/>
                  </a:cubicBezTo>
                  <a:cubicBezTo>
                    <a:pt x="4370" y="47"/>
                    <a:pt x="4327" y="1"/>
                    <a:pt x="4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1055473" y="2711096"/>
              <a:ext cx="120053" cy="51435"/>
            </a:xfrm>
            <a:custGeom>
              <a:avLst/>
              <a:gdLst/>
              <a:ahLst/>
              <a:cxnLst/>
              <a:rect l="l" t="t" r="r" b="b"/>
              <a:pathLst>
                <a:path w="2082" h="892" extrusionOk="0">
                  <a:moveTo>
                    <a:pt x="174" y="0"/>
                  </a:moveTo>
                  <a:lnTo>
                    <a:pt x="1" y="846"/>
                  </a:lnTo>
                  <a:cubicBezTo>
                    <a:pt x="1" y="846"/>
                    <a:pt x="998" y="892"/>
                    <a:pt x="1576" y="892"/>
                  </a:cubicBezTo>
                  <a:cubicBezTo>
                    <a:pt x="1792" y="892"/>
                    <a:pt x="1950" y="885"/>
                    <a:pt x="1974" y="868"/>
                  </a:cubicBezTo>
                  <a:cubicBezTo>
                    <a:pt x="2082" y="824"/>
                    <a:pt x="1974" y="0"/>
                    <a:pt x="19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1254233" y="2716805"/>
              <a:ext cx="115094" cy="49186"/>
            </a:xfrm>
            <a:custGeom>
              <a:avLst/>
              <a:gdLst/>
              <a:ahLst/>
              <a:cxnLst/>
              <a:rect l="l" t="t" r="r" b="b"/>
              <a:pathLst>
                <a:path w="1996" h="853" extrusionOk="0">
                  <a:moveTo>
                    <a:pt x="1518" y="1"/>
                  </a:moveTo>
                  <a:cubicBezTo>
                    <a:pt x="980" y="1"/>
                    <a:pt x="109" y="75"/>
                    <a:pt x="109" y="75"/>
                  </a:cubicBezTo>
                  <a:cubicBezTo>
                    <a:pt x="109" y="75"/>
                    <a:pt x="1" y="769"/>
                    <a:pt x="153" y="834"/>
                  </a:cubicBezTo>
                  <a:cubicBezTo>
                    <a:pt x="210" y="848"/>
                    <a:pt x="432" y="853"/>
                    <a:pt x="702" y="853"/>
                  </a:cubicBezTo>
                  <a:cubicBezTo>
                    <a:pt x="1241" y="853"/>
                    <a:pt x="1974" y="834"/>
                    <a:pt x="1974" y="834"/>
                  </a:cubicBezTo>
                  <a:cubicBezTo>
                    <a:pt x="1995" y="574"/>
                    <a:pt x="1974" y="292"/>
                    <a:pt x="1930" y="53"/>
                  </a:cubicBezTo>
                  <a:cubicBezTo>
                    <a:pt x="1917" y="14"/>
                    <a:pt x="1748" y="1"/>
                    <a:pt x="1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900479" y="2096721"/>
              <a:ext cx="240049" cy="125704"/>
            </a:xfrm>
            <a:custGeom>
              <a:avLst/>
              <a:gdLst/>
              <a:ahLst/>
              <a:cxnLst/>
              <a:rect l="l" t="t" r="r" b="b"/>
              <a:pathLst>
                <a:path w="4163" h="2180" extrusionOk="0">
                  <a:moveTo>
                    <a:pt x="3196" y="0"/>
                  </a:moveTo>
                  <a:cubicBezTo>
                    <a:pt x="2277" y="0"/>
                    <a:pt x="521" y="487"/>
                    <a:pt x="521" y="487"/>
                  </a:cubicBezTo>
                  <a:cubicBezTo>
                    <a:pt x="521" y="487"/>
                    <a:pt x="152" y="682"/>
                    <a:pt x="87" y="834"/>
                  </a:cubicBezTo>
                  <a:cubicBezTo>
                    <a:pt x="0" y="986"/>
                    <a:pt x="369" y="2135"/>
                    <a:pt x="781" y="2178"/>
                  </a:cubicBezTo>
                  <a:cubicBezTo>
                    <a:pt x="789" y="2179"/>
                    <a:pt x="799" y="2180"/>
                    <a:pt x="809" y="2180"/>
                  </a:cubicBezTo>
                  <a:cubicBezTo>
                    <a:pt x="1326" y="2180"/>
                    <a:pt x="4076" y="1138"/>
                    <a:pt x="4076" y="1138"/>
                  </a:cubicBezTo>
                  <a:cubicBezTo>
                    <a:pt x="4076" y="1138"/>
                    <a:pt x="4163" y="401"/>
                    <a:pt x="3643" y="75"/>
                  </a:cubicBezTo>
                  <a:cubicBezTo>
                    <a:pt x="3548" y="22"/>
                    <a:pt x="3390" y="0"/>
                    <a:pt x="3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951740" y="2141754"/>
              <a:ext cx="51320" cy="58124"/>
            </a:xfrm>
            <a:custGeom>
              <a:avLst/>
              <a:gdLst/>
              <a:ahLst/>
              <a:cxnLst/>
              <a:rect l="l" t="t" r="r" b="b"/>
              <a:pathLst>
                <a:path w="890" h="1008" extrusionOk="0">
                  <a:moveTo>
                    <a:pt x="827" y="1"/>
                  </a:moveTo>
                  <a:cubicBezTo>
                    <a:pt x="813" y="1"/>
                    <a:pt x="802" y="16"/>
                    <a:pt x="802" y="31"/>
                  </a:cubicBezTo>
                  <a:cubicBezTo>
                    <a:pt x="716" y="812"/>
                    <a:pt x="586" y="920"/>
                    <a:pt x="521" y="920"/>
                  </a:cubicBezTo>
                  <a:cubicBezTo>
                    <a:pt x="390" y="920"/>
                    <a:pt x="195" y="530"/>
                    <a:pt x="87" y="270"/>
                  </a:cubicBezTo>
                  <a:cubicBezTo>
                    <a:pt x="87" y="255"/>
                    <a:pt x="76" y="239"/>
                    <a:pt x="62" y="239"/>
                  </a:cubicBezTo>
                  <a:cubicBezTo>
                    <a:pt x="56" y="239"/>
                    <a:pt x="50" y="242"/>
                    <a:pt x="44" y="248"/>
                  </a:cubicBezTo>
                  <a:cubicBezTo>
                    <a:pt x="22" y="248"/>
                    <a:pt x="0" y="270"/>
                    <a:pt x="22" y="292"/>
                  </a:cubicBezTo>
                  <a:cubicBezTo>
                    <a:pt x="65" y="422"/>
                    <a:pt x="282" y="1007"/>
                    <a:pt x="521" y="1007"/>
                  </a:cubicBezTo>
                  <a:lnTo>
                    <a:pt x="542" y="1007"/>
                  </a:lnTo>
                  <a:cubicBezTo>
                    <a:pt x="716" y="985"/>
                    <a:pt x="824" y="682"/>
                    <a:pt x="889" y="53"/>
                  </a:cubicBezTo>
                  <a:cubicBezTo>
                    <a:pt x="889" y="31"/>
                    <a:pt x="867" y="10"/>
                    <a:pt x="846" y="10"/>
                  </a:cubicBezTo>
                  <a:cubicBezTo>
                    <a:pt x="839" y="3"/>
                    <a:pt x="833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902959" y="2138525"/>
              <a:ext cx="266343" cy="90069"/>
            </a:xfrm>
            <a:custGeom>
              <a:avLst/>
              <a:gdLst/>
              <a:ahLst/>
              <a:cxnLst/>
              <a:rect l="l" t="t" r="r" b="b"/>
              <a:pathLst>
                <a:path w="4619" h="1562" extrusionOk="0">
                  <a:moveTo>
                    <a:pt x="44" y="1"/>
                  </a:moveTo>
                  <a:cubicBezTo>
                    <a:pt x="22" y="22"/>
                    <a:pt x="1" y="22"/>
                    <a:pt x="1" y="66"/>
                  </a:cubicBezTo>
                  <a:cubicBezTo>
                    <a:pt x="1" y="109"/>
                    <a:pt x="66" y="1280"/>
                    <a:pt x="781" y="1540"/>
                  </a:cubicBezTo>
                  <a:cubicBezTo>
                    <a:pt x="868" y="1562"/>
                    <a:pt x="955" y="1562"/>
                    <a:pt x="1041" y="1562"/>
                  </a:cubicBezTo>
                  <a:cubicBezTo>
                    <a:pt x="1605" y="1562"/>
                    <a:pt x="2602" y="1193"/>
                    <a:pt x="2928" y="1063"/>
                  </a:cubicBezTo>
                  <a:cubicBezTo>
                    <a:pt x="3708" y="760"/>
                    <a:pt x="4532" y="326"/>
                    <a:pt x="4619" y="131"/>
                  </a:cubicBezTo>
                  <a:cubicBezTo>
                    <a:pt x="4619" y="109"/>
                    <a:pt x="4619" y="87"/>
                    <a:pt x="4597" y="66"/>
                  </a:cubicBezTo>
                  <a:cubicBezTo>
                    <a:pt x="4575" y="66"/>
                    <a:pt x="4554" y="66"/>
                    <a:pt x="4532" y="87"/>
                  </a:cubicBezTo>
                  <a:cubicBezTo>
                    <a:pt x="4432" y="387"/>
                    <a:pt x="1939" y="1478"/>
                    <a:pt x="1005" y="1478"/>
                  </a:cubicBezTo>
                  <a:cubicBezTo>
                    <a:pt x="926" y="1478"/>
                    <a:pt x="857" y="1470"/>
                    <a:pt x="803" y="1453"/>
                  </a:cubicBezTo>
                  <a:cubicBezTo>
                    <a:pt x="131" y="1215"/>
                    <a:pt x="87" y="44"/>
                    <a:pt x="87" y="44"/>
                  </a:cubicBezTo>
                  <a:cubicBezTo>
                    <a:pt x="87" y="22"/>
                    <a:pt x="66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877991" y="2038542"/>
              <a:ext cx="125012" cy="127549"/>
            </a:xfrm>
            <a:custGeom>
              <a:avLst/>
              <a:gdLst/>
              <a:ahLst/>
              <a:cxnLst/>
              <a:rect l="l" t="t" r="r" b="b"/>
              <a:pathLst>
                <a:path w="2168" h="2212" extrusionOk="0">
                  <a:moveTo>
                    <a:pt x="954" y="0"/>
                  </a:moveTo>
                  <a:cubicBezTo>
                    <a:pt x="954" y="0"/>
                    <a:pt x="65" y="347"/>
                    <a:pt x="43" y="716"/>
                  </a:cubicBezTo>
                  <a:cubicBezTo>
                    <a:pt x="0" y="1084"/>
                    <a:pt x="520" y="2212"/>
                    <a:pt x="520" y="2212"/>
                  </a:cubicBezTo>
                  <a:cubicBezTo>
                    <a:pt x="2168" y="1952"/>
                    <a:pt x="954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3"/>
            <p:cNvSpPr/>
            <p:nvPr/>
          </p:nvSpPr>
          <p:spPr>
            <a:xfrm>
              <a:off x="1275510" y="2147520"/>
              <a:ext cx="12570" cy="22315"/>
            </a:xfrm>
            <a:custGeom>
              <a:avLst/>
              <a:gdLst/>
              <a:ahLst/>
              <a:cxnLst/>
              <a:rect l="l" t="t" r="r" b="b"/>
              <a:pathLst>
                <a:path w="218" h="387" extrusionOk="0">
                  <a:moveTo>
                    <a:pt x="50" y="0"/>
                  </a:moveTo>
                  <a:cubicBezTo>
                    <a:pt x="22" y="0"/>
                    <a:pt x="0" y="31"/>
                    <a:pt x="0" y="62"/>
                  </a:cubicBezTo>
                  <a:cubicBezTo>
                    <a:pt x="44" y="127"/>
                    <a:pt x="109" y="278"/>
                    <a:pt x="65" y="343"/>
                  </a:cubicBezTo>
                  <a:cubicBezTo>
                    <a:pt x="65" y="343"/>
                    <a:pt x="65" y="387"/>
                    <a:pt x="65" y="387"/>
                  </a:cubicBezTo>
                  <a:lnTo>
                    <a:pt x="152" y="387"/>
                  </a:lnTo>
                  <a:cubicBezTo>
                    <a:pt x="217" y="257"/>
                    <a:pt x="87" y="40"/>
                    <a:pt x="87" y="18"/>
                  </a:cubicBezTo>
                  <a:cubicBezTo>
                    <a:pt x="74" y="5"/>
                    <a:pt x="62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3"/>
            <p:cNvSpPr/>
            <p:nvPr/>
          </p:nvSpPr>
          <p:spPr>
            <a:xfrm>
              <a:off x="1280526" y="2122265"/>
              <a:ext cx="13781" cy="22604"/>
            </a:xfrm>
            <a:custGeom>
              <a:avLst/>
              <a:gdLst/>
              <a:ahLst/>
              <a:cxnLst/>
              <a:rect l="l" t="t" r="r" b="b"/>
              <a:pathLst>
                <a:path w="239" h="392" extrusionOk="0">
                  <a:moveTo>
                    <a:pt x="44" y="1"/>
                  </a:moveTo>
                  <a:cubicBezTo>
                    <a:pt x="22" y="23"/>
                    <a:pt x="0" y="44"/>
                    <a:pt x="22" y="66"/>
                  </a:cubicBezTo>
                  <a:cubicBezTo>
                    <a:pt x="65" y="131"/>
                    <a:pt x="130" y="283"/>
                    <a:pt x="87" y="348"/>
                  </a:cubicBezTo>
                  <a:cubicBezTo>
                    <a:pt x="65" y="348"/>
                    <a:pt x="65" y="369"/>
                    <a:pt x="87" y="391"/>
                  </a:cubicBezTo>
                  <a:lnTo>
                    <a:pt x="152" y="391"/>
                  </a:lnTo>
                  <a:cubicBezTo>
                    <a:pt x="239" y="261"/>
                    <a:pt x="87" y="44"/>
                    <a:pt x="87" y="23"/>
                  </a:cubicBezTo>
                  <a:cubicBezTo>
                    <a:pt x="87" y="1"/>
                    <a:pt x="65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3"/>
            <p:cNvSpPr/>
            <p:nvPr/>
          </p:nvSpPr>
          <p:spPr>
            <a:xfrm>
              <a:off x="1291770" y="2177273"/>
              <a:ext cx="12570" cy="22604"/>
            </a:xfrm>
            <a:custGeom>
              <a:avLst/>
              <a:gdLst/>
              <a:ahLst/>
              <a:cxnLst/>
              <a:rect l="l" t="t" r="r" b="b"/>
              <a:pathLst>
                <a:path w="218" h="392" extrusionOk="0">
                  <a:moveTo>
                    <a:pt x="0" y="1"/>
                  </a:moveTo>
                  <a:cubicBezTo>
                    <a:pt x="0" y="23"/>
                    <a:pt x="0" y="44"/>
                    <a:pt x="0" y="66"/>
                  </a:cubicBezTo>
                  <a:cubicBezTo>
                    <a:pt x="44" y="131"/>
                    <a:pt x="109" y="283"/>
                    <a:pt x="65" y="326"/>
                  </a:cubicBezTo>
                  <a:cubicBezTo>
                    <a:pt x="65" y="348"/>
                    <a:pt x="65" y="369"/>
                    <a:pt x="65" y="391"/>
                  </a:cubicBezTo>
                  <a:lnTo>
                    <a:pt x="130" y="391"/>
                  </a:lnTo>
                  <a:cubicBezTo>
                    <a:pt x="217" y="261"/>
                    <a:pt x="65" y="44"/>
                    <a:pt x="65" y="23"/>
                  </a:cubicBezTo>
                  <a:cubicBezTo>
                    <a:pt x="65" y="1"/>
                    <a:pt x="22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3"/>
            <p:cNvSpPr/>
            <p:nvPr/>
          </p:nvSpPr>
          <p:spPr>
            <a:xfrm>
              <a:off x="1269282" y="2192611"/>
              <a:ext cx="12513" cy="22777"/>
            </a:xfrm>
            <a:custGeom>
              <a:avLst/>
              <a:gdLst/>
              <a:ahLst/>
              <a:cxnLst/>
              <a:rect l="l" t="t" r="r" b="b"/>
              <a:pathLst>
                <a:path w="217" h="395" extrusionOk="0">
                  <a:moveTo>
                    <a:pt x="54" y="0"/>
                  </a:moveTo>
                  <a:cubicBezTo>
                    <a:pt x="43" y="0"/>
                    <a:pt x="33" y="6"/>
                    <a:pt x="22" y="17"/>
                  </a:cubicBezTo>
                  <a:cubicBezTo>
                    <a:pt x="0" y="17"/>
                    <a:pt x="0" y="38"/>
                    <a:pt x="0" y="60"/>
                  </a:cubicBezTo>
                  <a:cubicBezTo>
                    <a:pt x="43" y="125"/>
                    <a:pt x="108" y="277"/>
                    <a:pt x="65" y="342"/>
                  </a:cubicBezTo>
                  <a:cubicBezTo>
                    <a:pt x="65" y="342"/>
                    <a:pt x="65" y="385"/>
                    <a:pt x="65" y="385"/>
                  </a:cubicBezTo>
                  <a:lnTo>
                    <a:pt x="87" y="385"/>
                  </a:lnTo>
                  <a:cubicBezTo>
                    <a:pt x="94" y="392"/>
                    <a:pt x="101" y="395"/>
                    <a:pt x="108" y="395"/>
                  </a:cubicBezTo>
                  <a:cubicBezTo>
                    <a:pt x="120" y="395"/>
                    <a:pt x="130" y="385"/>
                    <a:pt x="130" y="385"/>
                  </a:cubicBezTo>
                  <a:cubicBezTo>
                    <a:pt x="217" y="255"/>
                    <a:pt x="87" y="38"/>
                    <a:pt x="87" y="17"/>
                  </a:cubicBezTo>
                  <a:cubicBezTo>
                    <a:pt x="76" y="6"/>
                    <a:pt x="65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3"/>
            <p:cNvSpPr/>
            <p:nvPr/>
          </p:nvSpPr>
          <p:spPr>
            <a:xfrm>
              <a:off x="1290502" y="2209275"/>
              <a:ext cx="12570" cy="23065"/>
            </a:xfrm>
            <a:custGeom>
              <a:avLst/>
              <a:gdLst/>
              <a:ahLst/>
              <a:cxnLst/>
              <a:rect l="l" t="t" r="r" b="b"/>
              <a:pathLst>
                <a:path w="218" h="400" extrusionOk="0">
                  <a:moveTo>
                    <a:pt x="41" y="1"/>
                  </a:moveTo>
                  <a:cubicBezTo>
                    <a:pt x="35" y="1"/>
                    <a:pt x="29" y="3"/>
                    <a:pt x="22" y="10"/>
                  </a:cubicBezTo>
                  <a:cubicBezTo>
                    <a:pt x="1" y="31"/>
                    <a:pt x="1" y="53"/>
                    <a:pt x="22" y="75"/>
                  </a:cubicBezTo>
                  <a:cubicBezTo>
                    <a:pt x="44" y="140"/>
                    <a:pt x="109" y="291"/>
                    <a:pt x="87" y="335"/>
                  </a:cubicBezTo>
                  <a:cubicBezTo>
                    <a:pt x="66" y="356"/>
                    <a:pt x="66" y="378"/>
                    <a:pt x="87" y="400"/>
                  </a:cubicBezTo>
                  <a:lnTo>
                    <a:pt x="109" y="400"/>
                  </a:lnTo>
                  <a:cubicBezTo>
                    <a:pt x="109" y="400"/>
                    <a:pt x="131" y="400"/>
                    <a:pt x="152" y="378"/>
                  </a:cubicBezTo>
                  <a:cubicBezTo>
                    <a:pt x="217" y="270"/>
                    <a:pt x="109" y="53"/>
                    <a:pt x="87" y="31"/>
                  </a:cubicBezTo>
                  <a:cubicBezTo>
                    <a:pt x="72" y="16"/>
                    <a:pt x="57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3"/>
            <p:cNvSpPr/>
            <p:nvPr/>
          </p:nvSpPr>
          <p:spPr>
            <a:xfrm>
              <a:off x="1260518" y="2158015"/>
              <a:ext cx="13781" cy="23065"/>
            </a:xfrm>
            <a:custGeom>
              <a:avLst/>
              <a:gdLst/>
              <a:ahLst/>
              <a:cxnLst/>
              <a:rect l="l" t="t" r="r" b="b"/>
              <a:pathLst>
                <a:path w="239" h="400" extrusionOk="0">
                  <a:moveTo>
                    <a:pt x="62" y="1"/>
                  </a:moveTo>
                  <a:cubicBezTo>
                    <a:pt x="56" y="1"/>
                    <a:pt x="50" y="3"/>
                    <a:pt x="44" y="10"/>
                  </a:cubicBezTo>
                  <a:cubicBezTo>
                    <a:pt x="22" y="10"/>
                    <a:pt x="0" y="53"/>
                    <a:pt x="22" y="75"/>
                  </a:cubicBezTo>
                  <a:cubicBezTo>
                    <a:pt x="65" y="140"/>
                    <a:pt x="130" y="270"/>
                    <a:pt x="87" y="335"/>
                  </a:cubicBezTo>
                  <a:cubicBezTo>
                    <a:pt x="65" y="357"/>
                    <a:pt x="65" y="378"/>
                    <a:pt x="87" y="400"/>
                  </a:cubicBezTo>
                  <a:lnTo>
                    <a:pt x="109" y="400"/>
                  </a:lnTo>
                  <a:cubicBezTo>
                    <a:pt x="130" y="400"/>
                    <a:pt x="130" y="400"/>
                    <a:pt x="152" y="378"/>
                  </a:cubicBezTo>
                  <a:cubicBezTo>
                    <a:pt x="239" y="270"/>
                    <a:pt x="109" y="53"/>
                    <a:pt x="87" y="31"/>
                  </a:cubicBezTo>
                  <a:cubicBezTo>
                    <a:pt x="87" y="16"/>
                    <a:pt x="76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3"/>
            <p:cNvSpPr/>
            <p:nvPr/>
          </p:nvSpPr>
          <p:spPr>
            <a:xfrm>
              <a:off x="1260518" y="2118863"/>
              <a:ext cx="13781" cy="23469"/>
            </a:xfrm>
            <a:custGeom>
              <a:avLst/>
              <a:gdLst/>
              <a:ahLst/>
              <a:cxnLst/>
              <a:rect l="l" t="t" r="r" b="b"/>
              <a:pathLst>
                <a:path w="239" h="407" extrusionOk="0">
                  <a:moveTo>
                    <a:pt x="65" y="0"/>
                  </a:moveTo>
                  <a:cubicBezTo>
                    <a:pt x="54" y="0"/>
                    <a:pt x="44" y="6"/>
                    <a:pt x="44" y="17"/>
                  </a:cubicBezTo>
                  <a:cubicBezTo>
                    <a:pt x="22" y="38"/>
                    <a:pt x="0" y="60"/>
                    <a:pt x="22" y="82"/>
                  </a:cubicBezTo>
                  <a:cubicBezTo>
                    <a:pt x="65" y="147"/>
                    <a:pt x="130" y="298"/>
                    <a:pt x="87" y="342"/>
                  </a:cubicBezTo>
                  <a:cubicBezTo>
                    <a:pt x="65" y="363"/>
                    <a:pt x="65" y="385"/>
                    <a:pt x="87" y="407"/>
                  </a:cubicBezTo>
                  <a:lnTo>
                    <a:pt x="109" y="407"/>
                  </a:lnTo>
                  <a:cubicBezTo>
                    <a:pt x="130" y="407"/>
                    <a:pt x="152" y="385"/>
                    <a:pt x="152" y="385"/>
                  </a:cubicBezTo>
                  <a:cubicBezTo>
                    <a:pt x="239" y="255"/>
                    <a:pt x="109" y="38"/>
                    <a:pt x="87" y="17"/>
                  </a:cubicBezTo>
                  <a:cubicBezTo>
                    <a:pt x="87" y="6"/>
                    <a:pt x="76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3"/>
            <p:cNvSpPr/>
            <p:nvPr/>
          </p:nvSpPr>
          <p:spPr>
            <a:xfrm>
              <a:off x="1319275" y="2388254"/>
              <a:ext cx="22315" cy="12859"/>
            </a:xfrm>
            <a:custGeom>
              <a:avLst/>
              <a:gdLst/>
              <a:ahLst/>
              <a:cxnLst/>
              <a:rect l="l" t="t" r="r" b="b"/>
              <a:pathLst>
                <a:path w="387" h="223" extrusionOk="0">
                  <a:moveTo>
                    <a:pt x="327" y="0"/>
                  </a:moveTo>
                  <a:cubicBezTo>
                    <a:pt x="320" y="0"/>
                    <a:pt x="312" y="2"/>
                    <a:pt x="304" y="6"/>
                  </a:cubicBezTo>
                  <a:cubicBezTo>
                    <a:pt x="265" y="64"/>
                    <a:pt x="157" y="139"/>
                    <a:pt x="88" y="139"/>
                  </a:cubicBezTo>
                  <a:cubicBezTo>
                    <a:pt x="80" y="139"/>
                    <a:pt x="72" y="138"/>
                    <a:pt x="65" y="136"/>
                  </a:cubicBezTo>
                  <a:cubicBezTo>
                    <a:pt x="44" y="136"/>
                    <a:pt x="22" y="136"/>
                    <a:pt x="22" y="158"/>
                  </a:cubicBezTo>
                  <a:cubicBezTo>
                    <a:pt x="0" y="179"/>
                    <a:pt x="22" y="201"/>
                    <a:pt x="44" y="223"/>
                  </a:cubicBezTo>
                  <a:lnTo>
                    <a:pt x="87" y="223"/>
                  </a:lnTo>
                  <a:cubicBezTo>
                    <a:pt x="195" y="201"/>
                    <a:pt x="282" y="136"/>
                    <a:pt x="369" y="71"/>
                  </a:cubicBezTo>
                  <a:cubicBezTo>
                    <a:pt x="387" y="35"/>
                    <a:pt x="361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3"/>
            <p:cNvSpPr/>
            <p:nvPr/>
          </p:nvSpPr>
          <p:spPr>
            <a:xfrm>
              <a:off x="1344242" y="2386466"/>
              <a:ext cx="23238" cy="13378"/>
            </a:xfrm>
            <a:custGeom>
              <a:avLst/>
              <a:gdLst/>
              <a:ahLst/>
              <a:cxnLst/>
              <a:rect l="l" t="t" r="r" b="b"/>
              <a:pathLst>
                <a:path w="403" h="232" extrusionOk="0">
                  <a:moveTo>
                    <a:pt x="337" y="1"/>
                  </a:moveTo>
                  <a:cubicBezTo>
                    <a:pt x="326" y="1"/>
                    <a:pt x="314" y="5"/>
                    <a:pt x="304" y="15"/>
                  </a:cubicBezTo>
                  <a:cubicBezTo>
                    <a:pt x="265" y="55"/>
                    <a:pt x="154" y="148"/>
                    <a:pt x="85" y="148"/>
                  </a:cubicBezTo>
                  <a:cubicBezTo>
                    <a:pt x="78" y="148"/>
                    <a:pt x="72" y="147"/>
                    <a:pt x="66" y="145"/>
                  </a:cubicBezTo>
                  <a:cubicBezTo>
                    <a:pt x="44" y="145"/>
                    <a:pt x="23" y="145"/>
                    <a:pt x="23" y="167"/>
                  </a:cubicBezTo>
                  <a:cubicBezTo>
                    <a:pt x="1" y="189"/>
                    <a:pt x="23" y="210"/>
                    <a:pt x="44" y="232"/>
                  </a:cubicBezTo>
                  <a:lnTo>
                    <a:pt x="88" y="232"/>
                  </a:lnTo>
                  <a:cubicBezTo>
                    <a:pt x="218" y="232"/>
                    <a:pt x="348" y="80"/>
                    <a:pt x="369" y="80"/>
                  </a:cubicBezTo>
                  <a:cubicBezTo>
                    <a:pt x="403" y="47"/>
                    <a:pt x="372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3"/>
            <p:cNvSpPr/>
            <p:nvPr/>
          </p:nvSpPr>
          <p:spPr>
            <a:xfrm>
              <a:off x="1295518" y="2411376"/>
              <a:ext cx="21277" cy="13493"/>
            </a:xfrm>
            <a:custGeom>
              <a:avLst/>
              <a:gdLst/>
              <a:ahLst/>
              <a:cxnLst/>
              <a:rect l="l" t="t" r="r" b="b"/>
              <a:pathLst>
                <a:path w="369" h="234" extrusionOk="0">
                  <a:moveTo>
                    <a:pt x="328" y="1"/>
                  </a:moveTo>
                  <a:cubicBezTo>
                    <a:pt x="315" y="1"/>
                    <a:pt x="304" y="6"/>
                    <a:pt x="304" y="17"/>
                  </a:cubicBezTo>
                  <a:cubicBezTo>
                    <a:pt x="264" y="56"/>
                    <a:pt x="153" y="150"/>
                    <a:pt x="84" y="150"/>
                  </a:cubicBezTo>
                  <a:cubicBezTo>
                    <a:pt x="78" y="150"/>
                    <a:pt x="71" y="149"/>
                    <a:pt x="65" y="147"/>
                  </a:cubicBezTo>
                  <a:cubicBezTo>
                    <a:pt x="59" y="141"/>
                    <a:pt x="53" y="138"/>
                    <a:pt x="46" y="138"/>
                  </a:cubicBezTo>
                  <a:cubicBezTo>
                    <a:pt x="31" y="138"/>
                    <a:pt x="16" y="153"/>
                    <a:pt x="0" y="169"/>
                  </a:cubicBezTo>
                  <a:cubicBezTo>
                    <a:pt x="0" y="190"/>
                    <a:pt x="0" y="212"/>
                    <a:pt x="22" y="234"/>
                  </a:cubicBezTo>
                  <a:lnTo>
                    <a:pt x="87" y="234"/>
                  </a:lnTo>
                  <a:cubicBezTo>
                    <a:pt x="174" y="212"/>
                    <a:pt x="282" y="147"/>
                    <a:pt x="369" y="82"/>
                  </a:cubicBezTo>
                  <a:cubicBezTo>
                    <a:pt x="369" y="60"/>
                    <a:pt x="369" y="38"/>
                    <a:pt x="369" y="17"/>
                  </a:cubicBezTo>
                  <a:cubicBezTo>
                    <a:pt x="358" y="6"/>
                    <a:pt x="342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3"/>
            <p:cNvSpPr/>
            <p:nvPr/>
          </p:nvSpPr>
          <p:spPr>
            <a:xfrm>
              <a:off x="1274241" y="2392751"/>
              <a:ext cx="22258" cy="13378"/>
            </a:xfrm>
            <a:custGeom>
              <a:avLst/>
              <a:gdLst/>
              <a:ahLst/>
              <a:cxnLst/>
              <a:rect l="l" t="t" r="r" b="b"/>
              <a:pathLst>
                <a:path w="386" h="232" extrusionOk="0">
                  <a:moveTo>
                    <a:pt x="334" y="0"/>
                  </a:moveTo>
                  <a:cubicBezTo>
                    <a:pt x="324" y="0"/>
                    <a:pt x="314" y="4"/>
                    <a:pt x="304" y="15"/>
                  </a:cubicBezTo>
                  <a:cubicBezTo>
                    <a:pt x="266" y="73"/>
                    <a:pt x="158" y="148"/>
                    <a:pt x="89" y="148"/>
                  </a:cubicBezTo>
                  <a:cubicBezTo>
                    <a:pt x="80" y="148"/>
                    <a:pt x="73" y="147"/>
                    <a:pt x="66" y="145"/>
                  </a:cubicBezTo>
                  <a:cubicBezTo>
                    <a:pt x="44" y="145"/>
                    <a:pt x="22" y="166"/>
                    <a:pt x="1" y="188"/>
                  </a:cubicBezTo>
                  <a:cubicBezTo>
                    <a:pt x="1" y="210"/>
                    <a:pt x="22" y="231"/>
                    <a:pt x="44" y="231"/>
                  </a:cubicBezTo>
                  <a:lnTo>
                    <a:pt x="87" y="231"/>
                  </a:lnTo>
                  <a:cubicBezTo>
                    <a:pt x="196" y="210"/>
                    <a:pt x="283" y="166"/>
                    <a:pt x="369" y="80"/>
                  </a:cubicBezTo>
                  <a:cubicBezTo>
                    <a:pt x="386" y="46"/>
                    <a:pt x="364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3"/>
            <p:cNvSpPr/>
            <p:nvPr/>
          </p:nvSpPr>
          <p:spPr>
            <a:xfrm>
              <a:off x="1264266" y="2418872"/>
              <a:ext cx="21277" cy="13493"/>
            </a:xfrm>
            <a:custGeom>
              <a:avLst/>
              <a:gdLst/>
              <a:ahLst/>
              <a:cxnLst/>
              <a:rect l="l" t="t" r="r" b="b"/>
              <a:pathLst>
                <a:path w="369" h="234" extrusionOk="0">
                  <a:moveTo>
                    <a:pt x="336" y="1"/>
                  </a:moveTo>
                  <a:cubicBezTo>
                    <a:pt x="326" y="1"/>
                    <a:pt x="315" y="6"/>
                    <a:pt x="304" y="17"/>
                  </a:cubicBezTo>
                  <a:cubicBezTo>
                    <a:pt x="265" y="75"/>
                    <a:pt x="157" y="150"/>
                    <a:pt x="88" y="150"/>
                  </a:cubicBezTo>
                  <a:cubicBezTo>
                    <a:pt x="80" y="150"/>
                    <a:pt x="72" y="149"/>
                    <a:pt x="65" y="147"/>
                  </a:cubicBezTo>
                  <a:cubicBezTo>
                    <a:pt x="44" y="147"/>
                    <a:pt x="22" y="147"/>
                    <a:pt x="0" y="169"/>
                  </a:cubicBezTo>
                  <a:cubicBezTo>
                    <a:pt x="0" y="190"/>
                    <a:pt x="0" y="234"/>
                    <a:pt x="44" y="234"/>
                  </a:cubicBezTo>
                  <a:lnTo>
                    <a:pt x="87" y="234"/>
                  </a:lnTo>
                  <a:cubicBezTo>
                    <a:pt x="195" y="212"/>
                    <a:pt x="282" y="147"/>
                    <a:pt x="369" y="82"/>
                  </a:cubicBezTo>
                  <a:cubicBezTo>
                    <a:pt x="369" y="60"/>
                    <a:pt x="369" y="39"/>
                    <a:pt x="369" y="17"/>
                  </a:cubicBezTo>
                  <a:cubicBezTo>
                    <a:pt x="358" y="6"/>
                    <a:pt x="347" y="1"/>
                    <a:pt x="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3"/>
            <p:cNvSpPr/>
            <p:nvPr/>
          </p:nvSpPr>
          <p:spPr>
            <a:xfrm>
              <a:off x="1305494" y="2378221"/>
              <a:ext cx="22373" cy="12916"/>
            </a:xfrm>
            <a:custGeom>
              <a:avLst/>
              <a:gdLst/>
              <a:ahLst/>
              <a:cxnLst/>
              <a:rect l="l" t="t" r="r" b="b"/>
              <a:pathLst>
                <a:path w="388" h="224" extrusionOk="0">
                  <a:moveTo>
                    <a:pt x="328" y="1"/>
                  </a:moveTo>
                  <a:cubicBezTo>
                    <a:pt x="320" y="1"/>
                    <a:pt x="312" y="2"/>
                    <a:pt x="304" y="6"/>
                  </a:cubicBezTo>
                  <a:cubicBezTo>
                    <a:pt x="265" y="46"/>
                    <a:pt x="153" y="139"/>
                    <a:pt x="85" y="139"/>
                  </a:cubicBezTo>
                  <a:cubicBezTo>
                    <a:pt x="78" y="139"/>
                    <a:pt x="72" y="138"/>
                    <a:pt x="66" y="136"/>
                  </a:cubicBezTo>
                  <a:cubicBezTo>
                    <a:pt x="59" y="130"/>
                    <a:pt x="53" y="128"/>
                    <a:pt x="47" y="128"/>
                  </a:cubicBezTo>
                  <a:cubicBezTo>
                    <a:pt x="31" y="128"/>
                    <a:pt x="16" y="143"/>
                    <a:pt x="1" y="158"/>
                  </a:cubicBezTo>
                  <a:cubicBezTo>
                    <a:pt x="1" y="180"/>
                    <a:pt x="1" y="202"/>
                    <a:pt x="44" y="223"/>
                  </a:cubicBezTo>
                  <a:lnTo>
                    <a:pt x="88" y="223"/>
                  </a:lnTo>
                  <a:cubicBezTo>
                    <a:pt x="196" y="202"/>
                    <a:pt x="283" y="136"/>
                    <a:pt x="369" y="71"/>
                  </a:cubicBezTo>
                  <a:cubicBezTo>
                    <a:pt x="387" y="36"/>
                    <a:pt x="361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3"/>
            <p:cNvSpPr/>
            <p:nvPr/>
          </p:nvSpPr>
          <p:spPr>
            <a:xfrm>
              <a:off x="1341763" y="2366458"/>
              <a:ext cx="23180" cy="13435"/>
            </a:xfrm>
            <a:custGeom>
              <a:avLst/>
              <a:gdLst/>
              <a:ahLst/>
              <a:cxnLst/>
              <a:rect l="l" t="t" r="r" b="b"/>
              <a:pathLst>
                <a:path w="402" h="233" extrusionOk="0">
                  <a:moveTo>
                    <a:pt x="337" y="1"/>
                  </a:moveTo>
                  <a:cubicBezTo>
                    <a:pt x="326" y="1"/>
                    <a:pt x="314" y="5"/>
                    <a:pt x="304" y="15"/>
                  </a:cubicBezTo>
                  <a:cubicBezTo>
                    <a:pt x="265" y="55"/>
                    <a:pt x="153" y="148"/>
                    <a:pt x="84" y="148"/>
                  </a:cubicBezTo>
                  <a:cubicBezTo>
                    <a:pt x="78" y="148"/>
                    <a:pt x="71" y="147"/>
                    <a:pt x="66" y="145"/>
                  </a:cubicBezTo>
                  <a:cubicBezTo>
                    <a:pt x="44" y="145"/>
                    <a:pt x="22" y="145"/>
                    <a:pt x="22" y="167"/>
                  </a:cubicBezTo>
                  <a:cubicBezTo>
                    <a:pt x="1" y="189"/>
                    <a:pt x="22" y="210"/>
                    <a:pt x="44" y="232"/>
                  </a:cubicBezTo>
                  <a:lnTo>
                    <a:pt x="87" y="232"/>
                  </a:lnTo>
                  <a:cubicBezTo>
                    <a:pt x="196" y="210"/>
                    <a:pt x="304" y="145"/>
                    <a:pt x="369" y="59"/>
                  </a:cubicBezTo>
                  <a:cubicBezTo>
                    <a:pt x="402" y="42"/>
                    <a:pt x="372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3"/>
            <p:cNvSpPr/>
            <p:nvPr/>
          </p:nvSpPr>
          <p:spPr>
            <a:xfrm>
              <a:off x="1161744" y="2568444"/>
              <a:ext cx="16318" cy="21450"/>
            </a:xfrm>
            <a:custGeom>
              <a:avLst/>
              <a:gdLst/>
              <a:ahLst/>
              <a:cxnLst/>
              <a:rect l="l" t="t" r="r" b="b"/>
              <a:pathLst>
                <a:path w="283" h="372" extrusionOk="0">
                  <a:moveTo>
                    <a:pt x="96" y="1"/>
                  </a:moveTo>
                  <a:cubicBezTo>
                    <a:pt x="85" y="1"/>
                    <a:pt x="74" y="8"/>
                    <a:pt x="66" y="25"/>
                  </a:cubicBezTo>
                  <a:cubicBezTo>
                    <a:pt x="1" y="155"/>
                    <a:pt x="174" y="350"/>
                    <a:pt x="196" y="350"/>
                  </a:cubicBezTo>
                  <a:cubicBezTo>
                    <a:pt x="206" y="361"/>
                    <a:pt x="212" y="366"/>
                    <a:pt x="217" y="366"/>
                  </a:cubicBezTo>
                  <a:cubicBezTo>
                    <a:pt x="223" y="366"/>
                    <a:pt x="228" y="361"/>
                    <a:pt x="239" y="350"/>
                  </a:cubicBezTo>
                  <a:cubicBezTo>
                    <a:pt x="239" y="371"/>
                    <a:pt x="239" y="371"/>
                    <a:pt x="261" y="371"/>
                  </a:cubicBezTo>
                  <a:cubicBezTo>
                    <a:pt x="282" y="350"/>
                    <a:pt x="282" y="328"/>
                    <a:pt x="261" y="306"/>
                  </a:cubicBezTo>
                  <a:cubicBezTo>
                    <a:pt x="217" y="241"/>
                    <a:pt x="109" y="111"/>
                    <a:pt x="131" y="46"/>
                  </a:cubicBezTo>
                  <a:cubicBezTo>
                    <a:pt x="131" y="19"/>
                    <a:pt x="114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3"/>
            <p:cNvSpPr/>
            <p:nvPr/>
          </p:nvSpPr>
          <p:spPr>
            <a:xfrm>
              <a:off x="1163012" y="2594333"/>
              <a:ext cx="15050" cy="20586"/>
            </a:xfrm>
            <a:custGeom>
              <a:avLst/>
              <a:gdLst/>
              <a:ahLst/>
              <a:cxnLst/>
              <a:rect l="l" t="t" r="r" b="b"/>
              <a:pathLst>
                <a:path w="261" h="357" extrusionOk="0">
                  <a:moveTo>
                    <a:pt x="68" y="1"/>
                  </a:moveTo>
                  <a:cubicBezTo>
                    <a:pt x="58" y="1"/>
                    <a:pt x="49" y="3"/>
                    <a:pt x="44" y="9"/>
                  </a:cubicBezTo>
                  <a:cubicBezTo>
                    <a:pt x="0" y="139"/>
                    <a:pt x="174" y="334"/>
                    <a:pt x="195" y="356"/>
                  </a:cubicBezTo>
                  <a:lnTo>
                    <a:pt x="260" y="356"/>
                  </a:lnTo>
                  <a:cubicBezTo>
                    <a:pt x="260" y="334"/>
                    <a:pt x="260" y="313"/>
                    <a:pt x="260" y="291"/>
                  </a:cubicBezTo>
                  <a:cubicBezTo>
                    <a:pt x="195" y="248"/>
                    <a:pt x="109" y="118"/>
                    <a:pt x="130" y="52"/>
                  </a:cubicBezTo>
                  <a:cubicBezTo>
                    <a:pt x="130" y="21"/>
                    <a:pt x="95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3"/>
            <p:cNvSpPr/>
            <p:nvPr/>
          </p:nvSpPr>
          <p:spPr>
            <a:xfrm>
              <a:off x="1139256" y="2542266"/>
              <a:ext cx="16318" cy="21393"/>
            </a:xfrm>
            <a:custGeom>
              <a:avLst/>
              <a:gdLst/>
              <a:ahLst/>
              <a:cxnLst/>
              <a:rect l="l" t="t" r="r" b="b"/>
              <a:pathLst>
                <a:path w="283" h="371" extrusionOk="0">
                  <a:moveTo>
                    <a:pt x="99" y="1"/>
                  </a:moveTo>
                  <a:cubicBezTo>
                    <a:pt x="86" y="1"/>
                    <a:pt x="73" y="8"/>
                    <a:pt x="65" y="23"/>
                  </a:cubicBezTo>
                  <a:cubicBezTo>
                    <a:pt x="0" y="153"/>
                    <a:pt x="174" y="348"/>
                    <a:pt x="195" y="370"/>
                  </a:cubicBezTo>
                  <a:lnTo>
                    <a:pt x="260" y="370"/>
                  </a:lnTo>
                  <a:cubicBezTo>
                    <a:pt x="282" y="348"/>
                    <a:pt x="282" y="327"/>
                    <a:pt x="260" y="305"/>
                  </a:cubicBezTo>
                  <a:cubicBezTo>
                    <a:pt x="217" y="262"/>
                    <a:pt x="109" y="132"/>
                    <a:pt x="130" y="67"/>
                  </a:cubicBezTo>
                  <a:cubicBezTo>
                    <a:pt x="144" y="25"/>
                    <a:pt x="122" y="1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1157996" y="2522892"/>
              <a:ext cx="15050" cy="20758"/>
            </a:xfrm>
            <a:custGeom>
              <a:avLst/>
              <a:gdLst/>
              <a:ahLst/>
              <a:cxnLst/>
              <a:rect l="l" t="t" r="r" b="b"/>
              <a:pathLst>
                <a:path w="261" h="360" extrusionOk="0">
                  <a:moveTo>
                    <a:pt x="76" y="1"/>
                  </a:moveTo>
                  <a:cubicBezTo>
                    <a:pt x="58" y="1"/>
                    <a:pt x="44" y="10"/>
                    <a:pt x="44" y="34"/>
                  </a:cubicBezTo>
                  <a:cubicBezTo>
                    <a:pt x="0" y="164"/>
                    <a:pt x="174" y="338"/>
                    <a:pt x="196" y="359"/>
                  </a:cubicBezTo>
                  <a:lnTo>
                    <a:pt x="261" y="359"/>
                  </a:lnTo>
                  <a:cubicBezTo>
                    <a:pt x="261" y="338"/>
                    <a:pt x="261" y="316"/>
                    <a:pt x="261" y="294"/>
                  </a:cubicBezTo>
                  <a:cubicBezTo>
                    <a:pt x="196" y="251"/>
                    <a:pt x="109" y="121"/>
                    <a:pt x="131" y="56"/>
                  </a:cubicBezTo>
                  <a:cubicBezTo>
                    <a:pt x="144" y="28"/>
                    <a:pt x="106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3"/>
            <p:cNvSpPr/>
            <p:nvPr/>
          </p:nvSpPr>
          <p:spPr>
            <a:xfrm>
              <a:off x="1132970" y="2511821"/>
              <a:ext cx="15050" cy="20586"/>
            </a:xfrm>
            <a:custGeom>
              <a:avLst/>
              <a:gdLst/>
              <a:ahLst/>
              <a:cxnLst/>
              <a:rect l="l" t="t" r="r" b="b"/>
              <a:pathLst>
                <a:path w="261" h="357" extrusionOk="0">
                  <a:moveTo>
                    <a:pt x="69" y="1"/>
                  </a:moveTo>
                  <a:cubicBezTo>
                    <a:pt x="59" y="1"/>
                    <a:pt x="50" y="3"/>
                    <a:pt x="44" y="9"/>
                  </a:cubicBezTo>
                  <a:cubicBezTo>
                    <a:pt x="1" y="139"/>
                    <a:pt x="174" y="334"/>
                    <a:pt x="196" y="356"/>
                  </a:cubicBezTo>
                  <a:lnTo>
                    <a:pt x="239" y="356"/>
                  </a:lnTo>
                  <a:cubicBezTo>
                    <a:pt x="261" y="334"/>
                    <a:pt x="261" y="313"/>
                    <a:pt x="239" y="291"/>
                  </a:cubicBezTo>
                  <a:cubicBezTo>
                    <a:pt x="196" y="248"/>
                    <a:pt x="109" y="118"/>
                    <a:pt x="131" y="53"/>
                  </a:cubicBezTo>
                  <a:cubicBezTo>
                    <a:pt x="131" y="21"/>
                    <a:pt x="96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1174256" y="2554778"/>
              <a:ext cx="15050" cy="21335"/>
            </a:xfrm>
            <a:custGeom>
              <a:avLst/>
              <a:gdLst/>
              <a:ahLst/>
              <a:cxnLst/>
              <a:rect l="l" t="t" r="r" b="b"/>
              <a:pathLst>
                <a:path w="261" h="370" extrusionOk="0">
                  <a:moveTo>
                    <a:pt x="78" y="0"/>
                  </a:moveTo>
                  <a:cubicBezTo>
                    <a:pt x="64" y="0"/>
                    <a:pt x="51" y="8"/>
                    <a:pt x="44" y="23"/>
                  </a:cubicBezTo>
                  <a:cubicBezTo>
                    <a:pt x="0" y="153"/>
                    <a:pt x="174" y="348"/>
                    <a:pt x="195" y="370"/>
                  </a:cubicBezTo>
                  <a:lnTo>
                    <a:pt x="239" y="370"/>
                  </a:lnTo>
                  <a:cubicBezTo>
                    <a:pt x="260" y="348"/>
                    <a:pt x="260" y="327"/>
                    <a:pt x="239" y="305"/>
                  </a:cubicBezTo>
                  <a:cubicBezTo>
                    <a:pt x="195" y="240"/>
                    <a:pt x="109" y="110"/>
                    <a:pt x="130" y="66"/>
                  </a:cubicBezTo>
                  <a:cubicBezTo>
                    <a:pt x="130" y="24"/>
                    <a:pt x="103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1183021" y="2592200"/>
              <a:ext cx="15050" cy="21450"/>
            </a:xfrm>
            <a:custGeom>
              <a:avLst/>
              <a:gdLst/>
              <a:ahLst/>
              <a:cxnLst/>
              <a:rect l="l" t="t" r="r" b="b"/>
              <a:pathLst>
                <a:path w="261" h="372" extrusionOk="0">
                  <a:moveTo>
                    <a:pt x="91" y="1"/>
                  </a:moveTo>
                  <a:cubicBezTo>
                    <a:pt x="77" y="1"/>
                    <a:pt x="60" y="8"/>
                    <a:pt x="43" y="24"/>
                  </a:cubicBezTo>
                  <a:cubicBezTo>
                    <a:pt x="0" y="155"/>
                    <a:pt x="174" y="328"/>
                    <a:pt x="195" y="350"/>
                  </a:cubicBezTo>
                  <a:cubicBezTo>
                    <a:pt x="195" y="350"/>
                    <a:pt x="217" y="350"/>
                    <a:pt x="217" y="371"/>
                  </a:cubicBezTo>
                  <a:cubicBezTo>
                    <a:pt x="239" y="350"/>
                    <a:pt x="239" y="350"/>
                    <a:pt x="260" y="350"/>
                  </a:cubicBezTo>
                  <a:cubicBezTo>
                    <a:pt x="260" y="328"/>
                    <a:pt x="260" y="306"/>
                    <a:pt x="260" y="285"/>
                  </a:cubicBezTo>
                  <a:cubicBezTo>
                    <a:pt x="195" y="241"/>
                    <a:pt x="108" y="111"/>
                    <a:pt x="130" y="46"/>
                  </a:cubicBezTo>
                  <a:cubicBezTo>
                    <a:pt x="130" y="19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939228" y="2438592"/>
              <a:ext cx="87532" cy="70060"/>
            </a:xfrm>
            <a:custGeom>
              <a:avLst/>
              <a:gdLst/>
              <a:ahLst/>
              <a:cxnLst/>
              <a:rect l="l" t="t" r="r" b="b"/>
              <a:pathLst>
                <a:path w="1518" h="1215" extrusionOk="0">
                  <a:moveTo>
                    <a:pt x="109" y="0"/>
                  </a:moveTo>
                  <a:lnTo>
                    <a:pt x="0" y="802"/>
                  </a:lnTo>
                  <a:lnTo>
                    <a:pt x="1171" y="1214"/>
                  </a:lnTo>
                  <a:lnTo>
                    <a:pt x="1518" y="2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1081709" y="2348526"/>
              <a:ext cx="93817" cy="98891"/>
            </a:xfrm>
            <a:custGeom>
              <a:avLst/>
              <a:gdLst/>
              <a:ahLst/>
              <a:cxnLst/>
              <a:rect l="l" t="t" r="r" b="b"/>
              <a:pathLst>
                <a:path w="1627" h="1715" extrusionOk="0">
                  <a:moveTo>
                    <a:pt x="688" y="0"/>
                  </a:moveTo>
                  <a:cubicBezTo>
                    <a:pt x="527" y="0"/>
                    <a:pt x="1" y="1367"/>
                    <a:pt x="1" y="1367"/>
                  </a:cubicBezTo>
                  <a:cubicBezTo>
                    <a:pt x="1" y="1367"/>
                    <a:pt x="803" y="1692"/>
                    <a:pt x="977" y="1714"/>
                  </a:cubicBezTo>
                  <a:cubicBezTo>
                    <a:pt x="978" y="1714"/>
                    <a:pt x="979" y="1714"/>
                    <a:pt x="980" y="1714"/>
                  </a:cubicBezTo>
                  <a:cubicBezTo>
                    <a:pt x="1157" y="1714"/>
                    <a:pt x="1627" y="283"/>
                    <a:pt x="1627" y="283"/>
                  </a:cubicBezTo>
                  <a:cubicBezTo>
                    <a:pt x="1627" y="283"/>
                    <a:pt x="846" y="44"/>
                    <a:pt x="695" y="1"/>
                  </a:cubicBezTo>
                  <a:cubicBezTo>
                    <a:pt x="692" y="0"/>
                    <a:pt x="690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1148020" y="2621376"/>
              <a:ext cx="141273" cy="19778"/>
            </a:xfrm>
            <a:custGeom>
              <a:avLst/>
              <a:gdLst/>
              <a:ahLst/>
              <a:cxnLst/>
              <a:rect l="l" t="t" r="r" b="b"/>
              <a:pathLst>
                <a:path w="2450" h="343" extrusionOk="0">
                  <a:moveTo>
                    <a:pt x="2415" y="1"/>
                  </a:moveTo>
                  <a:cubicBezTo>
                    <a:pt x="2407" y="1"/>
                    <a:pt x="2396" y="6"/>
                    <a:pt x="2385" y="17"/>
                  </a:cubicBezTo>
                  <a:cubicBezTo>
                    <a:pt x="2028" y="196"/>
                    <a:pt x="1643" y="254"/>
                    <a:pt x="1292" y="254"/>
                  </a:cubicBezTo>
                  <a:cubicBezTo>
                    <a:pt x="617" y="254"/>
                    <a:pt x="65" y="39"/>
                    <a:pt x="65" y="39"/>
                  </a:cubicBezTo>
                  <a:cubicBezTo>
                    <a:pt x="59" y="32"/>
                    <a:pt x="52" y="30"/>
                    <a:pt x="46" y="30"/>
                  </a:cubicBezTo>
                  <a:cubicBezTo>
                    <a:pt x="31" y="30"/>
                    <a:pt x="15" y="45"/>
                    <a:pt x="0" y="60"/>
                  </a:cubicBezTo>
                  <a:cubicBezTo>
                    <a:pt x="0" y="82"/>
                    <a:pt x="0" y="104"/>
                    <a:pt x="22" y="104"/>
                  </a:cubicBezTo>
                  <a:cubicBezTo>
                    <a:pt x="434" y="256"/>
                    <a:pt x="846" y="321"/>
                    <a:pt x="1279" y="342"/>
                  </a:cubicBezTo>
                  <a:cubicBezTo>
                    <a:pt x="1669" y="342"/>
                    <a:pt x="2060" y="256"/>
                    <a:pt x="2428" y="82"/>
                  </a:cubicBezTo>
                  <a:cubicBezTo>
                    <a:pt x="2450" y="60"/>
                    <a:pt x="2450" y="39"/>
                    <a:pt x="2428" y="17"/>
                  </a:cubicBezTo>
                  <a:cubicBezTo>
                    <a:pt x="2428" y="6"/>
                    <a:pt x="2423" y="1"/>
                    <a:pt x="2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1413032" y="2538575"/>
              <a:ext cx="58816" cy="43824"/>
            </a:xfrm>
            <a:custGeom>
              <a:avLst/>
              <a:gdLst/>
              <a:ahLst/>
              <a:cxnLst/>
              <a:rect l="l" t="t" r="r" b="b"/>
              <a:pathLst>
                <a:path w="1020" h="760" extrusionOk="0">
                  <a:moveTo>
                    <a:pt x="998" y="1"/>
                  </a:moveTo>
                  <a:cubicBezTo>
                    <a:pt x="976" y="1"/>
                    <a:pt x="954" y="22"/>
                    <a:pt x="933" y="44"/>
                  </a:cubicBezTo>
                  <a:cubicBezTo>
                    <a:pt x="824" y="564"/>
                    <a:pt x="130" y="673"/>
                    <a:pt x="65" y="673"/>
                  </a:cubicBezTo>
                  <a:lnTo>
                    <a:pt x="44" y="673"/>
                  </a:lnTo>
                  <a:cubicBezTo>
                    <a:pt x="0" y="694"/>
                    <a:pt x="0" y="759"/>
                    <a:pt x="65" y="759"/>
                  </a:cubicBezTo>
                  <a:cubicBezTo>
                    <a:pt x="152" y="759"/>
                    <a:pt x="889" y="629"/>
                    <a:pt x="1019" y="66"/>
                  </a:cubicBezTo>
                  <a:cubicBezTo>
                    <a:pt x="1019" y="44"/>
                    <a:pt x="1019" y="22"/>
                    <a:pt x="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1106734" y="1949744"/>
              <a:ext cx="137583" cy="72597"/>
            </a:xfrm>
            <a:custGeom>
              <a:avLst/>
              <a:gdLst/>
              <a:ahLst/>
              <a:cxnLst/>
              <a:rect l="l" t="t" r="r" b="b"/>
              <a:pathLst>
                <a:path w="2386" h="1259" extrusionOk="0">
                  <a:moveTo>
                    <a:pt x="586" y="586"/>
                  </a:moveTo>
                  <a:lnTo>
                    <a:pt x="586" y="608"/>
                  </a:lnTo>
                  <a:cubicBezTo>
                    <a:pt x="586" y="630"/>
                    <a:pt x="564" y="673"/>
                    <a:pt x="521" y="673"/>
                  </a:cubicBezTo>
                  <a:cubicBezTo>
                    <a:pt x="543" y="630"/>
                    <a:pt x="564" y="608"/>
                    <a:pt x="586" y="586"/>
                  </a:cubicBezTo>
                  <a:close/>
                  <a:moveTo>
                    <a:pt x="1280" y="760"/>
                  </a:moveTo>
                  <a:cubicBezTo>
                    <a:pt x="1301" y="760"/>
                    <a:pt x="1345" y="781"/>
                    <a:pt x="1345" y="803"/>
                  </a:cubicBezTo>
                  <a:cubicBezTo>
                    <a:pt x="1410" y="890"/>
                    <a:pt x="1388" y="977"/>
                    <a:pt x="1301" y="1042"/>
                  </a:cubicBezTo>
                  <a:cubicBezTo>
                    <a:pt x="1193" y="977"/>
                    <a:pt x="1193" y="912"/>
                    <a:pt x="1193" y="890"/>
                  </a:cubicBezTo>
                  <a:cubicBezTo>
                    <a:pt x="1171" y="825"/>
                    <a:pt x="1215" y="781"/>
                    <a:pt x="1258" y="760"/>
                  </a:cubicBezTo>
                  <a:close/>
                  <a:moveTo>
                    <a:pt x="434" y="1"/>
                  </a:moveTo>
                  <a:cubicBezTo>
                    <a:pt x="196" y="23"/>
                    <a:pt x="1" y="218"/>
                    <a:pt x="1" y="456"/>
                  </a:cubicBezTo>
                  <a:cubicBezTo>
                    <a:pt x="1" y="565"/>
                    <a:pt x="44" y="673"/>
                    <a:pt x="152" y="738"/>
                  </a:cubicBezTo>
                  <a:cubicBezTo>
                    <a:pt x="239" y="781"/>
                    <a:pt x="326" y="803"/>
                    <a:pt x="412" y="803"/>
                  </a:cubicBezTo>
                  <a:cubicBezTo>
                    <a:pt x="434" y="933"/>
                    <a:pt x="521" y="1063"/>
                    <a:pt x="651" y="1150"/>
                  </a:cubicBezTo>
                  <a:cubicBezTo>
                    <a:pt x="738" y="1215"/>
                    <a:pt x="868" y="1258"/>
                    <a:pt x="998" y="1258"/>
                  </a:cubicBezTo>
                  <a:cubicBezTo>
                    <a:pt x="1128" y="1258"/>
                    <a:pt x="1236" y="1237"/>
                    <a:pt x="1323" y="1172"/>
                  </a:cubicBezTo>
                  <a:cubicBezTo>
                    <a:pt x="1366" y="1172"/>
                    <a:pt x="1410" y="1193"/>
                    <a:pt x="1475" y="1215"/>
                  </a:cubicBezTo>
                  <a:cubicBezTo>
                    <a:pt x="1582" y="1240"/>
                    <a:pt x="1688" y="1253"/>
                    <a:pt x="1787" y="1253"/>
                  </a:cubicBezTo>
                  <a:cubicBezTo>
                    <a:pt x="2027" y="1253"/>
                    <a:pt x="2228" y="1180"/>
                    <a:pt x="2320" y="1042"/>
                  </a:cubicBezTo>
                  <a:cubicBezTo>
                    <a:pt x="2364" y="912"/>
                    <a:pt x="2385" y="716"/>
                    <a:pt x="2082" y="435"/>
                  </a:cubicBezTo>
                  <a:cubicBezTo>
                    <a:pt x="2077" y="424"/>
                    <a:pt x="2069" y="420"/>
                    <a:pt x="2061" y="420"/>
                  </a:cubicBezTo>
                  <a:cubicBezTo>
                    <a:pt x="2035" y="420"/>
                    <a:pt x="2006" y="461"/>
                    <a:pt x="2039" y="478"/>
                  </a:cubicBezTo>
                  <a:cubicBezTo>
                    <a:pt x="2234" y="695"/>
                    <a:pt x="2320" y="825"/>
                    <a:pt x="2234" y="998"/>
                  </a:cubicBezTo>
                  <a:cubicBezTo>
                    <a:pt x="2173" y="1104"/>
                    <a:pt x="1998" y="1167"/>
                    <a:pt x="1788" y="1167"/>
                  </a:cubicBezTo>
                  <a:cubicBezTo>
                    <a:pt x="1695" y="1167"/>
                    <a:pt x="1596" y="1155"/>
                    <a:pt x="1497" y="1128"/>
                  </a:cubicBezTo>
                  <a:cubicBezTo>
                    <a:pt x="1453" y="1128"/>
                    <a:pt x="1431" y="1107"/>
                    <a:pt x="1388" y="1107"/>
                  </a:cubicBezTo>
                  <a:cubicBezTo>
                    <a:pt x="1475" y="1020"/>
                    <a:pt x="1497" y="868"/>
                    <a:pt x="1431" y="760"/>
                  </a:cubicBezTo>
                  <a:cubicBezTo>
                    <a:pt x="1399" y="711"/>
                    <a:pt x="1342" y="687"/>
                    <a:pt x="1288" y="687"/>
                  </a:cubicBezTo>
                  <a:cubicBezTo>
                    <a:pt x="1270" y="687"/>
                    <a:pt x="1253" y="689"/>
                    <a:pt x="1236" y="695"/>
                  </a:cubicBezTo>
                  <a:cubicBezTo>
                    <a:pt x="1150" y="738"/>
                    <a:pt x="1106" y="803"/>
                    <a:pt x="1106" y="912"/>
                  </a:cubicBezTo>
                  <a:cubicBezTo>
                    <a:pt x="1106" y="998"/>
                    <a:pt x="1171" y="1063"/>
                    <a:pt x="1236" y="1128"/>
                  </a:cubicBezTo>
                  <a:cubicBezTo>
                    <a:pt x="1167" y="1163"/>
                    <a:pt x="1091" y="1180"/>
                    <a:pt x="1014" y="1180"/>
                  </a:cubicBezTo>
                  <a:cubicBezTo>
                    <a:pt x="900" y="1180"/>
                    <a:pt x="785" y="1141"/>
                    <a:pt x="694" y="1063"/>
                  </a:cubicBezTo>
                  <a:cubicBezTo>
                    <a:pt x="586" y="1020"/>
                    <a:pt x="521" y="912"/>
                    <a:pt x="521" y="781"/>
                  </a:cubicBezTo>
                  <a:lnTo>
                    <a:pt x="564" y="760"/>
                  </a:lnTo>
                  <a:cubicBezTo>
                    <a:pt x="629" y="738"/>
                    <a:pt x="673" y="673"/>
                    <a:pt x="673" y="608"/>
                  </a:cubicBezTo>
                  <a:cubicBezTo>
                    <a:pt x="673" y="521"/>
                    <a:pt x="673" y="521"/>
                    <a:pt x="608" y="500"/>
                  </a:cubicBezTo>
                  <a:cubicBezTo>
                    <a:pt x="564" y="500"/>
                    <a:pt x="499" y="543"/>
                    <a:pt x="456" y="630"/>
                  </a:cubicBezTo>
                  <a:cubicBezTo>
                    <a:pt x="434" y="651"/>
                    <a:pt x="434" y="695"/>
                    <a:pt x="434" y="716"/>
                  </a:cubicBezTo>
                  <a:cubicBezTo>
                    <a:pt x="347" y="716"/>
                    <a:pt x="261" y="716"/>
                    <a:pt x="196" y="673"/>
                  </a:cubicBezTo>
                  <a:cubicBezTo>
                    <a:pt x="109" y="630"/>
                    <a:pt x="87" y="543"/>
                    <a:pt x="87" y="456"/>
                  </a:cubicBezTo>
                  <a:cubicBezTo>
                    <a:pt x="87" y="261"/>
                    <a:pt x="239" y="109"/>
                    <a:pt x="434" y="88"/>
                  </a:cubicBezTo>
                  <a:cubicBezTo>
                    <a:pt x="456" y="88"/>
                    <a:pt x="478" y="66"/>
                    <a:pt x="456" y="44"/>
                  </a:cubicBezTo>
                  <a:cubicBezTo>
                    <a:pt x="456" y="23"/>
                    <a:pt x="456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6" name="Google Shape;1826;p43"/>
          <p:cNvGrpSpPr/>
          <p:nvPr/>
        </p:nvGrpSpPr>
        <p:grpSpPr>
          <a:xfrm rot="1253449">
            <a:off x="2278802" y="353538"/>
            <a:ext cx="1024641" cy="1333069"/>
            <a:chOff x="4318023" y="4113296"/>
            <a:chExt cx="716422" cy="932073"/>
          </a:xfrm>
        </p:grpSpPr>
        <p:sp>
          <p:nvSpPr>
            <p:cNvPr id="1827" name="Google Shape;1827;p43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3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3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23" y="837789"/>
            <a:ext cx="8360673" cy="43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6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p47"/>
          <p:cNvSpPr txBox="1">
            <a:spLocks noGrp="1"/>
          </p:cNvSpPr>
          <p:nvPr>
            <p:ph type="title"/>
          </p:nvPr>
        </p:nvSpPr>
        <p:spPr>
          <a:xfrm>
            <a:off x="4768223" y="2495963"/>
            <a:ext cx="385064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dirty="0">
                <a:latin typeface=".VnCourier" panose="020B7200000000000000" pitchFamily="34" charset="0"/>
              </a:rPr>
              <a:t>Look, listen and repeat.</a:t>
            </a:r>
            <a:endParaRPr dirty="0"/>
          </a:p>
        </p:txBody>
      </p:sp>
      <p:sp>
        <p:nvSpPr>
          <p:cNvPr id="2046" name="Google Shape;2046;p47"/>
          <p:cNvSpPr txBox="1">
            <a:spLocks noGrp="1"/>
          </p:cNvSpPr>
          <p:nvPr>
            <p:ph type="title" idx="2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2047" name="Google Shape;2047;p47"/>
          <p:cNvGrpSpPr/>
          <p:nvPr/>
        </p:nvGrpSpPr>
        <p:grpSpPr>
          <a:xfrm>
            <a:off x="1996080" y="3259010"/>
            <a:ext cx="2885526" cy="1790735"/>
            <a:chOff x="1252468" y="2302425"/>
            <a:chExt cx="1114964" cy="691938"/>
          </a:xfrm>
        </p:grpSpPr>
        <p:sp>
          <p:nvSpPr>
            <p:cNvPr id="2048" name="Google Shape;2048;p47"/>
            <p:cNvSpPr/>
            <p:nvPr/>
          </p:nvSpPr>
          <p:spPr>
            <a:xfrm>
              <a:off x="1397688" y="2670586"/>
              <a:ext cx="10971" cy="89110"/>
            </a:xfrm>
            <a:custGeom>
              <a:avLst/>
              <a:gdLst/>
              <a:ahLst/>
              <a:cxnLst/>
              <a:rect l="l" t="t" r="r" b="b"/>
              <a:pathLst>
                <a:path w="131" h="1064" extrusionOk="0">
                  <a:moveTo>
                    <a:pt x="22" y="1"/>
                  </a:moveTo>
                  <a:lnTo>
                    <a:pt x="22" y="1"/>
                  </a:lnTo>
                  <a:cubicBezTo>
                    <a:pt x="44" y="326"/>
                    <a:pt x="44" y="673"/>
                    <a:pt x="1" y="998"/>
                  </a:cubicBezTo>
                  <a:lnTo>
                    <a:pt x="1" y="1063"/>
                  </a:lnTo>
                  <a:lnTo>
                    <a:pt x="66" y="1063"/>
                  </a:lnTo>
                  <a:cubicBezTo>
                    <a:pt x="109" y="781"/>
                    <a:pt x="131" y="500"/>
                    <a:pt x="109" y="239"/>
                  </a:cubicBezTo>
                  <a:lnTo>
                    <a:pt x="109" y="15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7"/>
            <p:cNvSpPr/>
            <p:nvPr/>
          </p:nvSpPr>
          <p:spPr>
            <a:xfrm>
              <a:off x="2111313" y="2668828"/>
              <a:ext cx="121689" cy="80149"/>
            </a:xfrm>
            <a:custGeom>
              <a:avLst/>
              <a:gdLst/>
              <a:ahLst/>
              <a:cxnLst/>
              <a:rect l="l" t="t" r="r" b="b"/>
              <a:pathLst>
                <a:path w="1453" h="957" extrusionOk="0">
                  <a:moveTo>
                    <a:pt x="672" y="0"/>
                  </a:moveTo>
                  <a:cubicBezTo>
                    <a:pt x="586" y="0"/>
                    <a:pt x="521" y="44"/>
                    <a:pt x="456" y="109"/>
                  </a:cubicBezTo>
                  <a:cubicBezTo>
                    <a:pt x="347" y="239"/>
                    <a:pt x="0" y="802"/>
                    <a:pt x="174" y="933"/>
                  </a:cubicBezTo>
                  <a:cubicBezTo>
                    <a:pt x="197" y="950"/>
                    <a:pt x="236" y="956"/>
                    <a:pt x="284" y="956"/>
                  </a:cubicBezTo>
                  <a:cubicBezTo>
                    <a:pt x="417" y="956"/>
                    <a:pt x="614" y="905"/>
                    <a:pt x="694" y="889"/>
                  </a:cubicBezTo>
                  <a:lnTo>
                    <a:pt x="1236" y="846"/>
                  </a:lnTo>
                  <a:cubicBezTo>
                    <a:pt x="1301" y="846"/>
                    <a:pt x="1388" y="802"/>
                    <a:pt x="1431" y="759"/>
                  </a:cubicBezTo>
                  <a:cubicBezTo>
                    <a:pt x="1453" y="716"/>
                    <a:pt x="1453" y="629"/>
                    <a:pt x="1431" y="586"/>
                  </a:cubicBezTo>
                  <a:cubicBezTo>
                    <a:pt x="1388" y="542"/>
                    <a:pt x="1366" y="499"/>
                    <a:pt x="1301" y="456"/>
                  </a:cubicBezTo>
                  <a:cubicBezTo>
                    <a:pt x="1193" y="347"/>
                    <a:pt x="1063" y="239"/>
                    <a:pt x="932" y="130"/>
                  </a:cubicBezTo>
                  <a:cubicBezTo>
                    <a:pt x="867" y="44"/>
                    <a:pt x="781" y="0"/>
                    <a:pt x="6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7"/>
            <p:cNvSpPr/>
            <p:nvPr/>
          </p:nvSpPr>
          <p:spPr>
            <a:xfrm>
              <a:off x="1252468" y="2488599"/>
              <a:ext cx="806261" cy="296475"/>
            </a:xfrm>
            <a:custGeom>
              <a:avLst/>
              <a:gdLst/>
              <a:ahLst/>
              <a:cxnLst/>
              <a:rect l="l" t="t" r="r" b="b"/>
              <a:pathLst>
                <a:path w="9627" h="3540" extrusionOk="0">
                  <a:moveTo>
                    <a:pt x="6040" y="0"/>
                  </a:moveTo>
                  <a:cubicBezTo>
                    <a:pt x="5761" y="0"/>
                    <a:pt x="5493" y="39"/>
                    <a:pt x="5225" y="93"/>
                  </a:cubicBezTo>
                  <a:cubicBezTo>
                    <a:pt x="4965" y="158"/>
                    <a:pt x="4705" y="244"/>
                    <a:pt x="4467" y="353"/>
                  </a:cubicBezTo>
                  <a:lnTo>
                    <a:pt x="4336" y="418"/>
                  </a:lnTo>
                  <a:cubicBezTo>
                    <a:pt x="4011" y="570"/>
                    <a:pt x="3708" y="743"/>
                    <a:pt x="3426" y="917"/>
                  </a:cubicBezTo>
                  <a:lnTo>
                    <a:pt x="3079" y="1133"/>
                  </a:lnTo>
                  <a:lnTo>
                    <a:pt x="2884" y="1263"/>
                  </a:lnTo>
                  <a:lnTo>
                    <a:pt x="1106" y="2412"/>
                  </a:lnTo>
                  <a:lnTo>
                    <a:pt x="933" y="2521"/>
                  </a:lnTo>
                  <a:lnTo>
                    <a:pt x="0" y="3128"/>
                  </a:lnTo>
                  <a:cubicBezTo>
                    <a:pt x="477" y="3258"/>
                    <a:pt x="976" y="3345"/>
                    <a:pt x="1453" y="3410"/>
                  </a:cubicBezTo>
                  <a:lnTo>
                    <a:pt x="1496" y="3410"/>
                  </a:lnTo>
                  <a:cubicBezTo>
                    <a:pt x="2038" y="3496"/>
                    <a:pt x="2580" y="3540"/>
                    <a:pt x="3122" y="3540"/>
                  </a:cubicBezTo>
                  <a:lnTo>
                    <a:pt x="3231" y="3540"/>
                  </a:lnTo>
                  <a:cubicBezTo>
                    <a:pt x="3708" y="3518"/>
                    <a:pt x="4163" y="3496"/>
                    <a:pt x="4640" y="3431"/>
                  </a:cubicBezTo>
                  <a:cubicBezTo>
                    <a:pt x="4662" y="3410"/>
                    <a:pt x="4705" y="3410"/>
                    <a:pt x="4748" y="3410"/>
                  </a:cubicBezTo>
                  <a:cubicBezTo>
                    <a:pt x="5269" y="3323"/>
                    <a:pt x="5789" y="3193"/>
                    <a:pt x="6309" y="3041"/>
                  </a:cubicBezTo>
                  <a:lnTo>
                    <a:pt x="6418" y="3020"/>
                  </a:lnTo>
                  <a:cubicBezTo>
                    <a:pt x="6895" y="2846"/>
                    <a:pt x="7372" y="2673"/>
                    <a:pt x="7827" y="2456"/>
                  </a:cubicBezTo>
                  <a:lnTo>
                    <a:pt x="7979" y="2391"/>
                  </a:lnTo>
                  <a:cubicBezTo>
                    <a:pt x="8391" y="2174"/>
                    <a:pt x="8781" y="1957"/>
                    <a:pt x="9193" y="1719"/>
                  </a:cubicBezTo>
                  <a:cubicBezTo>
                    <a:pt x="9215" y="1697"/>
                    <a:pt x="9236" y="1697"/>
                    <a:pt x="9258" y="1675"/>
                  </a:cubicBezTo>
                  <a:cubicBezTo>
                    <a:pt x="9388" y="1589"/>
                    <a:pt x="9496" y="1524"/>
                    <a:pt x="9626" y="1437"/>
                  </a:cubicBezTo>
                  <a:cubicBezTo>
                    <a:pt x="9019" y="917"/>
                    <a:pt x="8326" y="505"/>
                    <a:pt x="7589" y="244"/>
                  </a:cubicBezTo>
                  <a:cubicBezTo>
                    <a:pt x="7177" y="114"/>
                    <a:pt x="6743" y="28"/>
                    <a:pt x="6309" y="6"/>
                  </a:cubicBezTo>
                  <a:lnTo>
                    <a:pt x="6223" y="6"/>
                  </a:lnTo>
                  <a:cubicBezTo>
                    <a:pt x="6161" y="2"/>
                    <a:pt x="6100" y="0"/>
                    <a:pt x="60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7"/>
            <p:cNvSpPr/>
            <p:nvPr/>
          </p:nvSpPr>
          <p:spPr>
            <a:xfrm>
              <a:off x="1332364" y="2601996"/>
              <a:ext cx="695460" cy="183078"/>
            </a:xfrm>
            <a:custGeom>
              <a:avLst/>
              <a:gdLst/>
              <a:ahLst/>
              <a:cxnLst/>
              <a:rect l="l" t="t" r="r" b="b"/>
              <a:pathLst>
                <a:path w="8304" h="2186" extrusionOk="0">
                  <a:moveTo>
                    <a:pt x="7954" y="1"/>
                  </a:moveTo>
                  <a:cubicBezTo>
                    <a:pt x="7847" y="1"/>
                    <a:pt x="7733" y="41"/>
                    <a:pt x="7654" y="105"/>
                  </a:cubicBezTo>
                  <a:cubicBezTo>
                    <a:pt x="7328" y="343"/>
                    <a:pt x="7068" y="668"/>
                    <a:pt x="6938" y="1037"/>
                  </a:cubicBezTo>
                  <a:cubicBezTo>
                    <a:pt x="6895" y="928"/>
                    <a:pt x="6830" y="798"/>
                    <a:pt x="6743" y="690"/>
                  </a:cubicBezTo>
                  <a:cubicBezTo>
                    <a:pt x="6635" y="560"/>
                    <a:pt x="6461" y="473"/>
                    <a:pt x="6288" y="473"/>
                  </a:cubicBezTo>
                  <a:cubicBezTo>
                    <a:pt x="6093" y="516"/>
                    <a:pt x="5941" y="603"/>
                    <a:pt x="5832" y="755"/>
                  </a:cubicBezTo>
                  <a:cubicBezTo>
                    <a:pt x="5637" y="993"/>
                    <a:pt x="5485" y="1275"/>
                    <a:pt x="5399" y="1579"/>
                  </a:cubicBezTo>
                  <a:cubicBezTo>
                    <a:pt x="5377" y="1449"/>
                    <a:pt x="5312" y="1340"/>
                    <a:pt x="5269" y="1232"/>
                  </a:cubicBezTo>
                  <a:cubicBezTo>
                    <a:pt x="5160" y="1058"/>
                    <a:pt x="5008" y="950"/>
                    <a:pt x="4835" y="928"/>
                  </a:cubicBezTo>
                  <a:cubicBezTo>
                    <a:pt x="4662" y="928"/>
                    <a:pt x="4510" y="993"/>
                    <a:pt x="4401" y="1102"/>
                  </a:cubicBezTo>
                  <a:cubicBezTo>
                    <a:pt x="4141" y="1297"/>
                    <a:pt x="3924" y="1557"/>
                    <a:pt x="3794" y="1861"/>
                  </a:cubicBezTo>
                  <a:cubicBezTo>
                    <a:pt x="3794" y="1796"/>
                    <a:pt x="3773" y="1731"/>
                    <a:pt x="3751" y="1666"/>
                  </a:cubicBezTo>
                  <a:cubicBezTo>
                    <a:pt x="3729" y="1492"/>
                    <a:pt x="3578" y="1340"/>
                    <a:pt x="3404" y="1297"/>
                  </a:cubicBezTo>
                  <a:cubicBezTo>
                    <a:pt x="3381" y="1293"/>
                    <a:pt x="3358" y="1291"/>
                    <a:pt x="3335" y="1291"/>
                  </a:cubicBezTo>
                  <a:cubicBezTo>
                    <a:pt x="3229" y="1291"/>
                    <a:pt x="3125" y="1330"/>
                    <a:pt x="3036" y="1384"/>
                  </a:cubicBezTo>
                  <a:cubicBezTo>
                    <a:pt x="2754" y="1557"/>
                    <a:pt x="2537" y="1752"/>
                    <a:pt x="2342" y="1991"/>
                  </a:cubicBezTo>
                  <a:cubicBezTo>
                    <a:pt x="2363" y="1926"/>
                    <a:pt x="2363" y="1861"/>
                    <a:pt x="2385" y="1774"/>
                  </a:cubicBezTo>
                  <a:cubicBezTo>
                    <a:pt x="2407" y="1622"/>
                    <a:pt x="2342" y="1449"/>
                    <a:pt x="2212" y="1340"/>
                  </a:cubicBezTo>
                  <a:cubicBezTo>
                    <a:pt x="2114" y="1279"/>
                    <a:pt x="2002" y="1253"/>
                    <a:pt x="1893" y="1253"/>
                  </a:cubicBezTo>
                  <a:cubicBezTo>
                    <a:pt x="1808" y="1253"/>
                    <a:pt x="1724" y="1269"/>
                    <a:pt x="1648" y="1297"/>
                  </a:cubicBezTo>
                  <a:cubicBezTo>
                    <a:pt x="1279" y="1405"/>
                    <a:pt x="954" y="1579"/>
                    <a:pt x="672" y="1839"/>
                  </a:cubicBezTo>
                  <a:cubicBezTo>
                    <a:pt x="694" y="1774"/>
                    <a:pt x="716" y="1709"/>
                    <a:pt x="737" y="1644"/>
                  </a:cubicBezTo>
                  <a:cubicBezTo>
                    <a:pt x="759" y="1492"/>
                    <a:pt x="716" y="1340"/>
                    <a:pt x="629" y="1210"/>
                  </a:cubicBezTo>
                  <a:cubicBezTo>
                    <a:pt x="516" y="1116"/>
                    <a:pt x="370" y="1054"/>
                    <a:pt x="219" y="1054"/>
                  </a:cubicBezTo>
                  <a:cubicBezTo>
                    <a:pt x="197" y="1054"/>
                    <a:pt x="174" y="1056"/>
                    <a:pt x="152" y="1058"/>
                  </a:cubicBezTo>
                  <a:lnTo>
                    <a:pt x="0" y="1167"/>
                  </a:lnTo>
                  <a:cubicBezTo>
                    <a:pt x="61" y="1147"/>
                    <a:pt x="123" y="1137"/>
                    <a:pt x="185" y="1137"/>
                  </a:cubicBezTo>
                  <a:cubicBezTo>
                    <a:pt x="323" y="1137"/>
                    <a:pt x="459" y="1185"/>
                    <a:pt x="564" y="1275"/>
                  </a:cubicBezTo>
                  <a:cubicBezTo>
                    <a:pt x="651" y="1362"/>
                    <a:pt x="672" y="1514"/>
                    <a:pt x="651" y="1644"/>
                  </a:cubicBezTo>
                  <a:cubicBezTo>
                    <a:pt x="629" y="1752"/>
                    <a:pt x="586" y="1882"/>
                    <a:pt x="542" y="2012"/>
                  </a:cubicBezTo>
                  <a:cubicBezTo>
                    <a:pt x="521" y="2012"/>
                    <a:pt x="521" y="2034"/>
                    <a:pt x="542" y="2056"/>
                  </a:cubicBezTo>
                  <a:lnTo>
                    <a:pt x="564" y="2056"/>
                  </a:lnTo>
                  <a:cubicBezTo>
                    <a:pt x="867" y="1731"/>
                    <a:pt x="1236" y="1492"/>
                    <a:pt x="1648" y="1384"/>
                  </a:cubicBezTo>
                  <a:cubicBezTo>
                    <a:pt x="1728" y="1353"/>
                    <a:pt x="1809" y="1337"/>
                    <a:pt x="1887" y="1337"/>
                  </a:cubicBezTo>
                  <a:cubicBezTo>
                    <a:pt x="1978" y="1337"/>
                    <a:pt x="2065" y="1359"/>
                    <a:pt x="2147" y="1405"/>
                  </a:cubicBezTo>
                  <a:cubicBezTo>
                    <a:pt x="2255" y="1514"/>
                    <a:pt x="2298" y="1644"/>
                    <a:pt x="2298" y="1774"/>
                  </a:cubicBezTo>
                  <a:cubicBezTo>
                    <a:pt x="2277" y="1926"/>
                    <a:pt x="2233" y="2056"/>
                    <a:pt x="2168" y="2186"/>
                  </a:cubicBezTo>
                  <a:lnTo>
                    <a:pt x="2277" y="2186"/>
                  </a:lnTo>
                  <a:cubicBezTo>
                    <a:pt x="2494" y="1904"/>
                    <a:pt x="2754" y="1666"/>
                    <a:pt x="3057" y="1470"/>
                  </a:cubicBezTo>
                  <a:cubicBezTo>
                    <a:pt x="3146" y="1417"/>
                    <a:pt x="3236" y="1378"/>
                    <a:pt x="3337" y="1378"/>
                  </a:cubicBezTo>
                  <a:cubicBezTo>
                    <a:pt x="3359" y="1378"/>
                    <a:pt x="3381" y="1380"/>
                    <a:pt x="3404" y="1384"/>
                  </a:cubicBezTo>
                  <a:cubicBezTo>
                    <a:pt x="3534" y="1427"/>
                    <a:pt x="3643" y="1535"/>
                    <a:pt x="3686" y="1687"/>
                  </a:cubicBezTo>
                  <a:cubicBezTo>
                    <a:pt x="3708" y="1817"/>
                    <a:pt x="3708" y="1947"/>
                    <a:pt x="3686" y="2077"/>
                  </a:cubicBezTo>
                  <a:cubicBezTo>
                    <a:pt x="3708" y="2077"/>
                    <a:pt x="3751" y="2056"/>
                    <a:pt x="3794" y="2056"/>
                  </a:cubicBezTo>
                  <a:cubicBezTo>
                    <a:pt x="3903" y="1709"/>
                    <a:pt x="4141" y="1384"/>
                    <a:pt x="4445" y="1167"/>
                  </a:cubicBezTo>
                  <a:cubicBezTo>
                    <a:pt x="4532" y="1080"/>
                    <a:pt x="4683" y="1015"/>
                    <a:pt x="4813" y="1015"/>
                  </a:cubicBezTo>
                  <a:cubicBezTo>
                    <a:pt x="4965" y="1037"/>
                    <a:pt x="5117" y="1124"/>
                    <a:pt x="5204" y="1275"/>
                  </a:cubicBezTo>
                  <a:cubicBezTo>
                    <a:pt x="5269" y="1405"/>
                    <a:pt x="5312" y="1535"/>
                    <a:pt x="5355" y="1687"/>
                  </a:cubicBezTo>
                  <a:lnTo>
                    <a:pt x="5464" y="1666"/>
                  </a:lnTo>
                  <a:cubicBezTo>
                    <a:pt x="5529" y="1340"/>
                    <a:pt x="5681" y="1058"/>
                    <a:pt x="5897" y="820"/>
                  </a:cubicBezTo>
                  <a:cubicBezTo>
                    <a:pt x="5984" y="668"/>
                    <a:pt x="6114" y="582"/>
                    <a:pt x="6288" y="560"/>
                  </a:cubicBezTo>
                  <a:cubicBezTo>
                    <a:pt x="6439" y="560"/>
                    <a:pt x="6591" y="625"/>
                    <a:pt x="6678" y="755"/>
                  </a:cubicBezTo>
                  <a:cubicBezTo>
                    <a:pt x="6765" y="842"/>
                    <a:pt x="6830" y="972"/>
                    <a:pt x="6873" y="1102"/>
                  </a:cubicBezTo>
                  <a:lnTo>
                    <a:pt x="7025" y="1037"/>
                  </a:lnTo>
                  <a:cubicBezTo>
                    <a:pt x="7155" y="690"/>
                    <a:pt x="7393" y="386"/>
                    <a:pt x="7697" y="170"/>
                  </a:cubicBezTo>
                  <a:cubicBezTo>
                    <a:pt x="7763" y="103"/>
                    <a:pt x="7855" y="75"/>
                    <a:pt x="7952" y="75"/>
                  </a:cubicBezTo>
                  <a:cubicBezTo>
                    <a:pt x="7982" y="75"/>
                    <a:pt x="8013" y="78"/>
                    <a:pt x="8044" y="83"/>
                  </a:cubicBezTo>
                  <a:cubicBezTo>
                    <a:pt x="8152" y="148"/>
                    <a:pt x="8217" y="256"/>
                    <a:pt x="8239" y="365"/>
                  </a:cubicBezTo>
                  <a:cubicBezTo>
                    <a:pt x="8261" y="343"/>
                    <a:pt x="8282" y="343"/>
                    <a:pt x="8304" y="321"/>
                  </a:cubicBezTo>
                  <a:cubicBezTo>
                    <a:pt x="8282" y="191"/>
                    <a:pt x="8196" y="83"/>
                    <a:pt x="8065" y="18"/>
                  </a:cubicBezTo>
                  <a:cubicBezTo>
                    <a:pt x="8031" y="6"/>
                    <a:pt x="7993" y="1"/>
                    <a:pt x="7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7"/>
            <p:cNvSpPr/>
            <p:nvPr/>
          </p:nvSpPr>
          <p:spPr>
            <a:xfrm>
              <a:off x="1486714" y="2563387"/>
              <a:ext cx="119930" cy="89194"/>
            </a:xfrm>
            <a:custGeom>
              <a:avLst/>
              <a:gdLst/>
              <a:ahLst/>
              <a:cxnLst/>
              <a:rect l="l" t="t" r="r" b="b"/>
              <a:pathLst>
                <a:path w="1432" h="1065" extrusionOk="0">
                  <a:moveTo>
                    <a:pt x="757" y="83"/>
                  </a:moveTo>
                  <a:cubicBezTo>
                    <a:pt x="779" y="83"/>
                    <a:pt x="802" y="85"/>
                    <a:pt x="824" y="89"/>
                  </a:cubicBezTo>
                  <a:cubicBezTo>
                    <a:pt x="932" y="89"/>
                    <a:pt x="1041" y="89"/>
                    <a:pt x="1128" y="132"/>
                  </a:cubicBezTo>
                  <a:cubicBezTo>
                    <a:pt x="1193" y="175"/>
                    <a:pt x="1258" y="197"/>
                    <a:pt x="1301" y="262"/>
                  </a:cubicBezTo>
                  <a:cubicBezTo>
                    <a:pt x="1344" y="305"/>
                    <a:pt x="1366" y="370"/>
                    <a:pt x="1344" y="435"/>
                  </a:cubicBezTo>
                  <a:cubicBezTo>
                    <a:pt x="1323" y="500"/>
                    <a:pt x="1236" y="566"/>
                    <a:pt x="1149" y="587"/>
                  </a:cubicBezTo>
                  <a:lnTo>
                    <a:pt x="477" y="912"/>
                  </a:lnTo>
                  <a:cubicBezTo>
                    <a:pt x="412" y="956"/>
                    <a:pt x="325" y="977"/>
                    <a:pt x="239" y="977"/>
                  </a:cubicBezTo>
                  <a:cubicBezTo>
                    <a:pt x="130" y="956"/>
                    <a:pt x="65" y="869"/>
                    <a:pt x="65" y="761"/>
                  </a:cubicBezTo>
                  <a:cubicBezTo>
                    <a:pt x="65" y="609"/>
                    <a:pt x="195" y="414"/>
                    <a:pt x="455" y="197"/>
                  </a:cubicBezTo>
                  <a:cubicBezTo>
                    <a:pt x="545" y="125"/>
                    <a:pt x="650" y="83"/>
                    <a:pt x="757" y="83"/>
                  </a:cubicBezTo>
                  <a:close/>
                  <a:moveTo>
                    <a:pt x="819" y="1"/>
                  </a:moveTo>
                  <a:cubicBezTo>
                    <a:pt x="754" y="1"/>
                    <a:pt x="690" y="8"/>
                    <a:pt x="629" y="24"/>
                  </a:cubicBezTo>
                  <a:cubicBezTo>
                    <a:pt x="542" y="45"/>
                    <a:pt x="477" y="89"/>
                    <a:pt x="412" y="132"/>
                  </a:cubicBezTo>
                  <a:cubicBezTo>
                    <a:pt x="369" y="175"/>
                    <a:pt x="325" y="197"/>
                    <a:pt x="282" y="240"/>
                  </a:cubicBezTo>
                  <a:cubicBezTo>
                    <a:pt x="130" y="370"/>
                    <a:pt x="22" y="544"/>
                    <a:pt x="0" y="739"/>
                  </a:cubicBezTo>
                  <a:lnTo>
                    <a:pt x="0" y="761"/>
                  </a:lnTo>
                  <a:cubicBezTo>
                    <a:pt x="0" y="912"/>
                    <a:pt x="87" y="1021"/>
                    <a:pt x="217" y="1064"/>
                  </a:cubicBezTo>
                  <a:lnTo>
                    <a:pt x="282" y="1064"/>
                  </a:lnTo>
                  <a:cubicBezTo>
                    <a:pt x="347" y="1043"/>
                    <a:pt x="434" y="1021"/>
                    <a:pt x="520" y="977"/>
                  </a:cubicBezTo>
                  <a:lnTo>
                    <a:pt x="1193" y="652"/>
                  </a:lnTo>
                  <a:cubicBezTo>
                    <a:pt x="1279" y="631"/>
                    <a:pt x="1366" y="544"/>
                    <a:pt x="1409" y="457"/>
                  </a:cubicBezTo>
                  <a:cubicBezTo>
                    <a:pt x="1431" y="370"/>
                    <a:pt x="1431" y="284"/>
                    <a:pt x="1366" y="219"/>
                  </a:cubicBezTo>
                  <a:cubicBezTo>
                    <a:pt x="1323" y="154"/>
                    <a:pt x="1236" y="89"/>
                    <a:pt x="1171" y="67"/>
                  </a:cubicBezTo>
                  <a:cubicBezTo>
                    <a:pt x="1059" y="25"/>
                    <a:pt x="938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7"/>
            <p:cNvSpPr/>
            <p:nvPr/>
          </p:nvSpPr>
          <p:spPr>
            <a:xfrm>
              <a:off x="1808058" y="2512635"/>
              <a:ext cx="103599" cy="65911"/>
            </a:xfrm>
            <a:custGeom>
              <a:avLst/>
              <a:gdLst/>
              <a:ahLst/>
              <a:cxnLst/>
              <a:rect l="l" t="t" r="r" b="b"/>
              <a:pathLst>
                <a:path w="1237" h="787" extrusionOk="0">
                  <a:moveTo>
                    <a:pt x="586" y="66"/>
                  </a:moveTo>
                  <a:cubicBezTo>
                    <a:pt x="803" y="109"/>
                    <a:pt x="998" y="239"/>
                    <a:pt x="1128" y="434"/>
                  </a:cubicBezTo>
                  <a:cubicBezTo>
                    <a:pt x="1171" y="478"/>
                    <a:pt x="1171" y="543"/>
                    <a:pt x="1128" y="608"/>
                  </a:cubicBezTo>
                  <a:lnTo>
                    <a:pt x="1150" y="608"/>
                  </a:lnTo>
                  <a:cubicBezTo>
                    <a:pt x="1106" y="673"/>
                    <a:pt x="976" y="695"/>
                    <a:pt x="889" y="716"/>
                  </a:cubicBezTo>
                  <a:lnTo>
                    <a:pt x="369" y="716"/>
                  </a:lnTo>
                  <a:cubicBezTo>
                    <a:pt x="282" y="716"/>
                    <a:pt x="196" y="673"/>
                    <a:pt x="131" y="608"/>
                  </a:cubicBezTo>
                  <a:cubicBezTo>
                    <a:pt x="66" y="543"/>
                    <a:pt x="66" y="434"/>
                    <a:pt x="131" y="348"/>
                  </a:cubicBezTo>
                  <a:cubicBezTo>
                    <a:pt x="217" y="174"/>
                    <a:pt x="391" y="88"/>
                    <a:pt x="586" y="66"/>
                  </a:cubicBezTo>
                  <a:close/>
                  <a:moveTo>
                    <a:pt x="586" y="1"/>
                  </a:moveTo>
                  <a:cubicBezTo>
                    <a:pt x="369" y="22"/>
                    <a:pt x="174" y="131"/>
                    <a:pt x="66" y="326"/>
                  </a:cubicBezTo>
                  <a:cubicBezTo>
                    <a:pt x="22" y="369"/>
                    <a:pt x="1" y="434"/>
                    <a:pt x="1" y="499"/>
                  </a:cubicBezTo>
                  <a:cubicBezTo>
                    <a:pt x="1" y="564"/>
                    <a:pt x="22" y="630"/>
                    <a:pt x="66" y="673"/>
                  </a:cubicBezTo>
                  <a:cubicBezTo>
                    <a:pt x="137" y="745"/>
                    <a:pt x="224" y="787"/>
                    <a:pt x="313" y="787"/>
                  </a:cubicBezTo>
                  <a:cubicBezTo>
                    <a:pt x="332" y="787"/>
                    <a:pt x="351" y="785"/>
                    <a:pt x="369" y="781"/>
                  </a:cubicBezTo>
                  <a:lnTo>
                    <a:pt x="889" y="781"/>
                  </a:lnTo>
                  <a:cubicBezTo>
                    <a:pt x="1020" y="781"/>
                    <a:pt x="1128" y="738"/>
                    <a:pt x="1215" y="630"/>
                  </a:cubicBezTo>
                  <a:cubicBezTo>
                    <a:pt x="1236" y="564"/>
                    <a:pt x="1236" y="478"/>
                    <a:pt x="1215" y="391"/>
                  </a:cubicBezTo>
                  <a:cubicBezTo>
                    <a:pt x="1063" y="196"/>
                    <a:pt x="824" y="66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7"/>
            <p:cNvSpPr/>
            <p:nvPr/>
          </p:nvSpPr>
          <p:spPr>
            <a:xfrm>
              <a:off x="1606558" y="2489018"/>
              <a:ext cx="181654" cy="103599"/>
            </a:xfrm>
            <a:custGeom>
              <a:avLst/>
              <a:gdLst/>
              <a:ahLst/>
              <a:cxnLst/>
              <a:rect l="l" t="t" r="r" b="b"/>
              <a:pathLst>
                <a:path w="2169" h="1237" extrusionOk="0">
                  <a:moveTo>
                    <a:pt x="1995" y="1"/>
                  </a:moveTo>
                  <a:cubicBezTo>
                    <a:pt x="2016" y="44"/>
                    <a:pt x="2038" y="88"/>
                    <a:pt x="2060" y="131"/>
                  </a:cubicBezTo>
                  <a:cubicBezTo>
                    <a:pt x="2103" y="196"/>
                    <a:pt x="2103" y="283"/>
                    <a:pt x="2060" y="348"/>
                  </a:cubicBezTo>
                  <a:cubicBezTo>
                    <a:pt x="1973" y="478"/>
                    <a:pt x="1865" y="543"/>
                    <a:pt x="1713" y="586"/>
                  </a:cubicBezTo>
                  <a:lnTo>
                    <a:pt x="1583" y="630"/>
                  </a:lnTo>
                  <a:cubicBezTo>
                    <a:pt x="1453" y="695"/>
                    <a:pt x="1323" y="781"/>
                    <a:pt x="1214" y="868"/>
                  </a:cubicBezTo>
                  <a:cubicBezTo>
                    <a:pt x="1127" y="933"/>
                    <a:pt x="1062" y="998"/>
                    <a:pt x="976" y="1042"/>
                  </a:cubicBezTo>
                  <a:cubicBezTo>
                    <a:pt x="864" y="1126"/>
                    <a:pt x="715" y="1173"/>
                    <a:pt x="572" y="1173"/>
                  </a:cubicBezTo>
                  <a:cubicBezTo>
                    <a:pt x="493" y="1173"/>
                    <a:pt x="416" y="1159"/>
                    <a:pt x="347" y="1128"/>
                  </a:cubicBezTo>
                  <a:cubicBezTo>
                    <a:pt x="152" y="998"/>
                    <a:pt x="65" y="781"/>
                    <a:pt x="130" y="586"/>
                  </a:cubicBezTo>
                  <a:cubicBezTo>
                    <a:pt x="152" y="500"/>
                    <a:pt x="195" y="413"/>
                    <a:pt x="239" y="348"/>
                  </a:cubicBezTo>
                  <a:lnTo>
                    <a:pt x="239" y="348"/>
                  </a:lnTo>
                  <a:lnTo>
                    <a:pt x="108" y="391"/>
                  </a:lnTo>
                  <a:cubicBezTo>
                    <a:pt x="87" y="456"/>
                    <a:pt x="65" y="500"/>
                    <a:pt x="43" y="565"/>
                  </a:cubicBezTo>
                  <a:cubicBezTo>
                    <a:pt x="0" y="803"/>
                    <a:pt x="87" y="1042"/>
                    <a:pt x="304" y="1172"/>
                  </a:cubicBezTo>
                  <a:cubicBezTo>
                    <a:pt x="369" y="1215"/>
                    <a:pt x="477" y="1237"/>
                    <a:pt x="564" y="1237"/>
                  </a:cubicBezTo>
                  <a:cubicBezTo>
                    <a:pt x="715" y="1237"/>
                    <a:pt x="889" y="1193"/>
                    <a:pt x="1019" y="1085"/>
                  </a:cubicBezTo>
                  <a:cubicBezTo>
                    <a:pt x="1106" y="1042"/>
                    <a:pt x="1171" y="977"/>
                    <a:pt x="1258" y="933"/>
                  </a:cubicBezTo>
                  <a:cubicBezTo>
                    <a:pt x="1366" y="846"/>
                    <a:pt x="1496" y="760"/>
                    <a:pt x="1626" y="695"/>
                  </a:cubicBezTo>
                  <a:lnTo>
                    <a:pt x="1734" y="651"/>
                  </a:lnTo>
                  <a:cubicBezTo>
                    <a:pt x="1908" y="608"/>
                    <a:pt x="2038" y="521"/>
                    <a:pt x="2146" y="370"/>
                  </a:cubicBezTo>
                  <a:cubicBezTo>
                    <a:pt x="2168" y="283"/>
                    <a:pt x="2168" y="174"/>
                    <a:pt x="2146" y="88"/>
                  </a:cubicBezTo>
                  <a:cubicBezTo>
                    <a:pt x="2125" y="66"/>
                    <a:pt x="2103" y="23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7"/>
            <p:cNvSpPr/>
            <p:nvPr/>
          </p:nvSpPr>
          <p:spPr>
            <a:xfrm>
              <a:off x="1252468" y="2302425"/>
              <a:ext cx="1114964" cy="579801"/>
            </a:xfrm>
            <a:custGeom>
              <a:avLst/>
              <a:gdLst/>
              <a:ahLst/>
              <a:cxnLst/>
              <a:rect l="l" t="t" r="r" b="b"/>
              <a:pathLst>
                <a:path w="13313" h="6923" extrusionOk="0">
                  <a:moveTo>
                    <a:pt x="11954" y="1"/>
                  </a:moveTo>
                  <a:cubicBezTo>
                    <a:pt x="11742" y="1"/>
                    <a:pt x="11524" y="41"/>
                    <a:pt x="11318" y="104"/>
                  </a:cubicBezTo>
                  <a:cubicBezTo>
                    <a:pt x="10711" y="321"/>
                    <a:pt x="10234" y="755"/>
                    <a:pt x="9952" y="1340"/>
                  </a:cubicBezTo>
                  <a:cubicBezTo>
                    <a:pt x="9908" y="1427"/>
                    <a:pt x="9865" y="1535"/>
                    <a:pt x="9822" y="1622"/>
                  </a:cubicBezTo>
                  <a:cubicBezTo>
                    <a:pt x="9648" y="2034"/>
                    <a:pt x="9540" y="2446"/>
                    <a:pt x="9475" y="2879"/>
                  </a:cubicBezTo>
                  <a:cubicBezTo>
                    <a:pt x="9475" y="3551"/>
                    <a:pt x="9041" y="4159"/>
                    <a:pt x="8391" y="4375"/>
                  </a:cubicBezTo>
                  <a:cubicBezTo>
                    <a:pt x="7719" y="4657"/>
                    <a:pt x="7025" y="4917"/>
                    <a:pt x="6353" y="5177"/>
                  </a:cubicBezTo>
                  <a:cubicBezTo>
                    <a:pt x="5304" y="5574"/>
                    <a:pt x="4132" y="5697"/>
                    <a:pt x="3084" y="5697"/>
                  </a:cubicBezTo>
                  <a:cubicBezTo>
                    <a:pt x="1380" y="5697"/>
                    <a:pt x="1" y="5373"/>
                    <a:pt x="0" y="5373"/>
                  </a:cubicBezTo>
                  <a:lnTo>
                    <a:pt x="0" y="5373"/>
                  </a:lnTo>
                  <a:cubicBezTo>
                    <a:pt x="1810" y="6616"/>
                    <a:pt x="4180" y="6922"/>
                    <a:pt x="6031" y="6922"/>
                  </a:cubicBezTo>
                  <a:cubicBezTo>
                    <a:pt x="6730" y="6922"/>
                    <a:pt x="7355" y="6879"/>
                    <a:pt x="7849" y="6825"/>
                  </a:cubicBezTo>
                  <a:cubicBezTo>
                    <a:pt x="8239" y="6804"/>
                    <a:pt x="8629" y="6738"/>
                    <a:pt x="8998" y="6652"/>
                  </a:cubicBezTo>
                  <a:cubicBezTo>
                    <a:pt x="9388" y="6522"/>
                    <a:pt x="10342" y="5503"/>
                    <a:pt x="11404" y="4375"/>
                  </a:cubicBezTo>
                  <a:lnTo>
                    <a:pt x="11730" y="4028"/>
                  </a:lnTo>
                  <a:cubicBezTo>
                    <a:pt x="12488" y="3226"/>
                    <a:pt x="13312" y="1839"/>
                    <a:pt x="13225" y="906"/>
                  </a:cubicBezTo>
                  <a:cubicBezTo>
                    <a:pt x="13225" y="885"/>
                    <a:pt x="13225" y="841"/>
                    <a:pt x="13225" y="820"/>
                  </a:cubicBezTo>
                  <a:cubicBezTo>
                    <a:pt x="13160" y="386"/>
                    <a:pt x="12857" y="61"/>
                    <a:pt x="12185" y="18"/>
                  </a:cubicBezTo>
                  <a:cubicBezTo>
                    <a:pt x="12109" y="6"/>
                    <a:pt x="12032" y="1"/>
                    <a:pt x="11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7"/>
            <p:cNvSpPr/>
            <p:nvPr/>
          </p:nvSpPr>
          <p:spPr>
            <a:xfrm>
              <a:off x="1909730" y="2619332"/>
              <a:ext cx="308786" cy="256526"/>
            </a:xfrm>
            <a:custGeom>
              <a:avLst/>
              <a:gdLst/>
              <a:ahLst/>
              <a:cxnLst/>
              <a:rect l="l" t="t" r="r" b="b"/>
              <a:pathLst>
                <a:path w="3687" h="3063" extrusionOk="0">
                  <a:moveTo>
                    <a:pt x="3229" y="1"/>
                  </a:moveTo>
                  <a:cubicBezTo>
                    <a:pt x="3200" y="1"/>
                    <a:pt x="3171" y="3"/>
                    <a:pt x="3144" y="6"/>
                  </a:cubicBezTo>
                  <a:cubicBezTo>
                    <a:pt x="2624" y="114"/>
                    <a:pt x="2169" y="375"/>
                    <a:pt x="1844" y="765"/>
                  </a:cubicBezTo>
                  <a:cubicBezTo>
                    <a:pt x="1562" y="1047"/>
                    <a:pt x="1302" y="1350"/>
                    <a:pt x="1063" y="1675"/>
                  </a:cubicBezTo>
                  <a:cubicBezTo>
                    <a:pt x="846" y="1935"/>
                    <a:pt x="629" y="2239"/>
                    <a:pt x="391" y="2478"/>
                  </a:cubicBezTo>
                  <a:cubicBezTo>
                    <a:pt x="217" y="2629"/>
                    <a:pt x="87" y="2846"/>
                    <a:pt x="1" y="3063"/>
                  </a:cubicBezTo>
                  <a:cubicBezTo>
                    <a:pt x="391" y="3020"/>
                    <a:pt x="781" y="2976"/>
                    <a:pt x="1150" y="2889"/>
                  </a:cubicBezTo>
                  <a:cubicBezTo>
                    <a:pt x="1540" y="2759"/>
                    <a:pt x="2494" y="1740"/>
                    <a:pt x="3556" y="613"/>
                  </a:cubicBezTo>
                  <a:cubicBezTo>
                    <a:pt x="3643" y="505"/>
                    <a:pt x="3686" y="331"/>
                    <a:pt x="3621" y="201"/>
                  </a:cubicBezTo>
                  <a:cubicBezTo>
                    <a:pt x="3566" y="54"/>
                    <a:pt x="3387" y="1"/>
                    <a:pt x="3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7"/>
            <p:cNvSpPr/>
            <p:nvPr/>
          </p:nvSpPr>
          <p:spPr>
            <a:xfrm>
              <a:off x="2020530" y="2741857"/>
              <a:ext cx="303091" cy="221184"/>
            </a:xfrm>
            <a:custGeom>
              <a:avLst/>
              <a:gdLst/>
              <a:ahLst/>
              <a:cxnLst/>
              <a:rect l="l" t="t" r="r" b="b"/>
              <a:pathLst>
                <a:path w="3619" h="2641" extrusionOk="0">
                  <a:moveTo>
                    <a:pt x="1564" y="1"/>
                  </a:moveTo>
                  <a:cubicBezTo>
                    <a:pt x="1457" y="1"/>
                    <a:pt x="1377" y="13"/>
                    <a:pt x="1344" y="39"/>
                  </a:cubicBezTo>
                  <a:cubicBezTo>
                    <a:pt x="911" y="472"/>
                    <a:pt x="455" y="863"/>
                    <a:pt x="0" y="1231"/>
                  </a:cubicBezTo>
                  <a:cubicBezTo>
                    <a:pt x="109" y="1275"/>
                    <a:pt x="260" y="1318"/>
                    <a:pt x="390" y="1361"/>
                  </a:cubicBezTo>
                  <a:cubicBezTo>
                    <a:pt x="510" y="1383"/>
                    <a:pt x="634" y="1394"/>
                    <a:pt x="759" y="1394"/>
                  </a:cubicBezTo>
                  <a:cubicBezTo>
                    <a:pt x="884" y="1394"/>
                    <a:pt x="1008" y="1383"/>
                    <a:pt x="1128" y="1361"/>
                  </a:cubicBezTo>
                  <a:lnTo>
                    <a:pt x="1149" y="1361"/>
                  </a:lnTo>
                  <a:cubicBezTo>
                    <a:pt x="1301" y="1838"/>
                    <a:pt x="1626" y="2250"/>
                    <a:pt x="2060" y="2532"/>
                  </a:cubicBezTo>
                  <a:cubicBezTo>
                    <a:pt x="2168" y="2597"/>
                    <a:pt x="2298" y="2641"/>
                    <a:pt x="2450" y="2641"/>
                  </a:cubicBezTo>
                  <a:cubicBezTo>
                    <a:pt x="2493" y="2641"/>
                    <a:pt x="2537" y="2597"/>
                    <a:pt x="2537" y="2554"/>
                  </a:cubicBezTo>
                  <a:lnTo>
                    <a:pt x="2559" y="2402"/>
                  </a:lnTo>
                  <a:cubicBezTo>
                    <a:pt x="2710" y="2467"/>
                    <a:pt x="2862" y="2510"/>
                    <a:pt x="3035" y="2510"/>
                  </a:cubicBezTo>
                  <a:cubicBezTo>
                    <a:pt x="3079" y="2510"/>
                    <a:pt x="3122" y="2489"/>
                    <a:pt x="3144" y="2445"/>
                  </a:cubicBezTo>
                  <a:cubicBezTo>
                    <a:pt x="3166" y="2359"/>
                    <a:pt x="3187" y="2272"/>
                    <a:pt x="3187" y="2185"/>
                  </a:cubicBezTo>
                  <a:cubicBezTo>
                    <a:pt x="3274" y="2207"/>
                    <a:pt x="3382" y="2207"/>
                    <a:pt x="3491" y="2229"/>
                  </a:cubicBezTo>
                  <a:cubicBezTo>
                    <a:pt x="3500" y="2231"/>
                    <a:pt x="3509" y="2232"/>
                    <a:pt x="3517" y="2232"/>
                  </a:cubicBezTo>
                  <a:cubicBezTo>
                    <a:pt x="3586" y="2232"/>
                    <a:pt x="3619" y="2157"/>
                    <a:pt x="3599" y="2099"/>
                  </a:cubicBezTo>
                  <a:cubicBezTo>
                    <a:pt x="3534" y="1752"/>
                    <a:pt x="3404" y="1405"/>
                    <a:pt x="3274" y="1080"/>
                  </a:cubicBezTo>
                  <a:cubicBezTo>
                    <a:pt x="3101" y="711"/>
                    <a:pt x="2819" y="386"/>
                    <a:pt x="2450" y="191"/>
                  </a:cubicBezTo>
                  <a:cubicBezTo>
                    <a:pt x="2207" y="69"/>
                    <a:pt x="1814" y="1"/>
                    <a:pt x="1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7"/>
            <p:cNvSpPr/>
            <p:nvPr/>
          </p:nvSpPr>
          <p:spPr>
            <a:xfrm>
              <a:off x="2169435" y="2349241"/>
              <a:ext cx="52679" cy="44890"/>
            </a:xfrm>
            <a:custGeom>
              <a:avLst/>
              <a:gdLst/>
              <a:ahLst/>
              <a:cxnLst/>
              <a:rect l="l" t="t" r="r" b="b"/>
              <a:pathLst>
                <a:path w="629" h="536" extrusionOk="0">
                  <a:moveTo>
                    <a:pt x="369" y="1"/>
                  </a:moveTo>
                  <a:cubicBezTo>
                    <a:pt x="130" y="1"/>
                    <a:pt x="0" y="282"/>
                    <a:pt x="173" y="456"/>
                  </a:cubicBezTo>
                  <a:cubicBezTo>
                    <a:pt x="229" y="511"/>
                    <a:pt x="295" y="535"/>
                    <a:pt x="359" y="535"/>
                  </a:cubicBezTo>
                  <a:cubicBezTo>
                    <a:pt x="498" y="535"/>
                    <a:pt x="629" y="423"/>
                    <a:pt x="629" y="261"/>
                  </a:cubicBezTo>
                  <a:cubicBezTo>
                    <a:pt x="629" y="109"/>
                    <a:pt x="520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7"/>
            <p:cNvSpPr/>
            <p:nvPr/>
          </p:nvSpPr>
          <p:spPr>
            <a:xfrm>
              <a:off x="2225715" y="2371518"/>
              <a:ext cx="134419" cy="63147"/>
            </a:xfrm>
            <a:custGeom>
              <a:avLst/>
              <a:gdLst/>
              <a:ahLst/>
              <a:cxnLst/>
              <a:rect l="l" t="t" r="r" b="b"/>
              <a:pathLst>
                <a:path w="1605" h="754" extrusionOk="0">
                  <a:moveTo>
                    <a:pt x="1450" y="0"/>
                  </a:moveTo>
                  <a:cubicBezTo>
                    <a:pt x="1316" y="0"/>
                    <a:pt x="1182" y="49"/>
                    <a:pt x="1084" y="146"/>
                  </a:cubicBezTo>
                  <a:cubicBezTo>
                    <a:pt x="1019" y="190"/>
                    <a:pt x="954" y="255"/>
                    <a:pt x="889" y="320"/>
                  </a:cubicBezTo>
                  <a:cubicBezTo>
                    <a:pt x="824" y="407"/>
                    <a:pt x="759" y="472"/>
                    <a:pt x="672" y="515"/>
                  </a:cubicBezTo>
                  <a:cubicBezTo>
                    <a:pt x="521" y="629"/>
                    <a:pt x="320" y="693"/>
                    <a:pt x="127" y="693"/>
                  </a:cubicBezTo>
                  <a:cubicBezTo>
                    <a:pt x="99" y="693"/>
                    <a:pt x="71" y="691"/>
                    <a:pt x="43" y="688"/>
                  </a:cubicBezTo>
                  <a:cubicBezTo>
                    <a:pt x="22" y="688"/>
                    <a:pt x="22" y="688"/>
                    <a:pt x="0" y="710"/>
                  </a:cubicBezTo>
                  <a:cubicBezTo>
                    <a:pt x="0" y="732"/>
                    <a:pt x="22" y="754"/>
                    <a:pt x="43" y="754"/>
                  </a:cubicBezTo>
                  <a:lnTo>
                    <a:pt x="152" y="754"/>
                  </a:lnTo>
                  <a:cubicBezTo>
                    <a:pt x="369" y="754"/>
                    <a:pt x="564" y="688"/>
                    <a:pt x="716" y="580"/>
                  </a:cubicBezTo>
                  <a:cubicBezTo>
                    <a:pt x="802" y="515"/>
                    <a:pt x="867" y="450"/>
                    <a:pt x="932" y="385"/>
                  </a:cubicBezTo>
                  <a:cubicBezTo>
                    <a:pt x="997" y="320"/>
                    <a:pt x="1062" y="255"/>
                    <a:pt x="1127" y="190"/>
                  </a:cubicBezTo>
                  <a:cubicBezTo>
                    <a:pt x="1224" y="109"/>
                    <a:pt x="1344" y="65"/>
                    <a:pt x="1471" y="65"/>
                  </a:cubicBezTo>
                  <a:cubicBezTo>
                    <a:pt x="1515" y="65"/>
                    <a:pt x="1560" y="70"/>
                    <a:pt x="1604" y="81"/>
                  </a:cubicBezTo>
                  <a:cubicBezTo>
                    <a:pt x="1604" y="60"/>
                    <a:pt x="1604" y="38"/>
                    <a:pt x="1583" y="16"/>
                  </a:cubicBezTo>
                  <a:cubicBezTo>
                    <a:pt x="1539" y="6"/>
                    <a:pt x="1495" y="0"/>
                    <a:pt x="1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7"/>
            <p:cNvSpPr/>
            <p:nvPr/>
          </p:nvSpPr>
          <p:spPr>
            <a:xfrm>
              <a:off x="1926061" y="2592532"/>
              <a:ext cx="109042" cy="101756"/>
            </a:xfrm>
            <a:custGeom>
              <a:avLst/>
              <a:gdLst/>
              <a:ahLst/>
              <a:cxnLst/>
              <a:rect l="l" t="t" r="r" b="b"/>
              <a:pathLst>
                <a:path w="1302" h="1215" fill="none" extrusionOk="0">
                  <a:moveTo>
                    <a:pt x="1" y="1215"/>
                  </a:moveTo>
                  <a:cubicBezTo>
                    <a:pt x="608" y="1020"/>
                    <a:pt x="1063" y="586"/>
                    <a:pt x="1302" y="1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7"/>
            <p:cNvSpPr/>
            <p:nvPr/>
          </p:nvSpPr>
          <p:spPr>
            <a:xfrm>
              <a:off x="2109471" y="2808605"/>
              <a:ext cx="121772" cy="158036"/>
            </a:xfrm>
            <a:custGeom>
              <a:avLst/>
              <a:gdLst/>
              <a:ahLst/>
              <a:cxnLst/>
              <a:rect l="l" t="t" r="r" b="b"/>
              <a:pathLst>
                <a:path w="1454" h="1887" fill="none" extrusionOk="0">
                  <a:moveTo>
                    <a:pt x="1" y="1"/>
                  </a:moveTo>
                  <a:cubicBezTo>
                    <a:pt x="22" y="629"/>
                    <a:pt x="326" y="1215"/>
                    <a:pt x="803" y="1627"/>
                  </a:cubicBezTo>
                  <a:cubicBezTo>
                    <a:pt x="976" y="1800"/>
                    <a:pt x="1215" y="1887"/>
                    <a:pt x="1453" y="1844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7"/>
            <p:cNvSpPr/>
            <p:nvPr/>
          </p:nvSpPr>
          <p:spPr>
            <a:xfrm>
              <a:off x="1613761" y="2770332"/>
              <a:ext cx="212557" cy="224031"/>
            </a:xfrm>
            <a:custGeom>
              <a:avLst/>
              <a:gdLst/>
              <a:ahLst/>
              <a:cxnLst/>
              <a:rect l="l" t="t" r="r" b="b"/>
              <a:pathLst>
                <a:path w="2538" h="2675" extrusionOk="0">
                  <a:moveTo>
                    <a:pt x="2087" y="0"/>
                  </a:moveTo>
                  <a:cubicBezTo>
                    <a:pt x="1684" y="0"/>
                    <a:pt x="1304" y="152"/>
                    <a:pt x="1020" y="436"/>
                  </a:cubicBezTo>
                  <a:cubicBezTo>
                    <a:pt x="608" y="783"/>
                    <a:pt x="304" y="1195"/>
                    <a:pt x="87" y="1693"/>
                  </a:cubicBezTo>
                  <a:cubicBezTo>
                    <a:pt x="22" y="1824"/>
                    <a:pt x="1" y="1954"/>
                    <a:pt x="1" y="2105"/>
                  </a:cubicBezTo>
                  <a:cubicBezTo>
                    <a:pt x="44" y="2322"/>
                    <a:pt x="218" y="2517"/>
                    <a:pt x="434" y="2604"/>
                  </a:cubicBezTo>
                  <a:cubicBezTo>
                    <a:pt x="594" y="2639"/>
                    <a:pt x="753" y="2675"/>
                    <a:pt x="912" y="2675"/>
                  </a:cubicBezTo>
                  <a:cubicBezTo>
                    <a:pt x="948" y="2675"/>
                    <a:pt x="984" y="2673"/>
                    <a:pt x="1020" y="2669"/>
                  </a:cubicBezTo>
                  <a:cubicBezTo>
                    <a:pt x="1063" y="2669"/>
                    <a:pt x="1106" y="2647"/>
                    <a:pt x="1128" y="2582"/>
                  </a:cubicBezTo>
                  <a:cubicBezTo>
                    <a:pt x="1128" y="2561"/>
                    <a:pt x="1128" y="2517"/>
                    <a:pt x="1128" y="2474"/>
                  </a:cubicBezTo>
                  <a:cubicBezTo>
                    <a:pt x="1258" y="2517"/>
                    <a:pt x="1410" y="2561"/>
                    <a:pt x="1540" y="2604"/>
                  </a:cubicBezTo>
                  <a:cubicBezTo>
                    <a:pt x="1551" y="2609"/>
                    <a:pt x="1562" y="2612"/>
                    <a:pt x="1572" y="2612"/>
                  </a:cubicBezTo>
                  <a:cubicBezTo>
                    <a:pt x="1604" y="2612"/>
                    <a:pt x="1632" y="2588"/>
                    <a:pt x="1648" y="2539"/>
                  </a:cubicBezTo>
                  <a:cubicBezTo>
                    <a:pt x="1692" y="2496"/>
                    <a:pt x="1714" y="2431"/>
                    <a:pt x="1757" y="2366"/>
                  </a:cubicBezTo>
                  <a:cubicBezTo>
                    <a:pt x="1844" y="2431"/>
                    <a:pt x="1974" y="2474"/>
                    <a:pt x="2082" y="2496"/>
                  </a:cubicBezTo>
                  <a:cubicBezTo>
                    <a:pt x="2091" y="2498"/>
                    <a:pt x="2100" y="2499"/>
                    <a:pt x="2109" y="2499"/>
                  </a:cubicBezTo>
                  <a:cubicBezTo>
                    <a:pt x="2181" y="2499"/>
                    <a:pt x="2229" y="2424"/>
                    <a:pt x="2190" y="2366"/>
                  </a:cubicBezTo>
                  <a:cubicBezTo>
                    <a:pt x="2147" y="2192"/>
                    <a:pt x="2125" y="2040"/>
                    <a:pt x="2169" y="1867"/>
                  </a:cubicBezTo>
                  <a:cubicBezTo>
                    <a:pt x="2190" y="1780"/>
                    <a:pt x="2212" y="1693"/>
                    <a:pt x="2256" y="1607"/>
                  </a:cubicBezTo>
                  <a:cubicBezTo>
                    <a:pt x="2429" y="1282"/>
                    <a:pt x="2516" y="935"/>
                    <a:pt x="2516" y="588"/>
                  </a:cubicBezTo>
                  <a:cubicBezTo>
                    <a:pt x="2537" y="479"/>
                    <a:pt x="2516" y="371"/>
                    <a:pt x="2494" y="263"/>
                  </a:cubicBezTo>
                  <a:cubicBezTo>
                    <a:pt x="2429" y="111"/>
                    <a:pt x="2321" y="24"/>
                    <a:pt x="2169" y="2"/>
                  </a:cubicBezTo>
                  <a:cubicBezTo>
                    <a:pt x="2142" y="1"/>
                    <a:pt x="2114" y="0"/>
                    <a:pt x="20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7"/>
            <p:cNvSpPr/>
            <p:nvPr/>
          </p:nvSpPr>
          <p:spPr>
            <a:xfrm>
              <a:off x="1610160" y="2790432"/>
              <a:ext cx="96313" cy="167165"/>
            </a:xfrm>
            <a:custGeom>
              <a:avLst/>
              <a:gdLst/>
              <a:ahLst/>
              <a:cxnLst/>
              <a:rect l="l" t="t" r="r" b="b"/>
              <a:pathLst>
                <a:path w="1150" h="1996" fill="none" extrusionOk="0">
                  <a:moveTo>
                    <a:pt x="1149" y="1"/>
                  </a:moveTo>
                  <a:cubicBezTo>
                    <a:pt x="694" y="369"/>
                    <a:pt x="347" y="846"/>
                    <a:pt x="109" y="1388"/>
                  </a:cubicBezTo>
                  <a:cubicBezTo>
                    <a:pt x="22" y="1584"/>
                    <a:pt x="0" y="1800"/>
                    <a:pt x="87" y="1996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7"/>
            <p:cNvSpPr/>
            <p:nvPr/>
          </p:nvSpPr>
          <p:spPr>
            <a:xfrm>
              <a:off x="1791727" y="2765056"/>
              <a:ext cx="47319" cy="205271"/>
            </a:xfrm>
            <a:custGeom>
              <a:avLst/>
              <a:gdLst/>
              <a:ahLst/>
              <a:cxnLst/>
              <a:rect l="l" t="t" r="r" b="b"/>
              <a:pathLst>
                <a:path w="565" h="2451" fill="none" extrusionOk="0">
                  <a:moveTo>
                    <a:pt x="65" y="0"/>
                  </a:moveTo>
                  <a:cubicBezTo>
                    <a:pt x="239" y="65"/>
                    <a:pt x="369" y="195"/>
                    <a:pt x="456" y="369"/>
                  </a:cubicBezTo>
                  <a:cubicBezTo>
                    <a:pt x="564" y="803"/>
                    <a:pt x="261" y="1258"/>
                    <a:pt x="109" y="1670"/>
                  </a:cubicBezTo>
                  <a:cubicBezTo>
                    <a:pt x="0" y="1908"/>
                    <a:pt x="0" y="2190"/>
                    <a:pt x="65" y="2450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7"/>
            <p:cNvSpPr/>
            <p:nvPr/>
          </p:nvSpPr>
          <p:spPr>
            <a:xfrm>
              <a:off x="1256069" y="2806846"/>
              <a:ext cx="294214" cy="154351"/>
            </a:xfrm>
            <a:custGeom>
              <a:avLst/>
              <a:gdLst/>
              <a:ahLst/>
              <a:cxnLst/>
              <a:rect l="l" t="t" r="r" b="b"/>
              <a:pathLst>
                <a:path w="3513" h="1843" extrusionOk="0">
                  <a:moveTo>
                    <a:pt x="1844" y="0"/>
                  </a:moveTo>
                  <a:cubicBezTo>
                    <a:pt x="1302" y="412"/>
                    <a:pt x="694" y="781"/>
                    <a:pt x="87" y="1084"/>
                  </a:cubicBezTo>
                  <a:cubicBezTo>
                    <a:pt x="1" y="1127"/>
                    <a:pt x="1" y="1257"/>
                    <a:pt x="109" y="1279"/>
                  </a:cubicBezTo>
                  <a:lnTo>
                    <a:pt x="326" y="1344"/>
                  </a:lnTo>
                  <a:cubicBezTo>
                    <a:pt x="326" y="1388"/>
                    <a:pt x="304" y="1431"/>
                    <a:pt x="283" y="1496"/>
                  </a:cubicBezTo>
                  <a:cubicBezTo>
                    <a:pt x="261" y="1561"/>
                    <a:pt x="304" y="1626"/>
                    <a:pt x="369" y="1626"/>
                  </a:cubicBezTo>
                  <a:cubicBezTo>
                    <a:pt x="423" y="1637"/>
                    <a:pt x="478" y="1642"/>
                    <a:pt x="535" y="1642"/>
                  </a:cubicBezTo>
                  <a:cubicBezTo>
                    <a:pt x="591" y="1642"/>
                    <a:pt x="651" y="1637"/>
                    <a:pt x="716" y="1626"/>
                  </a:cubicBezTo>
                  <a:lnTo>
                    <a:pt x="716" y="1626"/>
                  </a:lnTo>
                  <a:cubicBezTo>
                    <a:pt x="694" y="1648"/>
                    <a:pt x="694" y="1691"/>
                    <a:pt x="673" y="1713"/>
                  </a:cubicBezTo>
                  <a:cubicBezTo>
                    <a:pt x="673" y="1778"/>
                    <a:pt x="716" y="1843"/>
                    <a:pt x="803" y="1843"/>
                  </a:cubicBezTo>
                  <a:cubicBezTo>
                    <a:pt x="1800" y="1648"/>
                    <a:pt x="2732" y="1214"/>
                    <a:pt x="3513" y="564"/>
                  </a:cubicBezTo>
                  <a:cubicBezTo>
                    <a:pt x="2993" y="282"/>
                    <a:pt x="2429" y="87"/>
                    <a:pt x="1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7"/>
            <p:cNvSpPr/>
            <p:nvPr/>
          </p:nvSpPr>
          <p:spPr>
            <a:xfrm>
              <a:off x="1259754" y="2788673"/>
              <a:ext cx="176210" cy="121689"/>
            </a:xfrm>
            <a:custGeom>
              <a:avLst/>
              <a:gdLst/>
              <a:ahLst/>
              <a:cxnLst/>
              <a:rect l="l" t="t" r="r" b="b"/>
              <a:pathLst>
                <a:path w="2104" h="1453" fill="none" extrusionOk="0">
                  <a:moveTo>
                    <a:pt x="2103" y="0"/>
                  </a:moveTo>
                  <a:cubicBezTo>
                    <a:pt x="1539" y="434"/>
                    <a:pt x="954" y="824"/>
                    <a:pt x="347" y="1149"/>
                  </a:cubicBezTo>
                  <a:cubicBezTo>
                    <a:pt x="195" y="1193"/>
                    <a:pt x="65" y="1301"/>
                    <a:pt x="0" y="1453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7"/>
            <p:cNvSpPr/>
            <p:nvPr/>
          </p:nvSpPr>
          <p:spPr>
            <a:xfrm>
              <a:off x="1533864" y="2819492"/>
              <a:ext cx="43717" cy="49161"/>
            </a:xfrm>
            <a:custGeom>
              <a:avLst/>
              <a:gdLst/>
              <a:ahLst/>
              <a:cxnLst/>
              <a:rect l="l" t="t" r="r" b="b"/>
              <a:pathLst>
                <a:path w="522" h="587" fill="none" extrusionOk="0">
                  <a:moveTo>
                    <a:pt x="1" y="586"/>
                  </a:moveTo>
                  <a:lnTo>
                    <a:pt x="521" y="1"/>
                  </a:ln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6" name="Google Shape;1676;p41"/>
          <p:cNvGrpSpPr/>
          <p:nvPr/>
        </p:nvGrpSpPr>
        <p:grpSpPr>
          <a:xfrm>
            <a:off x="80718" y="3840480"/>
            <a:ext cx="1036882" cy="1194590"/>
            <a:chOff x="984958" y="1389758"/>
            <a:chExt cx="2723182" cy="3320192"/>
          </a:xfrm>
        </p:grpSpPr>
        <p:sp>
          <p:nvSpPr>
            <p:cNvPr id="1677" name="Google Shape;1677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Rectangle 50"/>
          <p:cNvSpPr/>
          <p:nvPr/>
        </p:nvSpPr>
        <p:spPr>
          <a:xfrm>
            <a:off x="2090372" y="286085"/>
            <a:ext cx="46761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Who are they?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90117" y="4078075"/>
            <a:ext cx="63566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They’re Ben and Lucy.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343205" y="240091"/>
            <a:ext cx="65035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What pets does Ben have?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130577" y="4078074"/>
            <a:ext cx="46761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He has 2 rabbits.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723471" y="244006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Now listen and repeat.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260" y="1036003"/>
            <a:ext cx="4878200" cy="316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6" name="Google Shape;1676;p41"/>
          <p:cNvGrpSpPr/>
          <p:nvPr/>
        </p:nvGrpSpPr>
        <p:grpSpPr>
          <a:xfrm>
            <a:off x="80718" y="3840480"/>
            <a:ext cx="1036882" cy="1194590"/>
            <a:chOff x="984958" y="1389758"/>
            <a:chExt cx="2723182" cy="3320192"/>
          </a:xfrm>
        </p:grpSpPr>
        <p:sp>
          <p:nvSpPr>
            <p:cNvPr id="1677" name="Google Shape;1677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Rectangle 50"/>
          <p:cNvSpPr/>
          <p:nvPr/>
        </p:nvSpPr>
        <p:spPr>
          <a:xfrm>
            <a:off x="2133584" y="436881"/>
            <a:ext cx="46761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Who are they?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90117" y="4078075"/>
            <a:ext cx="63566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They’re </a:t>
            </a:r>
            <a:r>
              <a:rPr lang="en-US" sz="4400" dirty="0" err="1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Linh</a:t>
            </a:r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and Bill.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913456" y="415699"/>
            <a:ext cx="567248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What pets can you see?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820867" y="4053718"/>
            <a:ext cx="593938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I can see ….goldfish.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58003" y="371121"/>
            <a:ext cx="7108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Whose goldfish are they?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330327" y="4065896"/>
            <a:ext cx="46761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They are </a:t>
            </a:r>
            <a:r>
              <a:rPr lang="en-US" sz="4400" dirty="0" err="1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Linh’s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327" y="1185140"/>
            <a:ext cx="4699572" cy="306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9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6" grpId="0"/>
      <p:bldP spid="5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6" name="Google Shape;1676;p41"/>
          <p:cNvGrpSpPr/>
          <p:nvPr/>
        </p:nvGrpSpPr>
        <p:grpSpPr>
          <a:xfrm>
            <a:off x="80718" y="3840480"/>
            <a:ext cx="1036882" cy="1194590"/>
            <a:chOff x="984958" y="1389758"/>
            <a:chExt cx="2723182" cy="3320192"/>
          </a:xfrm>
        </p:grpSpPr>
        <p:sp>
          <p:nvSpPr>
            <p:cNvPr id="1677" name="Google Shape;1677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Rectangle 48"/>
          <p:cNvSpPr/>
          <p:nvPr/>
        </p:nvSpPr>
        <p:spPr>
          <a:xfrm>
            <a:off x="1995354" y="450134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Listen again and repeat.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" name="Track 05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587" y="652596"/>
            <a:ext cx="589644" cy="58964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068" y="1452856"/>
            <a:ext cx="4205317" cy="272439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0385" y="1435974"/>
            <a:ext cx="4278655" cy="300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8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3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6" name="Google Shape;1676;p41"/>
          <p:cNvGrpSpPr/>
          <p:nvPr/>
        </p:nvGrpSpPr>
        <p:grpSpPr>
          <a:xfrm>
            <a:off x="80718" y="3840480"/>
            <a:ext cx="1036882" cy="1194590"/>
            <a:chOff x="984958" y="1389759"/>
            <a:chExt cx="2723182" cy="3320192"/>
          </a:xfrm>
        </p:grpSpPr>
        <p:sp>
          <p:nvSpPr>
            <p:cNvPr id="1677" name="Google Shape;1677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065801" y="1389759"/>
              <a:ext cx="1153077" cy="1827397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Rectangle 48"/>
          <p:cNvSpPr/>
          <p:nvPr/>
        </p:nvSpPr>
        <p:spPr>
          <a:xfrm>
            <a:off x="1649914" y="470454"/>
            <a:ext cx="648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pairs. Act and say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68" y="1452856"/>
            <a:ext cx="4205317" cy="272439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385" y="1435974"/>
            <a:ext cx="4278655" cy="300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3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84</Words>
  <Application>Microsoft Office PowerPoint</Application>
  <PresentationFormat>On-screen Show (16:9)</PresentationFormat>
  <Paragraphs>19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.VnCourier New</vt:lpstr>
      <vt:lpstr>.VnCourier</vt:lpstr>
      <vt:lpstr>Comfortaa</vt:lpstr>
      <vt:lpstr>Sport Day</vt:lpstr>
      <vt:lpstr>Work Sans</vt:lpstr>
      <vt:lpstr>Catamaran</vt:lpstr>
      <vt:lpstr>Arial</vt:lpstr>
      <vt:lpstr>Script MT Bold</vt:lpstr>
      <vt:lpstr>Times New Roman</vt:lpstr>
      <vt:lpstr>Vibur</vt:lpstr>
      <vt:lpstr>Roboto Slab Light</vt:lpstr>
      <vt:lpstr>Learning the Days of the Week by Slidesgo </vt:lpstr>
      <vt:lpstr>My pets Lesson 2 - Period 3</vt:lpstr>
      <vt:lpstr>Warm-up and review</vt:lpstr>
      <vt:lpstr>PowerPoint Presentation</vt:lpstr>
      <vt:lpstr>Look, listen and repeat.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pets lesson 1 period 1</dc:title>
  <dc:creator>DELL</dc:creator>
  <cp:lastModifiedBy>Admin</cp:lastModifiedBy>
  <cp:revision>68</cp:revision>
  <dcterms:modified xsi:type="dcterms:W3CDTF">2025-03-24T09:31:07Z</dcterms:modified>
</cp:coreProperties>
</file>