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</p:sldMasterIdLst>
  <p:notesMasterIdLst>
    <p:notesMasterId r:id="rId8"/>
  </p:notesMasterIdLst>
  <p:sldIdLst>
    <p:sldId id="303" r:id="rId3"/>
    <p:sldId id="337" r:id="rId4"/>
    <p:sldId id="310" r:id="rId5"/>
    <p:sldId id="338" r:id="rId6"/>
    <p:sldId id="339" r:id="rId7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5" d="100"/>
          <a:sy n="45" d="100"/>
        </p:scale>
        <p:origin x="726" y="6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1291</TotalTime>
  <Words>95</Words>
  <Application>Microsoft Office PowerPoint</Application>
  <PresentationFormat>Custom</PresentationFormat>
  <Paragraphs>24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宋体</vt:lpstr>
      <vt:lpstr>#9Slide03 AmpleSoft Bold</vt:lpstr>
      <vt:lpstr>Arial</vt:lpstr>
      <vt:lpstr>Bahiana</vt:lpstr>
      <vt:lpstr>Calibri</vt:lpstr>
      <vt:lpstr>Cambria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121</cp:revision>
  <dcterms:created xsi:type="dcterms:W3CDTF">2022-01-04T14:27:59Z</dcterms:created>
  <dcterms:modified xsi:type="dcterms:W3CDTF">2025-03-25T09:27:46Z</dcterms:modified>
  <cp:category>9Slide.vn</cp:category>
</cp:coreProperties>
</file>