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3"/>
  </p:notesMasterIdLst>
  <p:sldIdLst>
    <p:sldId id="259" r:id="rId6"/>
    <p:sldId id="273" r:id="rId7"/>
    <p:sldId id="275" r:id="rId8"/>
    <p:sldId id="280" r:id="rId9"/>
    <p:sldId id="295" r:id="rId10"/>
    <p:sldId id="309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585"/>
    <a:srgbClr val="00CC99"/>
    <a:srgbClr val="FF75A0"/>
    <a:srgbClr val="FEF0DB"/>
    <a:srgbClr val="FFFFFF"/>
    <a:srgbClr val="CC9900"/>
    <a:srgbClr val="FF4780"/>
    <a:srgbClr val="FFEEE1"/>
    <a:srgbClr val="FFF89A"/>
    <a:srgbClr val="FF6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 showGuides="1">
      <p:cViewPr varScale="1">
        <p:scale>
          <a:sx n="66" d="100"/>
          <a:sy n="66" d="100"/>
        </p:scale>
        <p:origin x="834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4116-FC9B-48C5-976A-9F557E94141D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BC84-7ABE-44DD-8E49-15D2139DE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63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1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69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58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80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097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360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546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100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976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97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074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356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2969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3BA1170-C788-EAA4-2672-EEE8D4C360B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9Slide.vn - 2019">
            <a:extLst>
              <a:ext uri="{FF2B5EF4-FFF2-40B4-BE49-F238E27FC236}">
                <a16:creationId xmlns:a16="http://schemas.microsoft.com/office/drawing/2014/main" id="{53080464-35BA-4930-BBAF-57057D498B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13521B-D89C-9CB2-9031-2CDEF7ECEC6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11" Type="http://schemas.openxmlformats.org/officeDocument/2006/relationships/image" Target="../media/image11.gif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24" t="3061"/>
          <a:stretch/>
        </p:blipFill>
        <p:spPr>
          <a:xfrm>
            <a:off x="5584037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939" y="4710703"/>
            <a:ext cx="2147297" cy="2147297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039168" y="-326571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1356305" y="1213272"/>
            <a:ext cx="4351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solidFill>
                  <a:prstClr val="black"/>
                </a:solidFill>
                <a:cs typeface="Arial" panose="020B0604020202020204" pitchFamily="34" charset="0"/>
              </a:rPr>
              <a:t>Cơ thể người được hình thành từ đâu?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6248400" y="108858"/>
            <a:ext cx="5597313" cy="2999004"/>
            <a:chOff x="7349021" y="1386479"/>
            <a:chExt cx="4623987" cy="299900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1386479"/>
              <a:ext cx="4623987" cy="2924264"/>
            </a:xfrm>
            <a:prstGeom prst="roundRect">
              <a:avLst>
                <a:gd name="adj" fmla="val 27168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403899" y="1523161"/>
              <a:ext cx="44732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Cơ thể người được hình thành từ sự kết hợp giữa trứng của mẹ và tinh trùng của bố qua thụ tinh tạo thành hợp tử.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925287" y="98879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1033107" y="166379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</a:rPr>
              <a:t>Bào thai được hình thành từ đâu?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5900057" y="359230"/>
            <a:ext cx="5945429" cy="2673892"/>
            <a:chOff x="7349021" y="2594357"/>
            <a:chExt cx="4623987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2494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435088" y="2851509"/>
              <a:ext cx="4473214" cy="136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Bào thai được hình thành từ trứng gặp tinh trùng.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A1924F2-4EA4-4F9A-9332-A248F619E7CD}"/>
              </a:ext>
            </a:extLst>
          </p:cNvPr>
          <p:cNvGrpSpPr/>
          <p:nvPr/>
        </p:nvGrpSpPr>
        <p:grpSpPr>
          <a:xfrm>
            <a:off x="247940" y="821492"/>
            <a:ext cx="11770378" cy="6112594"/>
            <a:chOff x="21879" y="897806"/>
            <a:chExt cx="11770378" cy="611259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E985275-5EF1-4A0C-8069-751113A6ABCA}"/>
                </a:ext>
              </a:extLst>
            </p:cNvPr>
            <p:cNvSpPr/>
            <p:nvPr/>
          </p:nvSpPr>
          <p:spPr>
            <a:xfrm>
              <a:off x="21879" y="897806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CDED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A2D2EB-FD14-4C15-9A35-6493AB932D15}"/>
                </a:ext>
              </a:extLst>
            </p:cNvPr>
            <p:cNvSpPr/>
            <p:nvPr/>
          </p:nvSpPr>
          <p:spPr>
            <a:xfrm>
              <a:off x="399742" y="1179818"/>
              <a:ext cx="11392515" cy="5830582"/>
            </a:xfrm>
            <a:custGeom>
              <a:avLst/>
              <a:gdLst>
                <a:gd name="connsiteX0" fmla="*/ 4607379 w 9886950"/>
                <a:gd name="connsiteY0" fmla="*/ 0 h 4490358"/>
                <a:gd name="connsiteX1" fmla="*/ 5440083 w 9886950"/>
                <a:gd name="connsiteY1" fmla="*/ 442746 h 4490358"/>
                <a:gd name="connsiteX2" fmla="*/ 5508336 w 9886950"/>
                <a:gd name="connsiteY2" fmla="*/ 568491 h 4490358"/>
                <a:gd name="connsiteX3" fmla="*/ 5526402 w 9886950"/>
                <a:gd name="connsiteY3" fmla="*/ 553142 h 4490358"/>
                <a:gd name="connsiteX4" fmla="*/ 6509656 w 9886950"/>
                <a:gd name="connsiteY4" fmla="*/ 223156 h 4490358"/>
                <a:gd name="connsiteX5" fmla="*/ 7702449 w 9886950"/>
                <a:gd name="connsiteY5" fmla="*/ 749030 h 4490358"/>
                <a:gd name="connsiteX6" fmla="*/ 7780750 w 9886950"/>
                <a:gd name="connsiteY6" fmla="*/ 846920 h 4490358"/>
                <a:gd name="connsiteX7" fmla="*/ 7788073 w 9886950"/>
                <a:gd name="connsiteY7" fmla="*/ 840265 h 4490358"/>
                <a:gd name="connsiteX8" fmla="*/ 8567059 w 9886950"/>
                <a:gd name="connsiteY8" fmla="*/ 560616 h 4490358"/>
                <a:gd name="connsiteX9" fmla="*/ 9791701 w 9886950"/>
                <a:gd name="connsiteY9" fmla="*/ 1785258 h 4490358"/>
                <a:gd name="connsiteX10" fmla="*/ 9521344 w 9886950"/>
                <a:gd name="connsiteY10" fmla="*/ 2552847 h 4490358"/>
                <a:gd name="connsiteX11" fmla="*/ 9466220 w 9886950"/>
                <a:gd name="connsiteY11" fmla="*/ 2612778 h 4490358"/>
                <a:gd name="connsiteX12" fmla="*/ 9507648 w 9886950"/>
                <a:gd name="connsiteY12" fmla="*/ 2643757 h 4490358"/>
                <a:gd name="connsiteX13" fmla="*/ 9886950 w 9886950"/>
                <a:gd name="connsiteY13" fmla="*/ 3448051 h 4490358"/>
                <a:gd name="connsiteX14" fmla="*/ 9154594 w 9886950"/>
                <a:gd name="connsiteY14" fmla="*/ 4443497 h 4490358"/>
                <a:gd name="connsiteX15" fmla="*/ 9100457 w 9886950"/>
                <a:gd name="connsiteY15" fmla="*/ 4457417 h 4490358"/>
                <a:gd name="connsiteX16" fmla="*/ 9100457 w 9886950"/>
                <a:gd name="connsiteY16" fmla="*/ 4457697 h 4490358"/>
                <a:gd name="connsiteX17" fmla="*/ 9099368 w 9886950"/>
                <a:gd name="connsiteY17" fmla="*/ 4457697 h 4490358"/>
                <a:gd name="connsiteX18" fmla="*/ 9054705 w 9886950"/>
                <a:gd name="connsiteY18" fmla="*/ 4469181 h 4490358"/>
                <a:gd name="connsiteX19" fmla="*/ 8844644 w 9886950"/>
                <a:gd name="connsiteY19" fmla="*/ 4490357 h 4490358"/>
                <a:gd name="connsiteX20" fmla="*/ 8634583 w 9886950"/>
                <a:gd name="connsiteY20" fmla="*/ 4469181 h 4490358"/>
                <a:gd name="connsiteX21" fmla="*/ 8589920 w 9886950"/>
                <a:gd name="connsiteY21" fmla="*/ 4457697 h 4490358"/>
                <a:gd name="connsiteX22" fmla="*/ 1862186 w 9886950"/>
                <a:gd name="connsiteY22" fmla="*/ 4457697 h 4490358"/>
                <a:gd name="connsiteX23" fmla="*/ 1857299 w 9886950"/>
                <a:gd name="connsiteY23" fmla="*/ 4458954 h 4490358"/>
                <a:gd name="connsiteX24" fmla="*/ 1545772 w 9886950"/>
                <a:gd name="connsiteY24" fmla="*/ 4490358 h 4490358"/>
                <a:gd name="connsiteX25" fmla="*/ 0 w 9886950"/>
                <a:gd name="connsiteY25" fmla="*/ 2944586 h 4490358"/>
                <a:gd name="connsiteX26" fmla="*/ 562518 w 9886950"/>
                <a:gd name="connsiteY26" fmla="*/ 1751793 h 4490358"/>
                <a:gd name="connsiteX27" fmla="*/ 566772 w 9886950"/>
                <a:gd name="connsiteY27" fmla="*/ 1748612 h 4490358"/>
                <a:gd name="connsiteX28" fmla="*/ 561674 w 9886950"/>
                <a:gd name="connsiteY28" fmla="*/ 1739219 h 4490358"/>
                <a:gd name="connsiteX29" fmla="*/ 511630 w 9886950"/>
                <a:gd name="connsiteY29" fmla="*/ 1491342 h 4490358"/>
                <a:gd name="connsiteX30" fmla="*/ 1148444 w 9886950"/>
                <a:gd name="connsiteY30" fmla="*/ 854529 h 4490358"/>
                <a:gd name="connsiteX31" fmla="*/ 1367402 w 9886950"/>
                <a:gd name="connsiteY31" fmla="*/ 893170 h 4490358"/>
                <a:gd name="connsiteX32" fmla="*/ 1455772 w 9886950"/>
                <a:gd name="connsiteY32" fmla="*/ 934397 h 4490358"/>
                <a:gd name="connsiteX33" fmla="*/ 1526737 w 9886950"/>
                <a:gd name="connsiteY33" fmla="*/ 817585 h 4490358"/>
                <a:gd name="connsiteX34" fmla="*/ 2808515 w 9886950"/>
                <a:gd name="connsiteY34" fmla="*/ 136068 h 4490358"/>
                <a:gd name="connsiteX35" fmla="*/ 3672770 w 9886950"/>
                <a:gd name="connsiteY35" fmla="*/ 400062 h 4490358"/>
                <a:gd name="connsiteX36" fmla="*/ 3761734 w 9886950"/>
                <a:gd name="connsiteY36" fmla="*/ 466588 h 4490358"/>
                <a:gd name="connsiteX37" fmla="*/ 3774675 w 9886950"/>
                <a:gd name="connsiteY37" fmla="*/ 442746 h 4490358"/>
                <a:gd name="connsiteX38" fmla="*/ 4607379 w 9886950"/>
                <a:gd name="connsiteY38" fmla="*/ 0 h 449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86950" h="4490358">
                  <a:moveTo>
                    <a:pt x="4607379" y="0"/>
                  </a:moveTo>
                  <a:cubicBezTo>
                    <a:pt x="4954009" y="0"/>
                    <a:pt x="5259620" y="175625"/>
                    <a:pt x="5440083" y="442746"/>
                  </a:cubicBezTo>
                  <a:lnTo>
                    <a:pt x="5508336" y="568491"/>
                  </a:lnTo>
                  <a:lnTo>
                    <a:pt x="5526402" y="553142"/>
                  </a:lnTo>
                  <a:cubicBezTo>
                    <a:pt x="5793602" y="346993"/>
                    <a:pt x="6136160" y="223156"/>
                    <a:pt x="6509656" y="223156"/>
                  </a:cubicBezTo>
                  <a:cubicBezTo>
                    <a:pt x="6989866" y="223156"/>
                    <a:pt x="7418931" y="427866"/>
                    <a:pt x="7702449" y="749030"/>
                  </a:cubicBezTo>
                  <a:lnTo>
                    <a:pt x="7780750" y="846920"/>
                  </a:lnTo>
                  <a:lnTo>
                    <a:pt x="7788073" y="840265"/>
                  </a:lnTo>
                  <a:cubicBezTo>
                    <a:pt x="7999763" y="665562"/>
                    <a:pt x="8271155" y="560616"/>
                    <a:pt x="8567059" y="560616"/>
                  </a:cubicBezTo>
                  <a:cubicBezTo>
                    <a:pt x="9243410" y="560616"/>
                    <a:pt x="9791701" y="1108907"/>
                    <a:pt x="9791701" y="1785258"/>
                  </a:cubicBezTo>
                  <a:cubicBezTo>
                    <a:pt x="9791701" y="2075878"/>
                    <a:pt x="9690469" y="2342853"/>
                    <a:pt x="9521344" y="2552847"/>
                  </a:cubicBezTo>
                  <a:lnTo>
                    <a:pt x="9466220" y="2612778"/>
                  </a:lnTo>
                  <a:lnTo>
                    <a:pt x="9507648" y="2643757"/>
                  </a:lnTo>
                  <a:cubicBezTo>
                    <a:pt x="9739297" y="2834931"/>
                    <a:pt x="9886950" y="3124248"/>
                    <a:pt x="9886950" y="3448051"/>
                  </a:cubicBezTo>
                  <a:cubicBezTo>
                    <a:pt x="9886950" y="3915767"/>
                    <a:pt x="9578884" y="4311529"/>
                    <a:pt x="9154594" y="4443497"/>
                  </a:cubicBezTo>
                  <a:lnTo>
                    <a:pt x="9100457" y="4457417"/>
                  </a:lnTo>
                  <a:lnTo>
                    <a:pt x="9100457" y="4457697"/>
                  </a:lnTo>
                  <a:lnTo>
                    <a:pt x="9099368" y="4457697"/>
                  </a:lnTo>
                  <a:lnTo>
                    <a:pt x="9054705" y="4469181"/>
                  </a:lnTo>
                  <a:cubicBezTo>
                    <a:pt x="8986853" y="4483066"/>
                    <a:pt x="8916600" y="4490357"/>
                    <a:pt x="8844644" y="4490357"/>
                  </a:cubicBezTo>
                  <a:cubicBezTo>
                    <a:pt x="8772688" y="4490357"/>
                    <a:pt x="8702435" y="4483066"/>
                    <a:pt x="8634583" y="4469181"/>
                  </a:cubicBezTo>
                  <a:lnTo>
                    <a:pt x="8589920" y="4457697"/>
                  </a:lnTo>
                  <a:lnTo>
                    <a:pt x="1862186" y="4457697"/>
                  </a:lnTo>
                  <a:lnTo>
                    <a:pt x="1857299" y="4458954"/>
                  </a:lnTo>
                  <a:cubicBezTo>
                    <a:pt x="1756673" y="4479545"/>
                    <a:pt x="1652485" y="4490358"/>
                    <a:pt x="1545772" y="4490358"/>
                  </a:cubicBezTo>
                  <a:cubicBezTo>
                    <a:pt x="692066" y="4490358"/>
                    <a:pt x="0" y="3798292"/>
                    <a:pt x="0" y="2944586"/>
                  </a:cubicBezTo>
                  <a:cubicBezTo>
                    <a:pt x="0" y="2464377"/>
                    <a:pt x="218974" y="2035311"/>
                    <a:pt x="562518" y="1751793"/>
                  </a:cubicBezTo>
                  <a:lnTo>
                    <a:pt x="566772" y="1748612"/>
                  </a:lnTo>
                  <a:lnTo>
                    <a:pt x="561674" y="1739219"/>
                  </a:lnTo>
                  <a:cubicBezTo>
                    <a:pt x="529450" y="1663032"/>
                    <a:pt x="511630" y="1579268"/>
                    <a:pt x="511630" y="1491342"/>
                  </a:cubicBezTo>
                  <a:cubicBezTo>
                    <a:pt x="511630" y="1139639"/>
                    <a:pt x="796741" y="854529"/>
                    <a:pt x="1148444" y="854529"/>
                  </a:cubicBezTo>
                  <a:cubicBezTo>
                    <a:pt x="1225379" y="854529"/>
                    <a:pt x="1299127" y="868172"/>
                    <a:pt x="1367402" y="893170"/>
                  </a:cubicBezTo>
                  <a:lnTo>
                    <a:pt x="1455772" y="934397"/>
                  </a:lnTo>
                  <a:lnTo>
                    <a:pt x="1526737" y="817585"/>
                  </a:lnTo>
                  <a:cubicBezTo>
                    <a:pt x="1804523" y="406407"/>
                    <a:pt x="2274949" y="136068"/>
                    <a:pt x="2808515" y="136068"/>
                  </a:cubicBezTo>
                  <a:cubicBezTo>
                    <a:pt x="3128654" y="136068"/>
                    <a:pt x="3426063" y="233390"/>
                    <a:pt x="3672770" y="400062"/>
                  </a:cubicBezTo>
                  <a:lnTo>
                    <a:pt x="3761734" y="466588"/>
                  </a:lnTo>
                  <a:lnTo>
                    <a:pt x="3774675" y="442746"/>
                  </a:lnTo>
                  <a:cubicBezTo>
                    <a:pt x="3955139" y="175625"/>
                    <a:pt x="4260749" y="0"/>
                    <a:pt x="4607379" y="0"/>
                  </a:cubicBezTo>
                  <a:close/>
                </a:path>
              </a:pathLst>
            </a:custGeom>
            <a:solidFill>
              <a:srgbClr val="9A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C1186BA-102F-4BC4-BA1F-472A0D2D2A87}"/>
              </a:ext>
            </a:extLst>
          </p:cNvPr>
          <p:cNvSpPr/>
          <p:nvPr/>
        </p:nvSpPr>
        <p:spPr>
          <a:xfrm>
            <a:off x="2376926" y="850559"/>
            <a:ext cx="7402286" cy="6054461"/>
          </a:xfrm>
          <a:prstGeom prst="triangle">
            <a:avLst>
              <a:gd name="adj" fmla="val 50153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AB7CF-6839-46B8-9771-9EC408871FC9}"/>
              </a:ext>
            </a:extLst>
          </p:cNvPr>
          <p:cNvGrpSpPr/>
          <p:nvPr/>
        </p:nvGrpSpPr>
        <p:grpSpPr>
          <a:xfrm>
            <a:off x="5635751" y="0"/>
            <a:ext cx="920496" cy="1687669"/>
            <a:chOff x="5663184" y="852692"/>
            <a:chExt cx="920496" cy="16876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7A6CE-BEA7-4B70-A2A4-9460BB104BD5}"/>
                </a:ext>
              </a:extLst>
            </p:cNvPr>
            <p:cNvGrpSpPr/>
            <p:nvPr/>
          </p:nvGrpSpPr>
          <p:grpSpPr>
            <a:xfrm>
              <a:off x="5663184" y="1699774"/>
              <a:ext cx="920496" cy="840587"/>
              <a:chOff x="5663184" y="1699774"/>
              <a:chExt cx="920496" cy="84058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82ADB1B-44E6-4BF7-832C-F02280B798F0}"/>
                  </a:ext>
                </a:extLst>
              </p:cNvPr>
              <p:cNvGrpSpPr/>
              <p:nvPr/>
            </p:nvGrpSpPr>
            <p:grpSpPr>
              <a:xfrm>
                <a:off x="5663184" y="1699774"/>
                <a:ext cx="920496" cy="741670"/>
                <a:chOff x="5663184" y="1699774"/>
                <a:chExt cx="920496" cy="741670"/>
              </a:xfrm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E264971B-309F-4304-AFAE-0190A1CF2A2B}"/>
                    </a:ext>
                  </a:extLst>
                </p:cNvPr>
                <p:cNvSpPr/>
                <p:nvPr/>
              </p:nvSpPr>
              <p:spPr>
                <a:xfrm>
                  <a:off x="5663184" y="1699774"/>
                  <a:ext cx="920496" cy="665474"/>
                </a:xfrm>
                <a:prstGeom prst="trapezoid">
                  <a:avLst>
                    <a:gd name="adj" fmla="val 31871"/>
                  </a:avLst>
                </a:prstGeom>
                <a:solidFill>
                  <a:srgbClr val="354E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064E5B9-1503-44B3-85E7-50A58C786A26}"/>
                    </a:ext>
                  </a:extLst>
                </p:cNvPr>
                <p:cNvSpPr/>
                <p:nvPr/>
              </p:nvSpPr>
              <p:spPr>
                <a:xfrm>
                  <a:off x="5663184" y="2283568"/>
                  <a:ext cx="920496" cy="157876"/>
                </a:xfrm>
                <a:prstGeom prst="ellipse">
                  <a:avLst/>
                </a:prstGeom>
                <a:solidFill>
                  <a:srgbClr val="5077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C911AA4-7D9F-4FBC-AEA3-E8074444858C}"/>
                  </a:ext>
                </a:extLst>
              </p:cNvPr>
              <p:cNvSpPr/>
              <p:nvPr/>
            </p:nvSpPr>
            <p:spPr>
              <a:xfrm>
                <a:off x="5955467" y="2283568"/>
                <a:ext cx="336481" cy="256793"/>
              </a:xfrm>
              <a:custGeom>
                <a:avLst/>
                <a:gdLst>
                  <a:gd name="connsiteX0" fmla="*/ 41702 w 487680"/>
                  <a:gd name="connsiteY0" fmla="*/ 0 h 372184"/>
                  <a:gd name="connsiteX1" fmla="*/ 85846 w 487680"/>
                  <a:gd name="connsiteY1" fmla="*/ 5105 h 372184"/>
                  <a:gd name="connsiteX2" fmla="*/ 264995 w 487680"/>
                  <a:gd name="connsiteY2" fmla="*/ 11308 h 372184"/>
                  <a:gd name="connsiteX3" fmla="*/ 444145 w 487680"/>
                  <a:gd name="connsiteY3" fmla="*/ 5105 h 372184"/>
                  <a:gd name="connsiteX4" fmla="*/ 449039 w 487680"/>
                  <a:gd name="connsiteY4" fmla="*/ 4539 h 372184"/>
                  <a:gd name="connsiteX5" fmla="*/ 468518 w 487680"/>
                  <a:gd name="connsiteY5" fmla="*/ 33431 h 372184"/>
                  <a:gd name="connsiteX6" fmla="*/ 487680 w 487680"/>
                  <a:gd name="connsiteY6" fmla="*/ 128344 h 372184"/>
                  <a:gd name="connsiteX7" fmla="*/ 243840 w 487680"/>
                  <a:gd name="connsiteY7" fmla="*/ 372184 h 372184"/>
                  <a:gd name="connsiteX8" fmla="*/ 0 w 487680"/>
                  <a:gd name="connsiteY8" fmla="*/ 128344 h 372184"/>
                  <a:gd name="connsiteX9" fmla="*/ 19162 w 487680"/>
                  <a:gd name="connsiteY9" fmla="*/ 33431 h 37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680" h="372184">
                    <a:moveTo>
                      <a:pt x="41702" y="0"/>
                    </a:moveTo>
                    <a:lnTo>
                      <a:pt x="85846" y="5105"/>
                    </a:lnTo>
                    <a:cubicBezTo>
                      <a:pt x="140909" y="9099"/>
                      <a:pt x="201448" y="11308"/>
                      <a:pt x="264995" y="11308"/>
                    </a:cubicBezTo>
                    <a:cubicBezTo>
                      <a:pt x="328542" y="11308"/>
                      <a:pt x="389081" y="9099"/>
                      <a:pt x="444145" y="5105"/>
                    </a:cubicBezTo>
                    <a:lnTo>
                      <a:pt x="449039" y="4539"/>
                    </a:lnTo>
                    <a:lnTo>
                      <a:pt x="468518" y="33431"/>
                    </a:lnTo>
                    <a:cubicBezTo>
                      <a:pt x="480857" y="62603"/>
                      <a:pt x="487680" y="94677"/>
                      <a:pt x="487680" y="128344"/>
                    </a:cubicBezTo>
                    <a:cubicBezTo>
                      <a:pt x="487680" y="263013"/>
                      <a:pt x="378509" y="372184"/>
                      <a:pt x="243840" y="372184"/>
                    </a:cubicBezTo>
                    <a:cubicBezTo>
                      <a:pt x="109171" y="372184"/>
                      <a:pt x="0" y="263013"/>
                      <a:pt x="0" y="128344"/>
                    </a:cubicBezTo>
                    <a:cubicBezTo>
                      <a:pt x="0" y="94677"/>
                      <a:pt x="6823" y="62603"/>
                      <a:pt x="19162" y="3343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594236-375E-4F24-A70E-821570FCFAA6}"/>
                </a:ext>
              </a:extLst>
            </p:cNvPr>
            <p:cNvCxnSpPr>
              <a:cxnSpLocks/>
            </p:cNvCxnSpPr>
            <p:nvPr/>
          </p:nvCxnSpPr>
          <p:spPr>
            <a:xfrm>
              <a:off x="6123432" y="852692"/>
              <a:ext cx="0" cy="839438"/>
            </a:xfrm>
            <a:prstGeom prst="line">
              <a:avLst/>
            </a:prstGeom>
            <a:ln w="28575">
              <a:solidFill>
                <a:srgbClr val="354E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17961C0E-27DC-48DB-A736-8496ADF6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31" b="4649"/>
          <a:stretch/>
        </p:blipFill>
        <p:spPr>
          <a:xfrm>
            <a:off x="8093254" y="-359748"/>
            <a:ext cx="4865117" cy="3265475"/>
          </a:xfrm>
          <a:prstGeom prst="rect">
            <a:avLst/>
          </a:prstGeom>
        </p:spPr>
      </p:pic>
      <p:pic>
        <p:nvPicPr>
          <p:cNvPr id="24" name="Picture 4" descr="Thay đổi thói quen, sống khoẻ mỗi ngày - Xét nghiệm Dr.Labo">
            <a:extLst>
              <a:ext uri="{FF2B5EF4-FFF2-40B4-BE49-F238E27FC236}">
                <a16:creationId xmlns:a16="http://schemas.microsoft.com/office/drawing/2014/main" id="{B4D5863D-490E-41B1-9E5D-9F39FF48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0476" l="9874" r="89874">
                        <a14:foregroundMark x1="18494" y1="48810" x2="20000" y2="67857"/>
                        <a14:foregroundMark x1="25021" y1="28274" x2="25021" y2="28274"/>
                        <a14:foregroundMark x1="22845" y1="23958" x2="28368" y2="29762"/>
                        <a14:foregroundMark x1="23515" y1="44792" x2="20251" y2="62798"/>
                        <a14:foregroundMark x1="35230" y1="45982" x2="36151" y2="72917"/>
                        <a14:foregroundMark x1="32469" y1="47768" x2="31967" y2="55655"/>
                        <a14:foregroundMark x1="31967" y1="55655" x2="36569" y2="56101"/>
                        <a14:foregroundMark x1="36569" y1="56101" x2="36569" y2="48363"/>
                        <a14:foregroundMark x1="36569" y1="48363" x2="35900" y2="48810"/>
                        <a14:foregroundMark x1="35230" y1="34226" x2="34728" y2="42113"/>
                        <a14:foregroundMark x1="49289" y1="19196" x2="60000" y2="19048"/>
                        <a14:foregroundMark x1="39247" y1="19196" x2="45607" y2="19792"/>
                        <a14:foregroundMark x1="39414" y1="16815" x2="46192" y2="25000"/>
                        <a14:foregroundMark x1="46192" y1="25000" x2="45105" y2="15923"/>
                        <a14:foregroundMark x1="45105" y1="15923" x2="40418" y2="14286"/>
                        <a14:foregroundMark x1="36569" y1="15923" x2="41255" y2="27381"/>
                        <a14:foregroundMark x1="41255" y1="27381" x2="45105" y2="29315"/>
                        <a14:foregroundMark x1="46611" y1="13542" x2="38075" y2="12946"/>
                        <a14:foregroundMark x1="38075" y1="12946" x2="37071" y2="13393"/>
                        <a14:foregroundMark x1="70544" y1="26935" x2="85021" y2="22321"/>
                        <a14:foregroundMark x1="79833" y1="38542" x2="81674" y2="46429"/>
                        <a14:foregroundMark x1="81674" y1="46429" x2="79749" y2="64137"/>
                        <a14:foregroundMark x1="80335" y1="64286" x2="78661" y2="76042"/>
                        <a14:foregroundMark x1="79079" y1="49256" x2="79247" y2="59821"/>
                        <a14:foregroundMark x1="66527" y1="35714" x2="65774" y2="40327"/>
                        <a14:foregroundMark x1="69707" y1="37054" x2="69205" y2="40923"/>
                        <a14:foregroundMark x1="31799" y1="68155" x2="38326" y2="68750"/>
                        <a14:foregroundMark x1="34226" y1="72321" x2="34477" y2="76935"/>
                        <a14:foregroundMark x1="37573" y1="71875" x2="37657" y2="79911"/>
                        <a14:foregroundMark x1="33054" y1="78423" x2="33138" y2="79464"/>
                        <a14:foregroundMark x1="33640" y1="77679" x2="32301" y2="83482"/>
                        <a14:foregroundMark x1="33389" y1="83333" x2="32469" y2="90179"/>
                        <a14:foregroundMark x1="20084" y1="89732" x2="20084" y2="89732"/>
                        <a14:foregroundMark x1="46527" y1="11161" x2="35565" y2="15327"/>
                        <a14:foregroundMark x1="35565" y1="15327" x2="36318" y2="24702"/>
                        <a14:foregroundMark x1="36318" y1="24702" x2="40418" y2="28869"/>
                        <a14:foregroundMark x1="40418" y1="28869" x2="45105" y2="29315"/>
                        <a14:foregroundMark x1="42092" y1="13542" x2="36151" y2="13988"/>
                        <a14:foregroundMark x1="36151" y1="13988" x2="35816" y2="14435"/>
                        <a14:foregroundMark x1="67364" y1="86012" x2="66695" y2="90476"/>
                        <a14:foregroundMark x1="62929" y1="84970" x2="63180" y2="87054"/>
                        <a14:foregroundMark x1="69372" y1="50744" x2="69372" y2="50744"/>
                        <a14:foregroundMark x1="69038" y1="51637" x2="69038" y2="51637"/>
                        <a14:foregroundMark x1="22343" y1="27827" x2="26192" y2="35565"/>
                        <a14:foregroundMark x1="45774" y1="11458" x2="39582" y2="12351"/>
                        <a14:foregroundMark x1="39582" y1="12351" x2="35649" y2="17113"/>
                        <a14:foregroundMark x1="35649" y1="17113" x2="36987" y2="26042"/>
                        <a14:foregroundMark x1="36987" y1="26042" x2="41674" y2="28274"/>
                        <a14:foregroundMark x1="35900" y1="17560" x2="35900" y2="23958"/>
                        <a14:foregroundMark x1="35649" y1="18006" x2="34561" y2="23810"/>
                        <a14:backgroundMark x1="33628" y1="23276" x2="35146" y2="29464"/>
                        <a14:backgroundMark x1="37657" y1="33185" x2="40586" y2="352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31" y="0"/>
            <a:ext cx="3426958" cy="19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C8605B-35DE-7E71-7E9E-CD17462AC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95" y="1774739"/>
            <a:ext cx="4499238" cy="15668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78BF6E-A771-18A4-C3F5-C1249724B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302" y="3150721"/>
            <a:ext cx="1914310" cy="9266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6E0BB7-51C9-3F8B-5883-067A68929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37" y="3971432"/>
            <a:ext cx="11071296" cy="2572735"/>
          </a:xfrm>
          <a:prstGeom prst="rect">
            <a:avLst/>
          </a:prstGeom>
        </p:spPr>
      </p:pic>
      <p:pic>
        <p:nvPicPr>
          <p:cNvPr id="27" name="Picture 2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5A85422-8439-3C3C-B2ED-0D5466628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D3EBD3-8787-4366-BC3C-C9F5B8AE0F45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7E78CB-14BC-49F5-BC39-7F80DCD7D0B7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2A9F15-C516-4519-9D74-8A227BC29F61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AEC855-319A-47D4-B0A5-0E711496B79B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5B9A0E-2A38-4EF3-8083-AE07A90DB2DA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68E064-7CC2-4628-A187-AB10089A61E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BAD4100-E865-4A9B-8B01-91A047AEE905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CAA6E99-C3BB-4076-BF46-94B47FB8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" y="473736"/>
            <a:ext cx="2519716" cy="2043013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7C4561A7-8072-411E-B2F1-A61D9217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10807778" y="198685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BC43D03-8728-4C3D-965E-1A0002FFBDC9}"/>
              </a:ext>
            </a:extLst>
          </p:cNvPr>
          <p:cNvGrpSpPr/>
          <p:nvPr/>
        </p:nvGrpSpPr>
        <p:grpSpPr>
          <a:xfrm>
            <a:off x="438115" y="3227168"/>
            <a:ext cx="2863524" cy="3326388"/>
            <a:chOff x="438115" y="3035956"/>
            <a:chExt cx="2863524" cy="33263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B0D4D0D-F658-45E8-9B15-F3B398C79BF0}"/>
                </a:ext>
              </a:extLst>
            </p:cNvPr>
            <p:cNvGrpSpPr/>
            <p:nvPr/>
          </p:nvGrpSpPr>
          <p:grpSpPr>
            <a:xfrm>
              <a:off x="864614" y="3276853"/>
              <a:ext cx="242566" cy="959721"/>
              <a:chOff x="1885573" y="3215073"/>
              <a:chExt cx="242566" cy="95972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053FD4C-8F24-4042-B96E-110460D2E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77" y="3224421"/>
                <a:ext cx="45568" cy="658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A4C134C-7045-4235-85D1-F9A49C646ECA}"/>
                  </a:ext>
                </a:extLst>
              </p:cNvPr>
              <p:cNvGrpSpPr/>
              <p:nvPr/>
            </p:nvGrpSpPr>
            <p:grpSpPr>
              <a:xfrm>
                <a:off x="1885573" y="3215073"/>
                <a:ext cx="242566" cy="959721"/>
                <a:chOff x="1885573" y="3215073"/>
                <a:chExt cx="242566" cy="959721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610D09-9EB7-4FAC-9A60-133F4689E691}"/>
                    </a:ext>
                  </a:extLst>
                </p:cNvPr>
                <p:cNvSpPr/>
                <p:nvPr/>
              </p:nvSpPr>
              <p:spPr>
                <a:xfrm>
                  <a:off x="1885573" y="3506038"/>
                  <a:ext cx="242566" cy="668756"/>
                </a:xfrm>
                <a:custGeom>
                  <a:avLst/>
                  <a:gdLst>
                    <a:gd name="connsiteX0" fmla="*/ 72549 w 242566"/>
                    <a:gd name="connsiteY0" fmla="*/ 916 h 641201"/>
                    <a:gd name="connsiteX1" fmla="*/ 67469 w 242566"/>
                    <a:gd name="connsiteY1" fmla="*/ 66956 h 641201"/>
                    <a:gd name="connsiteX2" fmla="*/ 31909 w 242566"/>
                    <a:gd name="connsiteY2" fmla="*/ 193956 h 641201"/>
                    <a:gd name="connsiteX3" fmla="*/ 31909 w 242566"/>
                    <a:gd name="connsiteY3" fmla="*/ 564796 h 641201"/>
                    <a:gd name="connsiteX4" fmla="*/ 11589 w 242566"/>
                    <a:gd name="connsiteY4" fmla="*/ 635916 h 641201"/>
                    <a:gd name="connsiteX5" fmla="*/ 235109 w 242566"/>
                    <a:gd name="connsiteY5" fmla="*/ 625756 h 641201"/>
                    <a:gd name="connsiteX6" fmla="*/ 189389 w 242566"/>
                    <a:gd name="connsiteY6" fmla="*/ 544476 h 641201"/>
                    <a:gd name="connsiteX7" fmla="*/ 189389 w 242566"/>
                    <a:gd name="connsiteY7" fmla="*/ 112676 h 641201"/>
                    <a:gd name="connsiteX8" fmla="*/ 72549 w 242566"/>
                    <a:gd name="connsiteY8" fmla="*/ 916 h 641201"/>
                    <a:gd name="connsiteX0" fmla="*/ 72549 w 242566"/>
                    <a:gd name="connsiteY0" fmla="*/ 1365 h 641650"/>
                    <a:gd name="connsiteX1" fmla="*/ 67469 w 242566"/>
                    <a:gd name="connsiteY1" fmla="*/ 67405 h 641650"/>
                    <a:gd name="connsiteX2" fmla="*/ 31909 w 242566"/>
                    <a:gd name="connsiteY2" fmla="*/ 194405 h 641650"/>
                    <a:gd name="connsiteX3" fmla="*/ 31909 w 242566"/>
                    <a:gd name="connsiteY3" fmla="*/ 565245 h 641650"/>
                    <a:gd name="connsiteX4" fmla="*/ 11589 w 242566"/>
                    <a:gd name="connsiteY4" fmla="*/ 636365 h 641650"/>
                    <a:gd name="connsiteX5" fmla="*/ 235109 w 242566"/>
                    <a:gd name="connsiteY5" fmla="*/ 626205 h 641650"/>
                    <a:gd name="connsiteX6" fmla="*/ 189389 w 242566"/>
                    <a:gd name="connsiteY6" fmla="*/ 544925 h 641650"/>
                    <a:gd name="connsiteX7" fmla="*/ 171162 w 242566"/>
                    <a:gd name="connsiteY7" fmla="*/ 125276 h 641650"/>
                    <a:gd name="connsiteX8" fmla="*/ 72549 w 242566"/>
                    <a:gd name="connsiteY8" fmla="*/ 1365 h 641650"/>
                    <a:gd name="connsiteX0" fmla="*/ 115079 w 242566"/>
                    <a:gd name="connsiteY0" fmla="*/ 947 h 668573"/>
                    <a:gd name="connsiteX1" fmla="*/ 67469 w 242566"/>
                    <a:gd name="connsiteY1" fmla="*/ 94328 h 668573"/>
                    <a:gd name="connsiteX2" fmla="*/ 31909 w 242566"/>
                    <a:gd name="connsiteY2" fmla="*/ 221328 h 668573"/>
                    <a:gd name="connsiteX3" fmla="*/ 31909 w 242566"/>
                    <a:gd name="connsiteY3" fmla="*/ 592168 h 668573"/>
                    <a:gd name="connsiteX4" fmla="*/ 11589 w 242566"/>
                    <a:gd name="connsiteY4" fmla="*/ 663288 h 668573"/>
                    <a:gd name="connsiteX5" fmla="*/ 235109 w 242566"/>
                    <a:gd name="connsiteY5" fmla="*/ 653128 h 668573"/>
                    <a:gd name="connsiteX6" fmla="*/ 189389 w 242566"/>
                    <a:gd name="connsiteY6" fmla="*/ 571848 h 668573"/>
                    <a:gd name="connsiteX7" fmla="*/ 171162 w 242566"/>
                    <a:gd name="connsiteY7" fmla="*/ 152199 h 668573"/>
                    <a:gd name="connsiteX8" fmla="*/ 115079 w 242566"/>
                    <a:gd name="connsiteY8" fmla="*/ 947 h 668573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  <a:gd name="connsiteX0" fmla="*/ 115079 w 242566"/>
                    <a:gd name="connsiteY0" fmla="*/ 1130 h 668756"/>
                    <a:gd name="connsiteX1" fmla="*/ 67469 w 242566"/>
                    <a:gd name="connsiteY1" fmla="*/ 94511 h 668756"/>
                    <a:gd name="connsiteX2" fmla="*/ 31909 w 242566"/>
                    <a:gd name="connsiteY2" fmla="*/ 221511 h 668756"/>
                    <a:gd name="connsiteX3" fmla="*/ 31909 w 242566"/>
                    <a:gd name="connsiteY3" fmla="*/ 592351 h 668756"/>
                    <a:gd name="connsiteX4" fmla="*/ 11589 w 242566"/>
                    <a:gd name="connsiteY4" fmla="*/ 663471 h 668756"/>
                    <a:gd name="connsiteX5" fmla="*/ 235109 w 242566"/>
                    <a:gd name="connsiteY5" fmla="*/ 653311 h 668756"/>
                    <a:gd name="connsiteX6" fmla="*/ 189389 w 242566"/>
                    <a:gd name="connsiteY6" fmla="*/ 572031 h 668756"/>
                    <a:gd name="connsiteX7" fmla="*/ 155973 w 242566"/>
                    <a:gd name="connsiteY7" fmla="*/ 158458 h 668756"/>
                    <a:gd name="connsiteX8" fmla="*/ 115079 w 242566"/>
                    <a:gd name="connsiteY8" fmla="*/ 1130 h 668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566" h="668756">
                      <a:moveTo>
                        <a:pt x="115079" y="1130"/>
                      </a:moveTo>
                      <a:cubicBezTo>
                        <a:pt x="100328" y="-9528"/>
                        <a:pt x="81331" y="57781"/>
                        <a:pt x="67469" y="94511"/>
                      </a:cubicBezTo>
                      <a:cubicBezTo>
                        <a:pt x="53607" y="131241"/>
                        <a:pt x="37836" y="138538"/>
                        <a:pt x="31909" y="221511"/>
                      </a:cubicBezTo>
                      <a:cubicBezTo>
                        <a:pt x="25982" y="304484"/>
                        <a:pt x="35296" y="518691"/>
                        <a:pt x="31909" y="592351"/>
                      </a:cubicBezTo>
                      <a:cubicBezTo>
                        <a:pt x="28522" y="666011"/>
                        <a:pt x="-22278" y="653311"/>
                        <a:pt x="11589" y="663471"/>
                      </a:cubicBezTo>
                      <a:cubicBezTo>
                        <a:pt x="45456" y="673631"/>
                        <a:pt x="205476" y="668551"/>
                        <a:pt x="235109" y="653311"/>
                      </a:cubicBezTo>
                      <a:cubicBezTo>
                        <a:pt x="264742" y="638071"/>
                        <a:pt x="197009" y="657544"/>
                        <a:pt x="189389" y="572031"/>
                      </a:cubicBezTo>
                      <a:cubicBezTo>
                        <a:pt x="181769" y="486518"/>
                        <a:pt x="174433" y="253608"/>
                        <a:pt x="155973" y="158458"/>
                      </a:cubicBezTo>
                      <a:cubicBezTo>
                        <a:pt x="137513" y="63308"/>
                        <a:pt x="129830" y="11788"/>
                        <a:pt x="115079" y="1130"/>
                      </a:cubicBezTo>
                      <a:close/>
                    </a:path>
                  </a:pathLst>
                </a:custGeom>
                <a:solidFill>
                  <a:srgbClr val="4561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1C594CF-FDC4-4C6A-B770-871AF17F7CCD}"/>
                    </a:ext>
                  </a:extLst>
                </p:cNvPr>
                <p:cNvSpPr/>
                <p:nvPr/>
              </p:nvSpPr>
              <p:spPr>
                <a:xfrm>
                  <a:off x="1950720" y="3419545"/>
                  <a:ext cx="71120" cy="172987"/>
                </a:xfrm>
                <a:prstGeom prst="rect">
                  <a:avLst/>
                </a:prstGeom>
                <a:solidFill>
                  <a:srgbClr val="2743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5409BB-8212-45AC-8F44-2A038571D161}"/>
                    </a:ext>
                  </a:extLst>
                </p:cNvPr>
                <p:cNvCxnSpPr>
                  <a:endCxn id="31" idx="0"/>
                </p:cNvCxnSpPr>
                <p:nvPr/>
              </p:nvCxnSpPr>
              <p:spPr>
                <a:xfrm>
                  <a:off x="1986280" y="3251874"/>
                  <a:ext cx="0" cy="1676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9698731-0CFB-4C46-8846-F94FDAF0598A}"/>
                    </a:ext>
                  </a:extLst>
                </p:cNvPr>
                <p:cNvCxnSpPr/>
                <p:nvPr/>
              </p:nvCxnSpPr>
              <p:spPr>
                <a:xfrm>
                  <a:off x="1975940" y="3215073"/>
                  <a:ext cx="152199" cy="12701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71C46B1-6CED-4997-843F-5FBBB86C2585}"/>
                    </a:ext>
                  </a:extLst>
                </p:cNvPr>
                <p:cNvSpPr/>
                <p:nvPr/>
              </p:nvSpPr>
              <p:spPr>
                <a:xfrm>
                  <a:off x="1950720" y="390502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ECC894F-2CCD-402B-B829-983DE345F193}"/>
                    </a:ext>
                  </a:extLst>
                </p:cNvPr>
                <p:cNvSpPr/>
                <p:nvPr/>
              </p:nvSpPr>
              <p:spPr>
                <a:xfrm>
                  <a:off x="1950720" y="3959386"/>
                  <a:ext cx="93769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0EFE42-FA94-4C79-8DDE-06D1016120F5}"/>
                </a:ext>
              </a:extLst>
            </p:cNvPr>
            <p:cNvSpPr/>
            <p:nvPr/>
          </p:nvSpPr>
          <p:spPr>
            <a:xfrm>
              <a:off x="2231006" y="3035956"/>
              <a:ext cx="523462" cy="1172542"/>
            </a:xfrm>
            <a:custGeom>
              <a:avLst/>
              <a:gdLst>
                <a:gd name="connsiteX0" fmla="*/ 50858 w 523462"/>
                <a:gd name="connsiteY0" fmla="*/ 495774 h 1172542"/>
                <a:gd name="connsiteX1" fmla="*/ 101658 w 523462"/>
                <a:gd name="connsiteY1" fmla="*/ 251934 h 1172542"/>
                <a:gd name="connsiteX2" fmla="*/ 213418 w 523462"/>
                <a:gd name="connsiteY2" fmla="*/ 84294 h 1172542"/>
                <a:gd name="connsiteX3" fmla="*/ 345498 w 523462"/>
                <a:gd name="connsiteY3" fmla="*/ 262094 h 1172542"/>
                <a:gd name="connsiteX4" fmla="*/ 416618 w 523462"/>
                <a:gd name="connsiteY4" fmla="*/ 1039334 h 1172542"/>
                <a:gd name="connsiteX5" fmla="*/ 442018 w 523462"/>
                <a:gd name="connsiteY5" fmla="*/ 1140934 h 1172542"/>
                <a:gd name="connsiteX6" fmla="*/ 523298 w 523462"/>
                <a:gd name="connsiteY6" fmla="*/ 1146014 h 1172542"/>
                <a:gd name="connsiteX7" fmla="*/ 462338 w 523462"/>
                <a:gd name="connsiteY7" fmla="*/ 820894 h 1172542"/>
                <a:gd name="connsiteX8" fmla="*/ 436938 w 523462"/>
                <a:gd name="connsiteY8" fmla="*/ 511014 h 1172542"/>
                <a:gd name="connsiteX9" fmla="*/ 370898 w 523462"/>
                <a:gd name="connsiteY9" fmla="*/ 211294 h 1172542"/>
                <a:gd name="connsiteX10" fmla="*/ 304858 w 523462"/>
                <a:gd name="connsiteY10" fmla="*/ 28414 h 1172542"/>
                <a:gd name="connsiteX11" fmla="*/ 203258 w 523462"/>
                <a:gd name="connsiteY11" fmla="*/ 3014 h 1172542"/>
                <a:gd name="connsiteX12" fmla="*/ 127058 w 523462"/>
                <a:gd name="connsiteY12" fmla="*/ 53814 h 1172542"/>
                <a:gd name="connsiteX13" fmla="*/ 55938 w 523462"/>
                <a:gd name="connsiteY13" fmla="*/ 241774 h 1172542"/>
                <a:gd name="connsiteX14" fmla="*/ 58 w 523462"/>
                <a:gd name="connsiteY14" fmla="*/ 475454 h 1172542"/>
                <a:gd name="connsiteX15" fmla="*/ 50858 w 523462"/>
                <a:gd name="connsiteY15" fmla="*/ 495774 h 117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462" h="1172542">
                  <a:moveTo>
                    <a:pt x="50858" y="495774"/>
                  </a:moveTo>
                  <a:cubicBezTo>
                    <a:pt x="67791" y="458521"/>
                    <a:pt x="74565" y="320514"/>
                    <a:pt x="101658" y="251934"/>
                  </a:cubicBezTo>
                  <a:cubicBezTo>
                    <a:pt x="128751" y="183354"/>
                    <a:pt x="172778" y="82601"/>
                    <a:pt x="213418" y="84294"/>
                  </a:cubicBezTo>
                  <a:cubicBezTo>
                    <a:pt x="254058" y="85987"/>
                    <a:pt x="311631" y="102921"/>
                    <a:pt x="345498" y="262094"/>
                  </a:cubicBezTo>
                  <a:cubicBezTo>
                    <a:pt x="379365" y="421267"/>
                    <a:pt x="400531" y="892861"/>
                    <a:pt x="416618" y="1039334"/>
                  </a:cubicBezTo>
                  <a:cubicBezTo>
                    <a:pt x="432705" y="1185807"/>
                    <a:pt x="424238" y="1123154"/>
                    <a:pt x="442018" y="1140934"/>
                  </a:cubicBezTo>
                  <a:cubicBezTo>
                    <a:pt x="459798" y="1158714"/>
                    <a:pt x="519911" y="1199354"/>
                    <a:pt x="523298" y="1146014"/>
                  </a:cubicBezTo>
                  <a:cubicBezTo>
                    <a:pt x="526685" y="1092674"/>
                    <a:pt x="476731" y="926727"/>
                    <a:pt x="462338" y="820894"/>
                  </a:cubicBezTo>
                  <a:cubicBezTo>
                    <a:pt x="447945" y="715061"/>
                    <a:pt x="452178" y="612614"/>
                    <a:pt x="436938" y="511014"/>
                  </a:cubicBezTo>
                  <a:cubicBezTo>
                    <a:pt x="421698" y="409414"/>
                    <a:pt x="392911" y="291727"/>
                    <a:pt x="370898" y="211294"/>
                  </a:cubicBezTo>
                  <a:cubicBezTo>
                    <a:pt x="348885" y="130861"/>
                    <a:pt x="332798" y="63127"/>
                    <a:pt x="304858" y="28414"/>
                  </a:cubicBezTo>
                  <a:cubicBezTo>
                    <a:pt x="276918" y="-6299"/>
                    <a:pt x="232891" y="-1219"/>
                    <a:pt x="203258" y="3014"/>
                  </a:cubicBezTo>
                  <a:cubicBezTo>
                    <a:pt x="173625" y="7247"/>
                    <a:pt x="151611" y="14021"/>
                    <a:pt x="127058" y="53814"/>
                  </a:cubicBezTo>
                  <a:cubicBezTo>
                    <a:pt x="102505" y="93607"/>
                    <a:pt x="77105" y="171501"/>
                    <a:pt x="55938" y="241774"/>
                  </a:cubicBezTo>
                  <a:cubicBezTo>
                    <a:pt x="34771" y="312047"/>
                    <a:pt x="1751" y="434814"/>
                    <a:pt x="58" y="475454"/>
                  </a:cubicBezTo>
                  <a:cubicBezTo>
                    <a:pt x="-1635" y="516094"/>
                    <a:pt x="33925" y="533027"/>
                    <a:pt x="50858" y="495774"/>
                  </a:cubicBezTo>
                  <a:close/>
                </a:path>
              </a:pathLst>
            </a:custGeom>
            <a:solidFill>
              <a:srgbClr val="96A3BE"/>
            </a:solidFill>
            <a:ln>
              <a:solidFill>
                <a:srgbClr val="8191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83029F-041D-451A-A4AF-7F4DD5ADE2EA}"/>
                </a:ext>
              </a:extLst>
            </p:cNvPr>
            <p:cNvGrpSpPr/>
            <p:nvPr/>
          </p:nvGrpSpPr>
          <p:grpSpPr>
            <a:xfrm>
              <a:off x="438115" y="4162977"/>
              <a:ext cx="2863524" cy="2199367"/>
              <a:chOff x="5817379" y="1082698"/>
              <a:chExt cx="2468320" cy="1941239"/>
            </a:xfrm>
            <a:effectLst>
              <a:outerShdw blurRad="50800" dist="76200" dir="4200000" sx="107000" sy="107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5D7446-97C4-495A-A79F-945F940A44A1}"/>
                  </a:ext>
                </a:extLst>
              </p:cNvPr>
              <p:cNvSpPr/>
              <p:nvPr/>
            </p:nvSpPr>
            <p:spPr>
              <a:xfrm>
                <a:off x="5919537" y="1219200"/>
                <a:ext cx="2261937" cy="1804737"/>
              </a:xfrm>
              <a:prstGeom prst="rect">
                <a:avLst/>
              </a:prstGeom>
              <a:solidFill>
                <a:srgbClr val="F1F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A7187F-6FDF-47B6-AE90-BDBDD536B025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7050506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3902857-AA4B-4265-939B-1BEC378B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8927" y="1219200"/>
                <a:ext cx="0" cy="1804737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AC812B-92D2-4844-B639-68F2DC87C9AE}"/>
                  </a:ext>
                </a:extLst>
              </p:cNvPr>
              <p:cNvSpPr/>
              <p:nvPr/>
            </p:nvSpPr>
            <p:spPr>
              <a:xfrm>
                <a:off x="5817379" y="1082698"/>
                <a:ext cx="2468320" cy="1365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6D6E8B4-8D25-41C1-8DE2-4E1790A5D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4064" y="1692442"/>
                <a:ext cx="0" cy="1331495"/>
              </a:xfrm>
              <a:prstGeom prst="line">
                <a:avLst/>
              </a:prstGeom>
              <a:ln w="19050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265A7D9-B7D3-442C-A2BA-B74D3EF6A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9537" y="1219200"/>
                <a:ext cx="2261937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2CD6E40-75A6-41B1-9BB7-53119ECEF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0506" y="1692442"/>
                <a:ext cx="1130968" cy="0"/>
              </a:xfrm>
              <a:prstGeom prst="line">
                <a:avLst/>
              </a:prstGeom>
              <a:ln w="28575">
                <a:solidFill>
                  <a:srgbClr val="978A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A0AAED-9077-44C5-B957-CA7EF25E058F}"/>
                  </a:ext>
                </a:extLst>
              </p:cNvPr>
              <p:cNvSpPr/>
              <p:nvPr/>
            </p:nvSpPr>
            <p:spPr>
              <a:xfrm>
                <a:off x="7606366" y="1399675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2973AB1-43B6-4A0F-8CE1-B45804908C9A}"/>
                  </a:ext>
                </a:extLst>
              </p:cNvPr>
              <p:cNvSpPr/>
              <p:nvPr/>
            </p:nvSpPr>
            <p:spPr>
              <a:xfrm>
                <a:off x="6503751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5E7E2A-6158-4CAD-92AC-0AD26CEB21DD}"/>
                  </a:ext>
                </a:extLst>
              </p:cNvPr>
              <p:cNvSpPr/>
              <p:nvPr/>
            </p:nvSpPr>
            <p:spPr>
              <a:xfrm>
                <a:off x="6348385" y="2065423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3E8823C-5A32-4334-8617-EFCAD072B3A0}"/>
                  </a:ext>
                </a:extLst>
              </p:cNvPr>
              <p:cNvSpPr/>
              <p:nvPr/>
            </p:nvSpPr>
            <p:spPr>
              <a:xfrm>
                <a:off x="7698083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87FB2A6-3C4F-4953-873C-FD5F0519750D}"/>
                  </a:ext>
                </a:extLst>
              </p:cNvPr>
              <p:cNvSpPr/>
              <p:nvPr/>
            </p:nvSpPr>
            <p:spPr>
              <a:xfrm>
                <a:off x="7542717" y="2245898"/>
                <a:ext cx="45719" cy="112292"/>
              </a:xfrm>
              <a:prstGeom prst="ellipse">
                <a:avLst/>
              </a:prstGeom>
              <a:solidFill>
                <a:srgbClr val="978A88"/>
              </a:solidFill>
              <a:ln>
                <a:solidFill>
                  <a:srgbClr val="978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25EB57BB-87E8-40E0-B601-748137832FEC}"/>
                </a:ext>
              </a:extLst>
            </p:cNvPr>
            <p:cNvSpPr/>
            <p:nvPr/>
          </p:nvSpPr>
          <p:spPr>
            <a:xfrm>
              <a:off x="2318675" y="3965125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DC303D-37F9-4EB4-AA9C-6ED6801665B9}"/>
                </a:ext>
              </a:extLst>
            </p:cNvPr>
            <p:cNvSpPr/>
            <p:nvPr/>
          </p:nvSpPr>
          <p:spPr>
            <a:xfrm>
              <a:off x="2931445" y="3964533"/>
              <a:ext cx="147542" cy="193386"/>
            </a:xfrm>
            <a:prstGeom prst="trapezoid">
              <a:avLst/>
            </a:prstGeom>
            <a:solidFill>
              <a:srgbClr val="96A3BE"/>
            </a:solidFill>
            <a:ln>
              <a:solidFill>
                <a:srgbClr val="8191B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D86789-1F8C-44EB-A902-3063F7E80EA9}"/>
                </a:ext>
              </a:extLst>
            </p:cNvPr>
            <p:cNvSpPr txBox="1"/>
            <p:nvPr/>
          </p:nvSpPr>
          <p:spPr>
            <a:xfrm>
              <a:off x="4386943" y="1816314"/>
              <a:ext cx="540118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giai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9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783771" y="331120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1, đọc thông tin và cho biết sự phát triển của con người chia làm mấy giai đoạn, độ tuổi của mỗi giai đoạn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84E30444-B353-4A2B-AB1B-972863C6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90135" l="10000" r="90000">
                        <a14:foregroundMark x1="44324" y1="9324" x2="44324" y2="9324"/>
                        <a14:foregroundMark x1="57297" y1="89730" x2="57297" y2="89730"/>
                        <a14:foregroundMark x1="43514" y1="90135" x2="43514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866" y="3200399"/>
            <a:ext cx="3831771" cy="3831771"/>
          </a:xfrm>
          <a:prstGeom prst="rect">
            <a:avLst/>
          </a:prstGeom>
        </p:spPr>
      </p:pic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363101" y="759122"/>
            <a:ext cx="2632792" cy="1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EDBFB-CA93-0C26-63B9-303FC5185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943" y="1734812"/>
            <a:ext cx="8252051" cy="47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84E30444-B353-4A2B-AB1B-972863C6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90135" l="10000" r="90000">
                        <a14:foregroundMark x1="44324" y1="9324" x2="44324" y2="9324"/>
                        <a14:foregroundMark x1="57297" y1="89730" x2="57297" y2="89730"/>
                        <a14:foregroundMark x1="43514" y1="90135" x2="43514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99" y="2209801"/>
            <a:ext cx="4648200" cy="4648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F1D8DC-2386-94D6-FD14-C4BBC68BED04}"/>
              </a:ext>
            </a:extLst>
          </p:cNvPr>
          <p:cNvGrpSpPr/>
          <p:nvPr/>
        </p:nvGrpSpPr>
        <p:grpSpPr>
          <a:xfrm>
            <a:off x="2061225" y="445969"/>
            <a:ext cx="9651804" cy="2667346"/>
            <a:chOff x="2061225" y="445969"/>
            <a:chExt cx="7785663" cy="2667346"/>
          </a:xfrm>
        </p:grpSpPr>
        <p:grpSp>
          <p:nvGrpSpPr>
            <p:cNvPr id="10" name="Google Shape;716;p39">
              <a:extLst>
                <a:ext uri="{FF2B5EF4-FFF2-40B4-BE49-F238E27FC236}">
                  <a16:creationId xmlns:a16="http://schemas.microsoft.com/office/drawing/2014/main" id="{6CE1F27B-A8BC-2C36-C1A8-644395A27E5A}"/>
                </a:ext>
              </a:extLst>
            </p:cNvPr>
            <p:cNvGrpSpPr/>
            <p:nvPr/>
          </p:nvGrpSpPr>
          <p:grpSpPr>
            <a:xfrm>
              <a:off x="2061225" y="445969"/>
              <a:ext cx="7785663" cy="2667346"/>
              <a:chOff x="1013538" y="1429500"/>
              <a:chExt cx="2133732" cy="1479618"/>
            </a:xfrm>
            <a:solidFill>
              <a:srgbClr val="FEFDD0"/>
            </a:solidFill>
          </p:grpSpPr>
          <p:sp>
            <p:nvSpPr>
              <p:cNvPr id="17" name="Google Shape;717;p39">
                <a:extLst>
                  <a:ext uri="{FF2B5EF4-FFF2-40B4-BE49-F238E27FC236}">
                    <a16:creationId xmlns:a16="http://schemas.microsoft.com/office/drawing/2014/main" id="{57747365-7D98-FAA0-8E2B-8E8CD3D559D1}"/>
                  </a:ext>
                </a:extLst>
              </p:cNvPr>
              <p:cNvSpPr/>
              <p:nvPr/>
            </p:nvSpPr>
            <p:spPr>
              <a:xfrm>
                <a:off x="1089650" y="1429500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718;p39">
                <a:extLst>
                  <a:ext uri="{FF2B5EF4-FFF2-40B4-BE49-F238E27FC236}">
                    <a16:creationId xmlns:a16="http://schemas.microsoft.com/office/drawing/2014/main" id="{BBFE1842-ABB5-8FA6-C6C6-34D78B9F6147}"/>
                  </a:ext>
                </a:extLst>
              </p:cNvPr>
              <p:cNvSpPr/>
              <p:nvPr/>
            </p:nvSpPr>
            <p:spPr>
              <a:xfrm>
                <a:off x="1013538" y="1530325"/>
                <a:ext cx="2057620" cy="1378793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12738" extrusionOk="0">
                    <a:moveTo>
                      <a:pt x="10541" y="1"/>
                    </a:moveTo>
                    <a:cubicBezTo>
                      <a:pt x="9602" y="1"/>
                      <a:pt x="8932" y="85"/>
                      <a:pt x="8932" y="85"/>
                    </a:cubicBezTo>
                    <a:cubicBezTo>
                      <a:pt x="8932" y="85"/>
                      <a:pt x="2669" y="355"/>
                      <a:pt x="2025" y="668"/>
                    </a:cubicBezTo>
                    <a:cubicBezTo>
                      <a:pt x="0" y="1662"/>
                      <a:pt x="1329" y="9341"/>
                      <a:pt x="1828" y="10007"/>
                    </a:cubicBezTo>
                    <a:cubicBezTo>
                      <a:pt x="2106" y="10376"/>
                      <a:pt x="3080" y="10458"/>
                      <a:pt x="3894" y="10458"/>
                    </a:cubicBezTo>
                    <a:cubicBezTo>
                      <a:pt x="4551" y="10458"/>
                      <a:pt x="5105" y="10404"/>
                      <a:pt x="5105" y="10404"/>
                    </a:cubicBezTo>
                    <a:cubicBezTo>
                      <a:pt x="5105" y="10404"/>
                      <a:pt x="5487" y="11969"/>
                      <a:pt x="5487" y="12636"/>
                    </a:cubicBezTo>
                    <a:cubicBezTo>
                      <a:pt x="5487" y="12706"/>
                      <a:pt x="5523" y="12738"/>
                      <a:pt x="5589" y="12738"/>
                    </a:cubicBezTo>
                    <a:cubicBezTo>
                      <a:pt x="6146" y="12738"/>
                      <a:pt x="8808" y="10458"/>
                      <a:pt x="9033" y="10236"/>
                    </a:cubicBezTo>
                    <a:cubicBezTo>
                      <a:pt x="9281" y="9985"/>
                      <a:pt x="15255" y="10487"/>
                      <a:pt x="15670" y="9155"/>
                    </a:cubicBezTo>
                    <a:cubicBezTo>
                      <a:pt x="16086" y="7826"/>
                      <a:pt x="16577" y="2459"/>
                      <a:pt x="15551" y="1433"/>
                    </a:cubicBezTo>
                    <a:cubicBezTo>
                      <a:pt x="14347" y="229"/>
                      <a:pt x="12082" y="1"/>
                      <a:pt x="10541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94823C-EBBD-63B0-FD77-76E60113516C}"/>
                </a:ext>
              </a:extLst>
            </p:cNvPr>
            <p:cNvSpPr txBox="1"/>
            <p:nvPr/>
          </p:nvSpPr>
          <p:spPr>
            <a:xfrm>
              <a:off x="2904020" y="816429"/>
              <a:ext cx="62157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Sự phát triển của con người được chia làm mấy giai đoạn?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B8A0B7-0A79-0EC4-47F4-B6321FA43253}"/>
              </a:ext>
            </a:extLst>
          </p:cNvPr>
          <p:cNvSpPr/>
          <p:nvPr/>
        </p:nvSpPr>
        <p:spPr>
          <a:xfrm>
            <a:off x="3483429" y="3810000"/>
            <a:ext cx="8175171" cy="2601686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Sự phát triển của con người được chia làm 4 giai đoạn chính: </a:t>
            </a:r>
            <a:r>
              <a:rPr lang="vi-VN" sz="4000" dirty="0">
                <a:solidFill>
                  <a:srgbClr val="FF0000"/>
                </a:solidFill>
                <a:latin typeface="Calibri" panose="020F0502020204030204"/>
              </a:rPr>
              <a:t>Tuổi ấu thơ, tuổi vị thành niên, tuổi trưởng thành, tuổi già.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4936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9" ma:contentTypeDescription="Create a new document." ma:contentTypeScope="" ma:versionID="641f01969ed12db83ea33ea8cc68d593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d4d816fca89b967b0beb5cd155195b7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32DDB2-55CD-4073-8941-52DB54AA04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7ECBD3-B9D5-4C37-A5C0-887684BDD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FD53BA-FDBD-4727-A998-272AE785C1C9}">
  <ds:schemaRefs>
    <ds:schemaRef ds:uri="http://schemas.microsoft.com/office/2006/metadata/properties"/>
    <ds:schemaRef ds:uri="http://purl.org/dc/terms/"/>
    <ds:schemaRef ds:uri="ef9fbb00-3a11-451f-a0e3-723ec126c7e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3474fc8-c587-4375-aa46-28eda414bf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142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24</cp:revision>
  <dcterms:created xsi:type="dcterms:W3CDTF">2022-11-24T13:00:56Z</dcterms:created>
  <dcterms:modified xsi:type="dcterms:W3CDTF">2025-03-08T09:12:11Z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