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1" r:id="rId5"/>
    <p:sldId id="256" r:id="rId6"/>
    <p:sldId id="267" r:id="rId7"/>
    <p:sldId id="268" r:id="rId8"/>
    <p:sldId id="274" r:id="rId9"/>
    <p:sldId id="4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image" Target="../media/image24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42.svg"/><Relationship Id="rId9" Type="http://schemas.openxmlformats.org/officeDocument/2006/relationships/image" Target="../media/image34.png"/><Relationship Id="rId14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115</Words>
  <Application>Microsoft Office PowerPoint</Application>
  <PresentationFormat>Widescreen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45</cp:revision>
  <dcterms:created xsi:type="dcterms:W3CDTF">2022-11-23T13:59:53Z</dcterms:created>
  <dcterms:modified xsi:type="dcterms:W3CDTF">2025-03-08T08:54:10Z</dcterms:modified>
</cp:coreProperties>
</file>