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24" r:id="rId2"/>
    <p:sldId id="290" r:id="rId3"/>
    <p:sldId id="345" r:id="rId4"/>
    <p:sldId id="350" r:id="rId5"/>
    <p:sldId id="351" r:id="rId6"/>
  </p:sldIdLst>
  <p:sldSz cx="18288000" cy="10287000"/>
  <p:notesSz cx="6858000" cy="9144000"/>
  <p:embeddedFontLst>
    <p:embeddedFont>
      <p:font typeface="Britannic Bold" panose="020B0903060703020204" pitchFamily="34" charset="0"/>
      <p:regular r:id="rId8"/>
    </p:embeddedFont>
    <p:embeddedFont>
      <p:font typeface="Cooper Black" panose="0208090404030B020404" pitchFamily="18" charset="0"/>
      <p:regular r:id="rId9"/>
    </p:embeddedFont>
    <p:embeddedFont>
      <p:font typeface="Calibri" panose="020F0502020204030204" pitchFamily="34" charset="0"/>
      <p:regular r:id="rId10"/>
      <p:bold r:id="rId11"/>
      <p:italic r:id="rId12"/>
      <p:boldItalic r:id="rId13"/>
    </p:embeddedFont>
    <p:embeddedFont>
      <p:font typeface="Bahnschrift" panose="020B0502040204020203" pitchFamily="34" charset="0"/>
      <p:regular r:id="rId14"/>
      <p:bold r:id="rId15"/>
    </p:embeddedFont>
    <p:embeddedFont>
      <p:font typeface="Broadway" panose="04040905080B02020502" pitchFamily="8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33CC"/>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40" d="100"/>
          <a:sy n="40" d="100"/>
        </p:scale>
        <p:origin x="10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135482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four sentences. Explain what pupils have to do.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lyrics of the chant. Then get them to look at the picture to reinforce their understanding.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126472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5.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10" Type="http://schemas.openxmlformats.org/officeDocument/2006/relationships/image" Target="../media/image43.svg"/><Relationship Id="rId4" Type="http://schemas.openxmlformats.org/officeDocument/2006/relationships/image" Target="../media/image9.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10" Type="http://schemas.openxmlformats.org/officeDocument/2006/relationships/image" Target="../media/image43.svg"/><Relationship Id="rId4" Type="http://schemas.openxmlformats.org/officeDocument/2006/relationships/image" Target="../media/image9.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53.sv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6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63.sv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a:t>
            </a:r>
            <a:r>
              <a:rPr lang="en-US" sz="6000">
                <a:latin typeface="Britannic Bold" panose="020B0903060703020204" pitchFamily="34" charset="0"/>
              </a:rPr>
              <a:t>Period 5</a:t>
            </a:r>
            <a:endParaRPr lang="en-US" sz="6000" dirty="0">
              <a:latin typeface="Britannic Bold" panose="020B0903060703020204" pitchFamily="34" charset="0"/>
            </a:endParaRPr>
          </a:p>
        </p:txBody>
      </p:sp>
    </p:spTree>
    <p:extLst>
      <p:ext uri="{BB962C8B-B14F-4D97-AF65-F5344CB8AC3E}">
        <p14:creationId xmlns:p14="http://schemas.microsoft.com/office/powerpoint/2010/main" val="1005499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3169450" y="454333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10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1471869" y="4543336"/>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Tree>
    <p:extLst>
      <p:ext uri="{BB962C8B-B14F-4D97-AF65-F5344CB8AC3E}">
        <p14:creationId xmlns:p14="http://schemas.microsoft.com/office/powerpoint/2010/main" val="284323886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5" name="Picture 4"/>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5"/>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6"/>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4643</TotalTime>
  <Words>287</Words>
  <Application>Microsoft Office PowerPoint</Application>
  <PresentationFormat>Custom</PresentationFormat>
  <Paragraphs>18</Paragraphs>
  <Slides>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Aharoni</vt:lpstr>
      <vt:lpstr>Arial</vt:lpstr>
      <vt:lpstr>Britannic Bold</vt:lpstr>
      <vt:lpstr>Cooper Black</vt:lpstr>
      <vt:lpstr>Calibri</vt:lpstr>
      <vt:lpstr>Bahnschrift</vt:lpstr>
      <vt:lpstr>Broadway</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cp:lastModifiedBy>
  <cp:revision>430</cp:revision>
  <dcterms:created xsi:type="dcterms:W3CDTF">2006-08-16T00:00:00Z</dcterms:created>
  <dcterms:modified xsi:type="dcterms:W3CDTF">2025-03-08T09:14:15Z</dcterms:modified>
  <dc:identifier>DAF4pmA5fIc</dc:identifier>
</cp:coreProperties>
</file>