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406" r:id="rId3"/>
    <p:sldId id="261" r:id="rId4"/>
    <p:sldId id="257" r:id="rId5"/>
    <p:sldId id="469" r:id="rId6"/>
    <p:sldId id="470" r:id="rId7"/>
    <p:sldId id="471" r:id="rId8"/>
    <p:sldId id="472" r:id="rId9"/>
    <p:sldId id="465" r:id="rId10"/>
    <p:sldId id="408" r:id="rId11"/>
    <p:sldId id="473" r:id="rId12"/>
    <p:sldId id="474" r:id="rId13"/>
    <p:sldId id="258" r:id="rId14"/>
    <p:sldId id="477" r:id="rId15"/>
    <p:sldId id="476" r:id="rId16"/>
    <p:sldId id="478" r:id="rId17"/>
    <p:sldId id="479" r:id="rId18"/>
    <p:sldId id="466" r:id="rId19"/>
    <p:sldId id="409" r:id="rId20"/>
    <p:sldId id="259" r:id="rId21"/>
    <p:sldId id="263" r:id="rId22"/>
    <p:sldId id="480" r:id="rId23"/>
    <p:sldId id="467" r:id="rId24"/>
    <p:sldId id="410" r:id="rId25"/>
    <p:sldId id="585" r:id="rId26"/>
    <p:sldId id="584" r:id="rId27"/>
    <p:sldId id="587" r:id="rId28"/>
    <p:sldId id="588" r:id="rId29"/>
  </p:sldIdLst>
  <p:sldSz cx="18288000" cy="10287000"/>
  <p:notesSz cx="6858000" cy="9144000"/>
  <p:embeddedFontLst>
    <p:embeddedFont>
      <p:font typeface="Aharoni" panose="020B0604020202020204" charset="-79"/>
      <p:bold r:id="rId31"/>
    </p:embeddedFont>
    <p:embeddedFont>
      <p:font typeface="Aptos Black" panose="020B0604020202020204" charset="0"/>
      <p:bold r:id="rId32"/>
      <p:boldItalic r:id="rId33"/>
    </p:embeddedFont>
    <p:embeddedFont>
      <p:font typeface="Arial Rounded MT Bold" panose="020B060402020202020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Handy Casual" panose="020B0604020202020204" charset="0"/>
      <p:regular r:id="rId39"/>
    </p:embeddedFont>
    <p:embeddedFont>
      <p:font typeface="Segoe UI Variable Small Semibol"/>
      <p:bold r:id="rId40"/>
    </p:embeddedFont>
    <p:embeddedFont>
      <p:font typeface="Modern Love" panose="020B0604020202020204" charset="0"/>
      <p:regular r:id="rId41"/>
    </p:embeddedFont>
    <p:embeddedFont>
      <p:font typeface="Lucky Bones" panose="020B0604020202020204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4837" autoAdjust="0"/>
  </p:normalViewPr>
  <p:slideViewPr>
    <p:cSldViewPr>
      <p:cViewPr varScale="1">
        <p:scale>
          <a:sx n="39" d="100"/>
          <a:sy n="39" d="100"/>
        </p:scale>
        <p:origin x="109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F15C4-1CDE-4572-8D71-5C7B25934654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1D6160-60B2-4C09-8D47-8DDFE5976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24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03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1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11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98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4749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29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483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Whisper to the pupil. He/ She will draw a picture. Then click the “drawing pictures” symbol to show the answer.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42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378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58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271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825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8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12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707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96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24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875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.svg"/><Relationship Id="rId7" Type="http://schemas.openxmlformats.org/officeDocument/2006/relationships/image" Target="../media/image5.svg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4.pn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9.svg"/><Relationship Id="rId3" Type="http://schemas.openxmlformats.org/officeDocument/2006/relationships/image" Target="../media/image17.png"/><Relationship Id="rId7" Type="http://schemas.openxmlformats.org/officeDocument/2006/relationships/image" Target="../media/image3.svg"/><Relationship Id="rId12" Type="http://schemas.openxmlformats.org/officeDocument/2006/relationships/image" Target="../media/image4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7.svg"/><Relationship Id="rId5" Type="http://schemas.openxmlformats.org/officeDocument/2006/relationships/image" Target="../media/image31.svg"/><Relationship Id="rId15" Type="http://schemas.openxmlformats.org/officeDocument/2006/relationships/image" Target="../media/image11.svg"/><Relationship Id="rId10" Type="http://schemas.openxmlformats.org/officeDocument/2006/relationships/image" Target="../media/image3.png"/><Relationship Id="rId4" Type="http://schemas.openxmlformats.org/officeDocument/2006/relationships/image" Target="../media/image18.png"/><Relationship Id="rId9" Type="http://schemas.openxmlformats.org/officeDocument/2006/relationships/image" Target="../media/image5.svg"/><Relationship Id="rId1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3" Type="http://schemas.openxmlformats.org/officeDocument/2006/relationships/audio" Target="../media/audio4.wav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1.png"/><Relationship Id="rId5" Type="http://schemas.openxmlformats.org/officeDocument/2006/relationships/image" Target="../media/image16.png"/><Relationship Id="rId15" Type="http://schemas.openxmlformats.org/officeDocument/2006/relationships/image" Target="../media/image15.png"/><Relationship Id="rId10" Type="http://schemas.openxmlformats.org/officeDocument/2006/relationships/image" Target="../media/image34.svg"/><Relationship Id="rId4" Type="http://schemas.openxmlformats.org/officeDocument/2006/relationships/image" Target="../media/image30.png"/><Relationship Id="rId9" Type="http://schemas.openxmlformats.org/officeDocument/2006/relationships/image" Target="../media/image20.png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26.svg"/><Relationship Id="rId5" Type="http://schemas.openxmlformats.org/officeDocument/2006/relationships/image" Target="../media/image16.png"/><Relationship Id="rId10" Type="http://schemas.openxmlformats.org/officeDocument/2006/relationships/image" Target="../media/image1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0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36.png"/><Relationship Id="rId4" Type="http://schemas.openxmlformats.org/officeDocument/2006/relationships/image" Target="../media/image16.png"/><Relationship Id="rId9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0.png"/><Relationship Id="rId7" Type="http://schemas.openxmlformats.org/officeDocument/2006/relationships/image" Target="../media/image28.sv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4.sv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8.png"/><Relationship Id="rId5" Type="http://schemas.openxmlformats.org/officeDocument/2006/relationships/image" Target="../media/image16.png"/><Relationship Id="rId10" Type="http://schemas.openxmlformats.org/officeDocument/2006/relationships/image" Target="../media/image26.svg"/><Relationship Id="rId4" Type="http://schemas.openxmlformats.org/officeDocument/2006/relationships/image" Target="../media/image30.pn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9.png"/><Relationship Id="rId5" Type="http://schemas.openxmlformats.org/officeDocument/2006/relationships/image" Target="../media/image16.png"/><Relationship Id="rId10" Type="http://schemas.openxmlformats.org/officeDocument/2006/relationships/image" Target="../media/image26.svg"/><Relationship Id="rId4" Type="http://schemas.openxmlformats.org/officeDocument/2006/relationships/image" Target="../media/image30.pn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40.png"/><Relationship Id="rId5" Type="http://schemas.openxmlformats.org/officeDocument/2006/relationships/image" Target="../media/image16.png"/><Relationship Id="rId10" Type="http://schemas.openxmlformats.org/officeDocument/2006/relationships/image" Target="../media/image26.svg"/><Relationship Id="rId4" Type="http://schemas.openxmlformats.org/officeDocument/2006/relationships/image" Target="../media/image30.png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42.svg"/><Relationship Id="rId12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40.svg"/><Relationship Id="rId10" Type="http://schemas.openxmlformats.org/officeDocument/2006/relationships/image" Target="../media/image28.gif"/><Relationship Id="rId4" Type="http://schemas.openxmlformats.org/officeDocument/2006/relationships/image" Target="../media/image25.png"/><Relationship Id="rId9" Type="http://schemas.openxmlformats.org/officeDocument/2006/relationships/image" Target="../media/image4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9.svg"/><Relationship Id="rId3" Type="http://schemas.openxmlformats.org/officeDocument/2006/relationships/image" Target="../media/image17.png"/><Relationship Id="rId7" Type="http://schemas.openxmlformats.org/officeDocument/2006/relationships/image" Target="../media/image3.svg"/><Relationship Id="rId12" Type="http://schemas.openxmlformats.org/officeDocument/2006/relationships/image" Target="../media/image4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7.svg"/><Relationship Id="rId5" Type="http://schemas.openxmlformats.org/officeDocument/2006/relationships/image" Target="../media/image31.svg"/><Relationship Id="rId15" Type="http://schemas.openxmlformats.org/officeDocument/2006/relationships/image" Target="../media/image11.svg"/><Relationship Id="rId10" Type="http://schemas.openxmlformats.org/officeDocument/2006/relationships/image" Target="../media/image3.png"/><Relationship Id="rId4" Type="http://schemas.openxmlformats.org/officeDocument/2006/relationships/image" Target="../media/image18.png"/><Relationship Id="rId9" Type="http://schemas.openxmlformats.org/officeDocument/2006/relationships/image" Target="../media/image5.svg"/><Relationship Id="rId1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18" Type="http://schemas.openxmlformats.org/officeDocument/2006/relationships/image" Target="../media/image14.png"/><Relationship Id="rId3" Type="http://schemas.openxmlformats.org/officeDocument/2006/relationships/image" Target="../media/image6.png"/><Relationship Id="rId21" Type="http://schemas.openxmlformats.org/officeDocument/2006/relationships/image" Target="../media/image26.svg"/><Relationship Id="rId7" Type="http://schemas.openxmlformats.org/officeDocument/2006/relationships/image" Target="../media/image17.svg"/><Relationship Id="rId12" Type="http://schemas.openxmlformats.org/officeDocument/2006/relationships/image" Target="../media/image11.png"/><Relationship Id="rId17" Type="http://schemas.microsoft.com/office/2007/relationships/hdphoto" Target="../media/hdphoto4.wdp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hdphoto" Target="../media/hdphoto1.wdp"/><Relationship Id="rId24" Type="http://schemas.openxmlformats.org/officeDocument/2006/relationships/audio" Target="../media/audio1.wav"/><Relationship Id="rId5" Type="http://schemas.openxmlformats.org/officeDocument/2006/relationships/image" Target="../media/image15.svg"/><Relationship Id="rId15" Type="http://schemas.microsoft.com/office/2007/relationships/hdphoto" Target="../media/hdphoto3.wdp"/><Relationship Id="rId23" Type="http://schemas.openxmlformats.org/officeDocument/2006/relationships/image" Target="../media/image28.svg"/><Relationship Id="rId10" Type="http://schemas.openxmlformats.org/officeDocument/2006/relationships/image" Target="../media/image10.png"/><Relationship Id="rId19" Type="http://schemas.microsoft.com/office/2007/relationships/hdphoto" Target="../media/hdphoto5.wdp"/><Relationship Id="rId4" Type="http://schemas.openxmlformats.org/officeDocument/2006/relationships/image" Target="../media/image7.png"/><Relationship Id="rId9" Type="http://schemas.openxmlformats.org/officeDocument/2006/relationships/image" Target="../media/image19.svg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1.png"/><Relationship Id="rId7" Type="http://schemas.openxmlformats.org/officeDocument/2006/relationships/image" Target="../media/image34.svg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.png"/><Relationship Id="rId10" Type="http://schemas.openxmlformats.org/officeDocument/2006/relationships/image" Target="../media/image43.png"/><Relationship Id="rId4" Type="http://schemas.openxmlformats.org/officeDocument/2006/relationships/image" Target="../media/image20.png"/><Relationship Id="rId9" Type="http://schemas.openxmlformats.org/officeDocument/2006/relationships/image" Target="../media/image6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70.sv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11" Type="http://schemas.openxmlformats.org/officeDocument/2006/relationships/image" Target="../media/image68.svg"/><Relationship Id="rId5" Type="http://schemas.openxmlformats.org/officeDocument/2006/relationships/image" Target="../media/image44.png"/><Relationship Id="rId10" Type="http://schemas.openxmlformats.org/officeDocument/2006/relationships/image" Target="../media/image67.sv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audio" Target="NUL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3.png"/><Relationship Id="rId3" Type="http://schemas.openxmlformats.org/officeDocument/2006/relationships/image" Target="../media/image41.png"/><Relationship Id="rId7" Type="http://schemas.openxmlformats.org/officeDocument/2006/relationships/image" Target="../media/image60.svg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15.png"/><Relationship Id="rId4" Type="http://schemas.openxmlformats.org/officeDocument/2006/relationships/image" Target="../media/image42.png"/><Relationship Id="rId9" Type="http://schemas.openxmlformats.org/officeDocument/2006/relationships/image" Target="../media/image34.svg"/><Relationship Id="rId1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42.svg"/><Relationship Id="rId12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40.svg"/><Relationship Id="rId10" Type="http://schemas.openxmlformats.org/officeDocument/2006/relationships/image" Target="../media/image28.gif"/><Relationship Id="rId4" Type="http://schemas.openxmlformats.org/officeDocument/2006/relationships/image" Target="../media/image25.png"/><Relationship Id="rId9" Type="http://schemas.openxmlformats.org/officeDocument/2006/relationships/image" Target="../media/image4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9.svg"/><Relationship Id="rId3" Type="http://schemas.openxmlformats.org/officeDocument/2006/relationships/image" Target="../media/image17.png"/><Relationship Id="rId7" Type="http://schemas.openxmlformats.org/officeDocument/2006/relationships/image" Target="../media/image3.svg"/><Relationship Id="rId12" Type="http://schemas.openxmlformats.org/officeDocument/2006/relationships/image" Target="../media/image4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7.svg"/><Relationship Id="rId5" Type="http://schemas.openxmlformats.org/officeDocument/2006/relationships/image" Target="../media/image31.svg"/><Relationship Id="rId15" Type="http://schemas.openxmlformats.org/officeDocument/2006/relationships/image" Target="../media/image11.svg"/><Relationship Id="rId10" Type="http://schemas.openxmlformats.org/officeDocument/2006/relationships/image" Target="../media/image3.png"/><Relationship Id="rId4" Type="http://schemas.openxmlformats.org/officeDocument/2006/relationships/image" Target="../media/image18.png"/><Relationship Id="rId9" Type="http://schemas.openxmlformats.org/officeDocument/2006/relationships/image" Target="../media/image5.svg"/><Relationship Id="rId1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13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12" Type="http://schemas.openxmlformats.org/officeDocument/2006/relationships/image" Target="../media/image80.svg"/><Relationship Id="rId2" Type="http://schemas.openxmlformats.org/officeDocument/2006/relationships/audio" Target="../media/audio5.wav"/><Relationship Id="rId16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5" Type="http://schemas.openxmlformats.org/officeDocument/2006/relationships/image" Target="../media/image54.gif"/><Relationship Id="rId10" Type="http://schemas.openxmlformats.org/officeDocument/2006/relationships/image" Target="../media/image78.svg"/><Relationship Id="rId4" Type="http://schemas.openxmlformats.org/officeDocument/2006/relationships/image" Target="../media/image72.svg"/><Relationship Id="rId9" Type="http://schemas.openxmlformats.org/officeDocument/2006/relationships/image" Target="../media/image51.png"/><Relationship Id="rId14" Type="http://schemas.openxmlformats.org/officeDocument/2006/relationships/image" Target="../media/image8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5.svg"/><Relationship Id="rId12" Type="http://schemas.openxmlformats.org/officeDocument/2006/relationships/image" Target="../media/image90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5.png"/><Relationship Id="rId11" Type="http://schemas.openxmlformats.org/officeDocument/2006/relationships/image" Target="../media/image58.png"/><Relationship Id="rId5" Type="http://schemas.openxmlformats.org/officeDocument/2006/relationships/audio" Target="../media/audio2.wav"/><Relationship Id="rId15" Type="http://schemas.openxmlformats.org/officeDocument/2006/relationships/audio" Target="../media/audio2.wav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87.svg"/><Relationship Id="rId14" Type="http://schemas.openxmlformats.org/officeDocument/2006/relationships/image" Target="../media/image54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5.svg"/><Relationship Id="rId12" Type="http://schemas.openxmlformats.org/officeDocument/2006/relationships/image" Target="../media/image5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5.png"/><Relationship Id="rId11" Type="http://schemas.openxmlformats.org/officeDocument/2006/relationships/image" Target="../media/image90.svg"/><Relationship Id="rId5" Type="http://schemas.openxmlformats.org/officeDocument/2006/relationships/audio" Target="../media/audio2.wav"/><Relationship Id="rId15" Type="http://schemas.openxmlformats.org/officeDocument/2006/relationships/audio" Target="../media/audio2.wav"/><Relationship Id="rId10" Type="http://schemas.openxmlformats.org/officeDocument/2006/relationships/image" Target="../media/image58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87.svg"/><Relationship Id="rId1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12" Type="http://schemas.openxmlformats.org/officeDocument/2006/relationships/audio" Target="../media/audio2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svg"/><Relationship Id="rId11" Type="http://schemas.openxmlformats.org/officeDocument/2006/relationships/image" Target="../media/image54.gif"/><Relationship Id="rId5" Type="http://schemas.openxmlformats.org/officeDocument/2006/relationships/image" Target="../media/image55.png"/><Relationship Id="rId10" Type="http://schemas.openxmlformats.org/officeDocument/2006/relationships/image" Target="../media/image90.svg"/><Relationship Id="rId4" Type="http://schemas.openxmlformats.org/officeDocument/2006/relationships/image" Target="../media/image60.png"/><Relationship Id="rId9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9.svg"/><Relationship Id="rId3" Type="http://schemas.openxmlformats.org/officeDocument/2006/relationships/image" Target="../media/image17.png"/><Relationship Id="rId7" Type="http://schemas.openxmlformats.org/officeDocument/2006/relationships/image" Target="../media/image3.svg"/><Relationship Id="rId12" Type="http://schemas.openxmlformats.org/officeDocument/2006/relationships/image" Target="../media/image4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7.svg"/><Relationship Id="rId5" Type="http://schemas.openxmlformats.org/officeDocument/2006/relationships/image" Target="../media/image31.svg"/><Relationship Id="rId15" Type="http://schemas.openxmlformats.org/officeDocument/2006/relationships/image" Target="../media/image11.svg"/><Relationship Id="rId10" Type="http://schemas.openxmlformats.org/officeDocument/2006/relationships/image" Target="../media/image3.png"/><Relationship Id="rId4" Type="http://schemas.openxmlformats.org/officeDocument/2006/relationships/image" Target="../media/image18.png"/><Relationship Id="rId9" Type="http://schemas.openxmlformats.org/officeDocument/2006/relationships/image" Target="../media/image5.svg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6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3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4.sv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42.svg"/><Relationship Id="rId12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40.svg"/><Relationship Id="rId10" Type="http://schemas.openxmlformats.org/officeDocument/2006/relationships/image" Target="../media/image28.gif"/><Relationship Id="rId4" Type="http://schemas.openxmlformats.org/officeDocument/2006/relationships/image" Target="../media/image25.png"/><Relationship Id="rId9" Type="http://schemas.openxmlformats.org/officeDocument/2006/relationships/image" Target="../media/image4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13934" flipH="1">
            <a:off x="-316699" y="739469"/>
            <a:ext cx="8447992" cy="8217592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 flipV="1">
            <a:off x="-1625435" y="6804763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028700" y="1301450"/>
            <a:ext cx="6504725" cy="7956850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849266" y="5595434"/>
            <a:ext cx="2058031" cy="1968022"/>
            <a:chOff x="0" y="0"/>
            <a:chExt cx="542033" cy="5183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2033" cy="518327"/>
            </a:xfrm>
            <a:custGeom>
              <a:avLst/>
              <a:gdLst/>
              <a:ahLst/>
              <a:cxnLst/>
              <a:rect l="l" t="t" r="r" b="b"/>
              <a:pathLst>
                <a:path w="542033" h="518327">
                  <a:moveTo>
                    <a:pt x="0" y="0"/>
                  </a:moveTo>
                  <a:lnTo>
                    <a:pt x="542033" y="0"/>
                  </a:lnTo>
                  <a:lnTo>
                    <a:pt x="542033" y="518327"/>
                  </a:lnTo>
                  <a:lnTo>
                    <a:pt x="0" y="518327"/>
                  </a:lnTo>
                  <a:close/>
                </a:path>
              </a:pathLst>
            </a:custGeom>
            <a:solidFill>
              <a:srgbClr val="595F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542033" cy="594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2113934" flipH="1">
            <a:off x="14682325" y="9883712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605239" y="8761589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952969" y="9258300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6324600" y="3138103"/>
            <a:ext cx="11963399" cy="31995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195"/>
              </a:lnSpc>
            </a:pPr>
            <a:r>
              <a:rPr lang="en-US" sz="12000" spc="64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STORIES </a:t>
            </a:r>
            <a:br>
              <a:rPr lang="en-US" sz="12000" spc="64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12000" spc="64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FOR CHILDREN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964442" y="6246961"/>
            <a:ext cx="8090780" cy="801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spc="255" dirty="0">
                <a:solidFill>
                  <a:srgbClr val="C00000"/>
                </a:solidFill>
                <a:latin typeface="Handy Casual"/>
              </a:rPr>
              <a:t>Lesson 1 – Period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530ECA-2DA2-1ADD-6632-9085794BA456}"/>
              </a:ext>
            </a:extLst>
          </p:cNvPr>
          <p:cNvSpPr txBox="1"/>
          <p:nvPr/>
        </p:nvSpPr>
        <p:spPr>
          <a:xfrm>
            <a:off x="8174345" y="1917561"/>
            <a:ext cx="8090780" cy="1027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13800" spc="255" dirty="0">
                <a:solidFill>
                  <a:srgbClr val="3E4759"/>
                </a:solidFill>
                <a:latin typeface="Handy Casual"/>
              </a:rPr>
              <a:t>UNIT 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CA7BF3-AE25-1F4E-C54B-4EE4447B7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752600" y="-2534850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AC5D5A55-EF53-6A51-7D7A-BA222032A0E2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30817A35-D514-1695-0FB7-084F4D3E43F2}"/>
              </a:ext>
            </a:extLst>
          </p:cNvPr>
          <p:cNvSpPr txBox="1"/>
          <p:nvPr/>
        </p:nvSpPr>
        <p:spPr>
          <a:xfrm>
            <a:off x="2438400" y="2378851"/>
            <a:ext cx="14404461" cy="3182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C00000"/>
                </a:solidFill>
                <a:latin typeface="Congenial Black" panose="02000503040000020004" pitchFamily="2" charset="0"/>
              </a:rPr>
              <a:t>03</a:t>
            </a:r>
          </a:p>
          <a:p>
            <a:pPr algn="ctr"/>
            <a:r>
              <a:rPr lang="en-US" sz="9600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51763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6" name="drumroll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177239-651E-F187-17E7-A43160442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7" y="7699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F0ACE5F8-83A3-0FDF-FB76-6C8A58594F54}"/>
              </a:ext>
            </a:extLst>
          </p:cNvPr>
          <p:cNvSpPr/>
          <p:nvPr/>
        </p:nvSpPr>
        <p:spPr>
          <a:xfrm rot="-681380">
            <a:off x="390150" y="102137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98BA8BB5-A9B3-E714-70ED-2B18C7C03C63}"/>
              </a:ext>
            </a:extLst>
          </p:cNvPr>
          <p:cNvSpPr txBox="1"/>
          <p:nvPr/>
        </p:nvSpPr>
        <p:spPr>
          <a:xfrm>
            <a:off x="1672482" y="367060"/>
            <a:ext cx="755223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 and say.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9FFF52-1847-0731-AE16-EA7FDE647A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" b="1097"/>
          <a:stretch/>
        </p:blipFill>
        <p:spPr>
          <a:xfrm>
            <a:off x="1644185" y="1203828"/>
            <a:ext cx="7430502" cy="3852010"/>
          </a:xfrm>
          <a:prstGeom prst="roundRect">
            <a:avLst>
              <a:gd name="adj" fmla="val 16667"/>
            </a:avLst>
          </a:prstGeom>
          <a:ln w="57150"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4E4057-DFC9-C434-00A9-5F283931FA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" r="754"/>
          <a:stretch/>
        </p:blipFill>
        <p:spPr>
          <a:xfrm>
            <a:off x="10402281" y="1174983"/>
            <a:ext cx="7476088" cy="3943181"/>
          </a:xfrm>
          <a:prstGeom prst="roundRect">
            <a:avLst>
              <a:gd name="adj" fmla="val 16667"/>
            </a:avLst>
          </a:prstGeom>
          <a:ln w="57150"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DF210E-42F9-8B38-C979-7E0801BC95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" r="917"/>
          <a:stretch/>
        </p:blipFill>
        <p:spPr>
          <a:xfrm>
            <a:off x="1886797" y="5869726"/>
            <a:ext cx="7362123" cy="3874802"/>
          </a:xfrm>
          <a:prstGeom prst="roundRect">
            <a:avLst>
              <a:gd name="adj" fmla="val 16667"/>
            </a:avLst>
          </a:prstGeom>
          <a:ln w="57150"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3D2D78-45FD-A00D-A492-0BEE7F87E3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" r="617"/>
          <a:stretch/>
        </p:blipFill>
        <p:spPr>
          <a:xfrm>
            <a:off x="10440053" y="6011497"/>
            <a:ext cx="7293744" cy="3943181"/>
          </a:xfrm>
          <a:prstGeom prst="roundRect">
            <a:avLst>
              <a:gd name="adj" fmla="val 16667"/>
            </a:avLst>
          </a:prstGeom>
          <a:ln w="57150"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6BDC86A8-9BB9-2492-6D44-F67CF9F8356C}"/>
              </a:ext>
            </a:extLst>
          </p:cNvPr>
          <p:cNvSpPr/>
          <p:nvPr/>
        </p:nvSpPr>
        <p:spPr>
          <a:xfrm rot="1127447">
            <a:off x="-895220" y="8668215"/>
            <a:ext cx="2708602" cy="1793275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headache">
            <a:extLst>
              <a:ext uri="{FF2B5EF4-FFF2-40B4-BE49-F238E27FC236}">
                <a16:creationId xmlns:a16="http://schemas.microsoft.com/office/drawing/2014/main" id="{DDA73D94-21D9-66F5-ED65-0B3B64653F33}"/>
              </a:ext>
            </a:extLst>
          </p:cNvPr>
          <p:cNvSpPr txBox="1"/>
          <p:nvPr/>
        </p:nvSpPr>
        <p:spPr>
          <a:xfrm>
            <a:off x="1174178" y="4935624"/>
            <a:ext cx="8456064" cy="677108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4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Snow White, the seven dwarfs</a:t>
            </a:r>
          </a:p>
        </p:txBody>
      </p:sp>
      <p:sp>
        <p:nvSpPr>
          <p:cNvPr id="5" name="headache">
            <a:extLst>
              <a:ext uri="{FF2B5EF4-FFF2-40B4-BE49-F238E27FC236}">
                <a16:creationId xmlns:a16="http://schemas.microsoft.com/office/drawing/2014/main" id="{D54E4067-248A-C153-1325-ECB5442421DF}"/>
              </a:ext>
            </a:extLst>
          </p:cNvPr>
          <p:cNvSpPr txBox="1"/>
          <p:nvPr/>
        </p:nvSpPr>
        <p:spPr>
          <a:xfrm>
            <a:off x="11271762" y="5022210"/>
            <a:ext cx="6053892" cy="677108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4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the tortoise, the hare</a:t>
            </a:r>
          </a:p>
        </p:txBody>
      </p:sp>
      <p:sp>
        <p:nvSpPr>
          <p:cNvPr id="11" name="headache">
            <a:extLst>
              <a:ext uri="{FF2B5EF4-FFF2-40B4-BE49-F238E27FC236}">
                <a16:creationId xmlns:a16="http://schemas.microsoft.com/office/drawing/2014/main" id="{CD5A3451-7BBA-EB2A-9899-C9EE6DAAF88C}"/>
              </a:ext>
            </a:extLst>
          </p:cNvPr>
          <p:cNvSpPr txBox="1"/>
          <p:nvPr/>
        </p:nvSpPr>
        <p:spPr>
          <a:xfrm>
            <a:off x="2106040" y="9645209"/>
            <a:ext cx="7066858" cy="677108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4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the ant, the grasshopper</a:t>
            </a:r>
          </a:p>
        </p:txBody>
      </p:sp>
      <p:sp>
        <p:nvSpPr>
          <p:cNvPr id="16" name="headache">
            <a:extLst>
              <a:ext uri="{FF2B5EF4-FFF2-40B4-BE49-F238E27FC236}">
                <a16:creationId xmlns:a16="http://schemas.microsoft.com/office/drawing/2014/main" id="{FD0591A9-D3A4-791B-DCB6-3D3DD0F968E4}"/>
              </a:ext>
            </a:extLst>
          </p:cNvPr>
          <p:cNvSpPr txBox="1"/>
          <p:nvPr/>
        </p:nvSpPr>
        <p:spPr>
          <a:xfrm>
            <a:off x="11764306" y="9617591"/>
            <a:ext cx="4876800" cy="677108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4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the fox, the crow</a:t>
            </a:r>
          </a:p>
        </p:txBody>
      </p:sp>
    </p:spTree>
    <p:extLst>
      <p:ext uri="{BB962C8B-B14F-4D97-AF65-F5344CB8AC3E}">
        <p14:creationId xmlns:p14="http://schemas.microsoft.com/office/powerpoint/2010/main" val="233628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  <p:bldP spid="11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177239-651E-F187-17E7-A43160442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7" y="0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F0ACE5F8-83A3-0FDF-FB76-6C8A58594F54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98BA8BB5-A9B3-E714-70ED-2B18C7C03C63}"/>
              </a:ext>
            </a:extLst>
          </p:cNvPr>
          <p:cNvSpPr txBox="1"/>
          <p:nvPr/>
        </p:nvSpPr>
        <p:spPr>
          <a:xfrm>
            <a:off x="1672482" y="512712"/>
            <a:ext cx="9757518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Read and complete.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9FFF52-1847-0731-AE16-EA7FDE647A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" b="543"/>
          <a:stretch/>
        </p:blipFill>
        <p:spPr>
          <a:xfrm>
            <a:off x="396521" y="2400301"/>
            <a:ext cx="7568846" cy="5316526"/>
          </a:xfrm>
          <a:prstGeom prst="roundRect">
            <a:avLst>
              <a:gd name="adj" fmla="val 16667"/>
            </a:avLst>
          </a:prstGeom>
          <a:ln w="57150"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6BDC86A8-9BB9-2492-6D44-F67CF9F8356C}"/>
              </a:ext>
            </a:extLst>
          </p:cNvPr>
          <p:cNvSpPr/>
          <p:nvPr/>
        </p:nvSpPr>
        <p:spPr>
          <a:xfrm rot="1127447">
            <a:off x="-895220" y="8668215"/>
            <a:ext cx="2708602" cy="1793275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7225C0B-324F-BCF1-C8C2-19D4E7575FF9}"/>
              </a:ext>
            </a:extLst>
          </p:cNvPr>
          <p:cNvGrpSpPr/>
          <p:nvPr/>
        </p:nvGrpSpPr>
        <p:grpSpPr>
          <a:xfrm>
            <a:off x="8411665" y="1562100"/>
            <a:ext cx="9601200" cy="7848600"/>
            <a:chOff x="8390063" y="1287861"/>
            <a:chExt cx="9601200" cy="7848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F0CBF4F-A051-A229-642A-672604ABB784}"/>
                </a:ext>
              </a:extLst>
            </p:cNvPr>
            <p:cNvSpPr/>
            <p:nvPr/>
          </p:nvSpPr>
          <p:spPr>
            <a:xfrm>
              <a:off x="8390063" y="1287861"/>
              <a:ext cx="9601200" cy="7848600"/>
            </a:xfrm>
            <a:prstGeom prst="rect">
              <a:avLst/>
            </a:prstGeom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eadache">
              <a:extLst>
                <a:ext uri="{FF2B5EF4-FFF2-40B4-BE49-F238E27FC236}">
                  <a16:creationId xmlns:a16="http://schemas.microsoft.com/office/drawing/2014/main" id="{DDA73D94-21D9-66F5-ED65-0B3B64653F33}"/>
                </a:ext>
              </a:extLst>
            </p:cNvPr>
            <p:cNvSpPr txBox="1"/>
            <p:nvPr/>
          </p:nvSpPr>
          <p:spPr>
            <a:xfrm>
              <a:off x="8999970" y="1739162"/>
              <a:ext cx="8723096" cy="66479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lvl="0">
                <a:spcBef>
                  <a:spcPct val="0"/>
                </a:spcBef>
              </a:pPr>
              <a:r>
                <a:rPr lang="en-US" sz="7200" b="1" dirty="0">
                  <a:solidFill>
                    <a:srgbClr val="FFFF00"/>
                  </a:solidFill>
                  <a:latin typeface="Aptos Black" panose="020B0004020202020204" pitchFamily="34" charset="0"/>
                </a:rPr>
                <a:t>1. 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b="1" dirty="0">
                  <a:solidFill>
                    <a:srgbClr val="99FF66"/>
                  </a:solidFill>
                  <a:latin typeface="Arial Rounded MT Bold" panose="020F0704030504030204" pitchFamily="34" charset="0"/>
                </a:rPr>
                <a:t>A: 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Look at the story.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rgbClr val="99FF66"/>
                  </a:solidFill>
                  <a:latin typeface="Arial Rounded MT Bold" panose="020F0704030504030204" pitchFamily="34" charset="0"/>
                </a:rPr>
                <a:t>     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Who are the main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     characters?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rgbClr val="99FF66"/>
                  </a:solidFill>
                  <a:latin typeface="Arial Rounded MT Bold" panose="020F0704030504030204" pitchFamily="34" charset="0"/>
                </a:rPr>
                <a:t>B: 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They’re ______________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      and the seven dwarfs. </a:t>
              </a:r>
            </a:p>
          </p:txBody>
        </p:sp>
      </p:grpSp>
      <p:sp>
        <p:nvSpPr>
          <p:cNvPr id="10" name="headache">
            <a:extLst>
              <a:ext uri="{FF2B5EF4-FFF2-40B4-BE49-F238E27FC236}">
                <a16:creationId xmlns:a16="http://schemas.microsoft.com/office/drawing/2014/main" id="{53FDC345-634F-0C5B-AB3C-A138ECB646E1}"/>
              </a:ext>
            </a:extLst>
          </p:cNvPr>
          <p:cNvSpPr txBox="1"/>
          <p:nvPr/>
        </p:nvSpPr>
        <p:spPr>
          <a:xfrm>
            <a:off x="12954000" y="6667498"/>
            <a:ext cx="4572000" cy="83099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5400" dirty="0">
                <a:solidFill>
                  <a:srgbClr val="FFFF00"/>
                </a:solidFill>
                <a:latin typeface="Modern Love" panose="04090805081005020601" pitchFamily="82" charset="0"/>
              </a:rPr>
              <a:t>Snow White</a:t>
            </a:r>
          </a:p>
        </p:txBody>
      </p:sp>
    </p:spTree>
    <p:extLst>
      <p:ext uri="{BB962C8B-B14F-4D97-AF65-F5344CB8AC3E}">
        <p14:creationId xmlns:p14="http://schemas.microsoft.com/office/powerpoint/2010/main" val="406761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D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177239-651E-F187-17E7-A43160442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9" y="0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F0ACE5F8-83A3-0FDF-FB76-6C8A58594F54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A999F871-846B-2F03-3FAC-82E83973F9D7}"/>
              </a:ext>
            </a:extLst>
          </p:cNvPr>
          <p:cNvSpPr txBox="1"/>
          <p:nvPr/>
        </p:nvSpPr>
        <p:spPr>
          <a:xfrm>
            <a:off x="1672482" y="512712"/>
            <a:ext cx="10138518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Read and complete.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46939E-64F1-88C5-80A5-3482A0CCEF1C}"/>
              </a:ext>
            </a:extLst>
          </p:cNvPr>
          <p:cNvSpPr/>
          <p:nvPr/>
        </p:nvSpPr>
        <p:spPr>
          <a:xfrm>
            <a:off x="27709" y="1562100"/>
            <a:ext cx="13202749" cy="872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500" b="1" i="0" u="none" strike="noStrike" baseline="0" dirty="0">
                <a:solidFill>
                  <a:srgbClr val="000000"/>
                </a:solidFill>
                <a:latin typeface="+mj-lt"/>
              </a:rPr>
              <a:t>2. </a:t>
            </a:r>
            <a:r>
              <a:rPr lang="en-GB" sz="4500" b="0" i="0" u="none" strike="noStrike" baseline="0" dirty="0">
                <a:solidFill>
                  <a:srgbClr val="F04123"/>
                </a:solidFill>
                <a:latin typeface="+mj-lt"/>
              </a:rPr>
              <a:t>A: </a:t>
            </a:r>
            <a:r>
              <a:rPr lang="en-GB" sz="4500" b="0" i="0" u="none" strike="noStrike" baseline="0" dirty="0">
                <a:solidFill>
                  <a:srgbClr val="000000"/>
                </a:solidFill>
                <a:latin typeface="+mj-lt"/>
              </a:rPr>
              <a:t>Are the hare and the </a:t>
            </a:r>
            <a:r>
              <a:rPr lang="en-GB" sz="4500" b="0" i="0" u="none" strike="noStrike" baseline="0" dirty="0">
                <a:solidFill>
                  <a:srgbClr val="818385"/>
                </a:solidFill>
                <a:latin typeface="+mj-lt"/>
              </a:rPr>
              <a:t>___________ </a:t>
            </a:r>
            <a:r>
              <a:rPr lang="en-GB" sz="4500" b="0" i="0" u="none" strike="noStrike" baseline="0" dirty="0">
                <a:solidFill>
                  <a:srgbClr val="000000"/>
                </a:solidFill>
                <a:latin typeface="+mj-lt"/>
              </a:rPr>
              <a:t>the main</a:t>
            </a:r>
          </a:p>
          <a:p>
            <a:pPr algn="l"/>
            <a:r>
              <a:rPr lang="vi-VN" sz="45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characters in this story?</a:t>
            </a:r>
          </a:p>
          <a:p>
            <a:pPr algn="l"/>
            <a:r>
              <a:rPr lang="vi-VN" sz="450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sz="45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vi-VN" sz="45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they are.</a:t>
            </a:r>
          </a:p>
          <a:p>
            <a:pPr algn="l"/>
            <a:r>
              <a:rPr lang="en-GB" sz="4500" b="1" i="0" u="none" strike="noStrike" baseline="0" dirty="0">
                <a:solidFill>
                  <a:srgbClr val="000000"/>
                </a:solidFill>
                <a:latin typeface="+mj-lt"/>
              </a:rPr>
              <a:t>3. </a:t>
            </a:r>
            <a:r>
              <a:rPr lang="en-GB" sz="4500" b="0" i="0" u="none" strike="noStrike" baseline="0" dirty="0">
                <a:solidFill>
                  <a:srgbClr val="F04123"/>
                </a:solidFill>
                <a:latin typeface="+mj-lt"/>
              </a:rPr>
              <a:t>A: </a:t>
            </a:r>
            <a:r>
              <a:rPr lang="en-GB" sz="4500" b="0" i="0" u="none" strike="noStrike" baseline="0" dirty="0">
                <a:solidFill>
                  <a:srgbClr val="000000"/>
                </a:solidFill>
                <a:latin typeface="+mj-lt"/>
              </a:rPr>
              <a:t>Are the </a:t>
            </a:r>
            <a:r>
              <a:rPr lang="en-GB" sz="4500" b="0" i="0" u="none" strike="noStrike" baseline="0" dirty="0">
                <a:solidFill>
                  <a:srgbClr val="818385"/>
                </a:solidFill>
                <a:latin typeface="+mj-lt"/>
              </a:rPr>
              <a:t>___________ </a:t>
            </a:r>
            <a:r>
              <a:rPr lang="en-GB" sz="4500" b="0" i="0" u="none" strike="noStrike" baseline="0" dirty="0">
                <a:solidFill>
                  <a:srgbClr val="000000"/>
                </a:solidFill>
                <a:latin typeface="+mj-lt"/>
              </a:rPr>
              <a:t>and the grasshopper</a:t>
            </a:r>
          </a:p>
          <a:p>
            <a:pPr algn="l"/>
            <a:r>
              <a:rPr lang="en-GB" sz="4500" b="0" i="0" u="none" strike="noStrike" baseline="0" dirty="0">
                <a:solidFill>
                  <a:srgbClr val="000000"/>
                </a:solidFill>
                <a:latin typeface="+mj-lt"/>
              </a:rPr>
              <a:t>         the main characters in this story?</a:t>
            </a:r>
          </a:p>
          <a:p>
            <a:pPr algn="l"/>
            <a:r>
              <a:rPr lang="vi-VN" sz="45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B: </a:t>
            </a:r>
            <a:r>
              <a:rPr lang="vi-VN" sz="45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they are.</a:t>
            </a:r>
          </a:p>
          <a:p>
            <a:pPr algn="l"/>
            <a:r>
              <a:rPr lang="en-GB" sz="4500" b="0" i="0" u="none" strike="noStrike" baseline="0" dirty="0">
                <a:solidFill>
                  <a:srgbClr val="F04123"/>
                </a:solidFill>
                <a:latin typeface="+mj-lt"/>
              </a:rPr>
              <a:t>    A: </a:t>
            </a:r>
            <a:r>
              <a:rPr lang="en-GB" sz="4500" b="0" i="0" u="none" strike="noStrike" baseline="0" dirty="0">
                <a:solidFill>
                  <a:srgbClr val="000000"/>
                </a:solidFill>
                <a:latin typeface="+mj-lt"/>
              </a:rPr>
              <a:t>Which </a:t>
            </a:r>
            <a:r>
              <a:rPr lang="en-GB" sz="4500" b="0" i="0" u="none" strike="noStrike" baseline="0" dirty="0">
                <a:solidFill>
                  <a:srgbClr val="818385"/>
                </a:solidFill>
                <a:latin typeface="+mj-lt"/>
              </a:rPr>
              <a:t>___________ </a:t>
            </a:r>
            <a:r>
              <a:rPr lang="en-GB" sz="4500" b="0" i="0" u="none" strike="noStrike" baseline="0" dirty="0">
                <a:solidFill>
                  <a:srgbClr val="000000"/>
                </a:solidFill>
                <a:latin typeface="+mj-lt"/>
              </a:rPr>
              <a:t>do you prefer?</a:t>
            </a:r>
          </a:p>
          <a:p>
            <a:pPr algn="l"/>
            <a:r>
              <a:rPr lang="en-GB" sz="4500" b="0" i="0" u="none" strike="noStrike" baseline="0" dirty="0">
                <a:solidFill>
                  <a:srgbClr val="F04123"/>
                </a:solidFill>
                <a:latin typeface="+mj-lt"/>
              </a:rPr>
              <a:t>    B: </a:t>
            </a:r>
            <a:r>
              <a:rPr lang="en-GB" sz="4500" b="0" i="0" u="none" strike="noStrike" baseline="0" dirty="0">
                <a:solidFill>
                  <a:srgbClr val="000000"/>
                </a:solidFill>
                <a:latin typeface="+mj-lt"/>
              </a:rPr>
              <a:t>I prefer the ant.</a:t>
            </a:r>
          </a:p>
          <a:p>
            <a:pPr algn="l"/>
            <a:r>
              <a:rPr lang="en-GB" sz="4500" b="1" i="0" u="none" strike="noStrike" baseline="0" dirty="0">
                <a:solidFill>
                  <a:srgbClr val="000000"/>
                </a:solidFill>
                <a:latin typeface="+mj-lt"/>
              </a:rPr>
              <a:t>4. </a:t>
            </a:r>
            <a:r>
              <a:rPr lang="en-GB" sz="4500" b="0" i="0" u="none" strike="noStrike" baseline="0" dirty="0">
                <a:solidFill>
                  <a:srgbClr val="F04123"/>
                </a:solidFill>
                <a:latin typeface="+mj-lt"/>
              </a:rPr>
              <a:t>A: </a:t>
            </a:r>
            <a:r>
              <a:rPr lang="en-GB" sz="4500" b="0" i="0" u="none" strike="noStrike" baseline="0" dirty="0">
                <a:solidFill>
                  <a:srgbClr val="000000"/>
                </a:solidFill>
                <a:latin typeface="+mj-lt"/>
              </a:rPr>
              <a:t>What story are you </a:t>
            </a:r>
            <a:r>
              <a:rPr lang="en-GB" sz="4500" b="0" i="0" u="none" strike="noStrike" baseline="0" dirty="0">
                <a:solidFill>
                  <a:srgbClr val="818385"/>
                </a:solidFill>
                <a:latin typeface="+mj-lt"/>
              </a:rPr>
              <a:t>___________</a:t>
            </a:r>
            <a:r>
              <a:rPr lang="en-GB" sz="4500" b="0" i="0" u="none" strike="noStrike" baseline="0" dirty="0">
                <a:solidFill>
                  <a:srgbClr val="000000"/>
                </a:solidFill>
                <a:latin typeface="+mj-lt"/>
              </a:rPr>
              <a:t>?</a:t>
            </a:r>
          </a:p>
          <a:p>
            <a:pPr algn="l"/>
            <a:r>
              <a:rPr lang="en-GB" sz="4500" b="0" i="0" u="none" strike="noStrike" baseline="0" dirty="0">
                <a:solidFill>
                  <a:srgbClr val="F04123"/>
                </a:solidFill>
                <a:latin typeface="+mj-lt"/>
              </a:rPr>
              <a:t>    B: </a:t>
            </a:r>
            <a:r>
              <a:rPr lang="en-GB" sz="4500" b="0" i="0" u="none" strike="noStrike" baseline="0" dirty="0">
                <a:solidFill>
                  <a:srgbClr val="000000"/>
                </a:solidFill>
                <a:latin typeface="+mj-lt"/>
              </a:rPr>
              <a:t>I’m reading The Fox and the Crow.</a:t>
            </a:r>
          </a:p>
          <a:p>
            <a:pPr algn="l"/>
            <a:r>
              <a:rPr lang="en-GB" sz="4500" b="0" i="0" u="none" strike="noStrike" baseline="0" dirty="0">
                <a:solidFill>
                  <a:srgbClr val="F04123"/>
                </a:solidFill>
                <a:latin typeface="+mj-lt"/>
              </a:rPr>
              <a:t>    A: </a:t>
            </a:r>
            <a:r>
              <a:rPr lang="en-GB" sz="4500" b="0" i="0" u="none" strike="noStrike" baseline="0" dirty="0">
                <a:solidFill>
                  <a:srgbClr val="000000"/>
                </a:solidFill>
                <a:latin typeface="+mj-lt"/>
              </a:rPr>
              <a:t>Do you like the </a:t>
            </a:r>
            <a:r>
              <a:rPr lang="en-GB" sz="4500" b="0" i="0" u="none" strike="noStrike" baseline="0" dirty="0">
                <a:solidFill>
                  <a:srgbClr val="818385"/>
                </a:solidFill>
                <a:latin typeface="+mj-lt"/>
              </a:rPr>
              <a:t>___________ </a:t>
            </a:r>
            <a:r>
              <a:rPr lang="en-GB" sz="4500" b="0" i="0" u="none" strike="noStrike" baseline="0" dirty="0">
                <a:solidFill>
                  <a:srgbClr val="000000"/>
                </a:solidFill>
                <a:latin typeface="+mj-lt"/>
              </a:rPr>
              <a:t>or the crow?</a:t>
            </a:r>
          </a:p>
          <a:p>
            <a:pPr algn="l"/>
            <a:r>
              <a:rPr lang="en-GB" sz="4500" b="0" i="0" u="none" strike="noStrike" baseline="0" dirty="0">
                <a:solidFill>
                  <a:srgbClr val="F04123"/>
                </a:solidFill>
                <a:latin typeface="+mj-lt"/>
              </a:rPr>
              <a:t>    B: </a:t>
            </a:r>
            <a:r>
              <a:rPr lang="en-GB" sz="4500" b="0" i="0" u="none" strike="noStrike" baseline="0" dirty="0">
                <a:solidFill>
                  <a:srgbClr val="000000"/>
                </a:solidFill>
                <a:latin typeface="+mj-lt"/>
              </a:rPr>
              <a:t>I like the fox.</a:t>
            </a:r>
            <a:endParaRPr lang="vi-VN" sz="4500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570AD5-BB78-6919-D665-C9205B4186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30458" y="1562100"/>
            <a:ext cx="5182993" cy="872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177239-651E-F187-17E7-A43160442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" y="0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BDC86A8-9BB9-2492-6D44-F67CF9F8356C}"/>
              </a:ext>
            </a:extLst>
          </p:cNvPr>
          <p:cNvSpPr/>
          <p:nvPr/>
        </p:nvSpPr>
        <p:spPr>
          <a:xfrm rot="1127447">
            <a:off x="-714635" y="9017332"/>
            <a:ext cx="1772064" cy="1191962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F0ACE5F8-83A3-0FDF-FB76-6C8A58594F54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A999F871-846B-2F03-3FAC-82E83973F9D7}"/>
              </a:ext>
            </a:extLst>
          </p:cNvPr>
          <p:cNvSpPr txBox="1"/>
          <p:nvPr/>
        </p:nvSpPr>
        <p:spPr>
          <a:xfrm>
            <a:off x="1672482" y="512712"/>
            <a:ext cx="16386918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Work in pairs. One is A and the other is B.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BEA242-9781-BE3E-1077-BFB666A5A91B}"/>
              </a:ext>
            </a:extLst>
          </p:cNvPr>
          <p:cNvSpPr/>
          <p:nvPr/>
        </p:nvSpPr>
        <p:spPr>
          <a:xfrm>
            <a:off x="1437330" y="1287862"/>
            <a:ext cx="11713621" cy="8999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3800" b="1" i="0" u="none" strike="noStrike" baseline="0" dirty="0">
                <a:solidFill>
                  <a:srgbClr val="000000"/>
                </a:solidFill>
                <a:latin typeface="+mj-lt"/>
              </a:rPr>
              <a:t>1. </a:t>
            </a:r>
            <a:r>
              <a:rPr lang="en-GB" sz="3800" b="0" i="0" u="none" strike="noStrike" baseline="0" dirty="0">
                <a:solidFill>
                  <a:srgbClr val="F04123"/>
                </a:solidFill>
                <a:latin typeface="+mj-lt"/>
              </a:rPr>
              <a:t>A: </a:t>
            </a:r>
            <a:r>
              <a:rPr lang="en-GB" sz="3800" b="0" i="0" u="none" strike="noStrike" baseline="0" dirty="0">
                <a:solidFill>
                  <a:srgbClr val="000000"/>
                </a:solidFill>
                <a:latin typeface="+mj-lt"/>
              </a:rPr>
              <a:t>Look at this story. Who are the main </a:t>
            </a:r>
            <a:r>
              <a:rPr lang="vi-VN" sz="3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characters?</a:t>
            </a:r>
          </a:p>
          <a:p>
            <a:pPr algn="l"/>
            <a:r>
              <a:rPr lang="en-GB" sz="3800" b="0" i="0" u="none" strike="noStrike" baseline="0" dirty="0">
                <a:solidFill>
                  <a:srgbClr val="F04123"/>
                </a:solidFill>
                <a:latin typeface="+mj-lt"/>
              </a:rPr>
              <a:t>     B: </a:t>
            </a:r>
            <a:r>
              <a:rPr lang="en-GB" sz="3800" b="0" i="0" u="none" strike="noStrike" baseline="0" dirty="0">
                <a:solidFill>
                  <a:srgbClr val="000000"/>
                </a:solidFill>
                <a:latin typeface="+mj-lt"/>
              </a:rPr>
              <a:t>They’re </a:t>
            </a:r>
            <a:r>
              <a:rPr lang="en-GB" sz="3800" b="0" i="0" u="none" strike="noStrike" baseline="0" dirty="0">
                <a:solidFill>
                  <a:srgbClr val="818385"/>
                </a:solidFill>
                <a:latin typeface="+mj-lt"/>
              </a:rPr>
              <a:t>___________ </a:t>
            </a:r>
            <a:r>
              <a:rPr lang="en-GB" sz="3800" b="0" i="0" u="none" strike="noStrike" baseline="0" dirty="0">
                <a:solidFill>
                  <a:srgbClr val="000000"/>
                </a:solidFill>
                <a:latin typeface="+mj-lt"/>
              </a:rPr>
              <a:t>and the seven dwarfs.</a:t>
            </a:r>
            <a:endParaRPr lang="en-GB" sz="3800" b="1" i="0" u="none" strike="noStrike" baseline="0" dirty="0">
              <a:solidFill>
                <a:srgbClr val="000000"/>
              </a:solidFill>
              <a:latin typeface="+mj-lt"/>
            </a:endParaRPr>
          </a:p>
          <a:p>
            <a:r>
              <a:rPr lang="en-GB" sz="3800" b="1" i="0" u="none" strike="noStrike" baseline="0" dirty="0">
                <a:solidFill>
                  <a:srgbClr val="000000"/>
                </a:solidFill>
                <a:latin typeface="+mj-lt"/>
              </a:rPr>
              <a:t>2. </a:t>
            </a:r>
            <a:r>
              <a:rPr lang="en-GB" sz="3800" b="0" i="0" u="none" strike="noStrike" baseline="0" dirty="0">
                <a:solidFill>
                  <a:srgbClr val="F04123"/>
                </a:solidFill>
                <a:latin typeface="+mj-lt"/>
              </a:rPr>
              <a:t>A: </a:t>
            </a:r>
            <a:r>
              <a:rPr lang="en-GB" sz="3800" b="0" i="0" u="none" strike="noStrike" baseline="0" dirty="0">
                <a:solidFill>
                  <a:srgbClr val="000000"/>
                </a:solidFill>
                <a:latin typeface="+mj-lt"/>
              </a:rPr>
              <a:t>Are the hare and the </a:t>
            </a:r>
            <a:r>
              <a:rPr lang="en-GB" sz="3800" b="0" i="0" u="none" strike="noStrike" baseline="0" dirty="0">
                <a:solidFill>
                  <a:srgbClr val="818385"/>
                </a:solidFill>
                <a:latin typeface="+mj-lt"/>
              </a:rPr>
              <a:t>___________ </a:t>
            </a:r>
            <a:r>
              <a:rPr lang="en-GB" sz="3800" b="0" i="0" u="none" strike="noStrike" baseline="0" dirty="0">
                <a:solidFill>
                  <a:srgbClr val="000000"/>
                </a:solidFill>
                <a:latin typeface="+mj-lt"/>
              </a:rPr>
              <a:t>the main</a:t>
            </a:r>
          </a:p>
          <a:p>
            <a:r>
              <a:rPr lang="vi-VN" sz="3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characters in this story?</a:t>
            </a:r>
          </a:p>
          <a:p>
            <a:r>
              <a:rPr lang="vi-VN" sz="380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sz="38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vi-VN" sz="3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they are.</a:t>
            </a:r>
          </a:p>
          <a:p>
            <a:r>
              <a:rPr lang="en-GB" sz="3800" b="1" i="0" u="none" strike="noStrike" baseline="0" dirty="0">
                <a:solidFill>
                  <a:srgbClr val="000000"/>
                </a:solidFill>
                <a:latin typeface="+mj-lt"/>
              </a:rPr>
              <a:t>3. </a:t>
            </a:r>
            <a:r>
              <a:rPr lang="en-GB" sz="3800" b="0" i="0" u="none" strike="noStrike" baseline="0" dirty="0">
                <a:solidFill>
                  <a:srgbClr val="F04123"/>
                </a:solidFill>
                <a:latin typeface="+mj-lt"/>
              </a:rPr>
              <a:t>A: </a:t>
            </a:r>
            <a:r>
              <a:rPr lang="en-GB" sz="3800" b="0" i="0" u="none" strike="noStrike" baseline="0" dirty="0">
                <a:solidFill>
                  <a:srgbClr val="000000"/>
                </a:solidFill>
                <a:latin typeface="+mj-lt"/>
              </a:rPr>
              <a:t>Are the </a:t>
            </a:r>
            <a:r>
              <a:rPr lang="en-GB" sz="3800" b="0" i="0" u="none" strike="noStrike" baseline="0" dirty="0">
                <a:solidFill>
                  <a:srgbClr val="818385"/>
                </a:solidFill>
                <a:latin typeface="+mj-lt"/>
              </a:rPr>
              <a:t>___________ </a:t>
            </a:r>
            <a:r>
              <a:rPr lang="en-GB" sz="3800" b="0" i="0" u="none" strike="noStrike" baseline="0" dirty="0">
                <a:solidFill>
                  <a:srgbClr val="000000"/>
                </a:solidFill>
                <a:latin typeface="+mj-lt"/>
              </a:rPr>
              <a:t>and the grasshopper </a:t>
            </a:r>
          </a:p>
          <a:p>
            <a:r>
              <a:rPr lang="en-GB" sz="3800" b="0" i="0" u="none" strike="noStrike" baseline="0" dirty="0">
                <a:solidFill>
                  <a:srgbClr val="000000"/>
                </a:solidFill>
                <a:latin typeface="+mj-lt"/>
              </a:rPr>
              <a:t>         the main characters in this story?</a:t>
            </a:r>
          </a:p>
          <a:p>
            <a:r>
              <a:rPr lang="vi-VN" sz="38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B: </a:t>
            </a:r>
            <a:r>
              <a:rPr lang="vi-VN" sz="3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they are.</a:t>
            </a:r>
          </a:p>
          <a:p>
            <a:r>
              <a:rPr lang="en-GB" sz="3800" b="0" i="0" u="none" strike="noStrike" baseline="0" dirty="0">
                <a:solidFill>
                  <a:srgbClr val="F04123"/>
                </a:solidFill>
                <a:latin typeface="+mj-lt"/>
              </a:rPr>
              <a:t>    A: </a:t>
            </a:r>
            <a:r>
              <a:rPr lang="en-GB" sz="3800" b="0" i="0" u="none" strike="noStrike" baseline="0" dirty="0">
                <a:solidFill>
                  <a:srgbClr val="000000"/>
                </a:solidFill>
                <a:latin typeface="+mj-lt"/>
              </a:rPr>
              <a:t>Which </a:t>
            </a:r>
            <a:r>
              <a:rPr lang="en-GB" sz="3800" b="0" i="0" u="none" strike="noStrike" baseline="0" dirty="0">
                <a:solidFill>
                  <a:srgbClr val="818385"/>
                </a:solidFill>
                <a:latin typeface="+mj-lt"/>
              </a:rPr>
              <a:t>___________ </a:t>
            </a:r>
            <a:r>
              <a:rPr lang="en-GB" sz="3800" b="0" i="0" u="none" strike="noStrike" baseline="0" dirty="0">
                <a:solidFill>
                  <a:srgbClr val="000000"/>
                </a:solidFill>
                <a:latin typeface="+mj-lt"/>
              </a:rPr>
              <a:t>do you prefer?</a:t>
            </a:r>
          </a:p>
          <a:p>
            <a:r>
              <a:rPr lang="en-GB" sz="3800" b="0" i="0" u="none" strike="noStrike" baseline="0" dirty="0">
                <a:solidFill>
                  <a:srgbClr val="F04123"/>
                </a:solidFill>
                <a:latin typeface="+mj-lt"/>
              </a:rPr>
              <a:t>    B: </a:t>
            </a:r>
            <a:r>
              <a:rPr lang="en-GB" sz="3800" b="0" i="0" u="none" strike="noStrike" baseline="0" dirty="0">
                <a:solidFill>
                  <a:srgbClr val="000000"/>
                </a:solidFill>
                <a:latin typeface="+mj-lt"/>
              </a:rPr>
              <a:t>I prefer the ant.</a:t>
            </a:r>
          </a:p>
          <a:p>
            <a:r>
              <a:rPr lang="en-GB" sz="3800" b="1" i="0" u="none" strike="noStrike" baseline="0" dirty="0">
                <a:solidFill>
                  <a:srgbClr val="000000"/>
                </a:solidFill>
                <a:latin typeface="+mj-lt"/>
              </a:rPr>
              <a:t>4. </a:t>
            </a:r>
            <a:r>
              <a:rPr lang="en-GB" sz="3800" b="0" i="0" u="none" strike="noStrike" baseline="0" dirty="0">
                <a:solidFill>
                  <a:srgbClr val="F04123"/>
                </a:solidFill>
                <a:latin typeface="+mj-lt"/>
              </a:rPr>
              <a:t>A: </a:t>
            </a:r>
            <a:r>
              <a:rPr lang="en-GB" sz="3800" b="0" i="0" u="none" strike="noStrike" baseline="0" dirty="0">
                <a:solidFill>
                  <a:srgbClr val="000000"/>
                </a:solidFill>
                <a:latin typeface="+mj-lt"/>
              </a:rPr>
              <a:t>What story are you </a:t>
            </a:r>
            <a:r>
              <a:rPr lang="en-GB" sz="3800" b="0" i="0" u="none" strike="noStrike" baseline="0" dirty="0">
                <a:solidFill>
                  <a:srgbClr val="818385"/>
                </a:solidFill>
                <a:latin typeface="+mj-lt"/>
              </a:rPr>
              <a:t>___________</a:t>
            </a:r>
            <a:r>
              <a:rPr lang="en-GB" sz="3800" b="0" i="0" u="none" strike="noStrike" baseline="0" dirty="0">
                <a:solidFill>
                  <a:srgbClr val="000000"/>
                </a:solidFill>
                <a:latin typeface="+mj-lt"/>
              </a:rPr>
              <a:t>?</a:t>
            </a:r>
          </a:p>
          <a:p>
            <a:r>
              <a:rPr lang="en-GB" sz="3800" b="0" i="0" u="none" strike="noStrike" baseline="0" dirty="0">
                <a:solidFill>
                  <a:srgbClr val="F04123"/>
                </a:solidFill>
                <a:latin typeface="+mj-lt"/>
              </a:rPr>
              <a:t>    B: </a:t>
            </a:r>
            <a:r>
              <a:rPr lang="en-GB" sz="3800" b="0" i="0" u="none" strike="noStrike" baseline="0" dirty="0">
                <a:solidFill>
                  <a:srgbClr val="000000"/>
                </a:solidFill>
                <a:latin typeface="+mj-lt"/>
              </a:rPr>
              <a:t>I’m reading </a:t>
            </a:r>
            <a:r>
              <a:rPr lang="en-GB" sz="3800" b="0" i="1" u="none" strike="noStrike" baseline="0" dirty="0">
                <a:solidFill>
                  <a:srgbClr val="000000"/>
                </a:solidFill>
                <a:latin typeface="+mj-lt"/>
              </a:rPr>
              <a:t>The Fox and the Crow</a:t>
            </a:r>
            <a:r>
              <a:rPr lang="en-GB" sz="3800" b="0" i="0" u="none" strike="noStrike" baseline="0" dirty="0">
                <a:solidFill>
                  <a:srgbClr val="000000"/>
                </a:solidFill>
                <a:latin typeface="+mj-lt"/>
              </a:rPr>
              <a:t>.</a:t>
            </a:r>
          </a:p>
          <a:p>
            <a:r>
              <a:rPr lang="en-GB" sz="3800" b="0" i="0" u="none" strike="noStrike" baseline="0" dirty="0">
                <a:solidFill>
                  <a:srgbClr val="F04123"/>
                </a:solidFill>
                <a:latin typeface="+mj-lt"/>
              </a:rPr>
              <a:t>    A: </a:t>
            </a:r>
            <a:r>
              <a:rPr lang="en-GB" sz="3800" b="0" i="0" u="none" strike="noStrike" baseline="0" dirty="0">
                <a:solidFill>
                  <a:srgbClr val="000000"/>
                </a:solidFill>
                <a:latin typeface="+mj-lt"/>
              </a:rPr>
              <a:t>Do you like the </a:t>
            </a:r>
            <a:r>
              <a:rPr lang="en-GB" sz="3800" b="0" i="0" u="none" strike="noStrike" baseline="0" dirty="0">
                <a:solidFill>
                  <a:srgbClr val="818385"/>
                </a:solidFill>
                <a:latin typeface="+mj-lt"/>
              </a:rPr>
              <a:t>___________ </a:t>
            </a:r>
            <a:r>
              <a:rPr lang="en-GB" sz="3800" b="0" i="0" u="none" strike="noStrike" baseline="0" dirty="0">
                <a:solidFill>
                  <a:srgbClr val="000000"/>
                </a:solidFill>
                <a:latin typeface="+mj-lt"/>
              </a:rPr>
              <a:t>or the crow?</a:t>
            </a:r>
          </a:p>
          <a:p>
            <a:r>
              <a:rPr lang="en-GB" sz="3800" b="0" i="0" u="none" strike="noStrike" baseline="0" dirty="0">
                <a:solidFill>
                  <a:srgbClr val="F04123"/>
                </a:solidFill>
                <a:latin typeface="+mj-lt"/>
              </a:rPr>
              <a:t>    B: </a:t>
            </a:r>
            <a:r>
              <a:rPr lang="en-GB" sz="3800" b="0" i="0" u="none" strike="noStrike" baseline="0" dirty="0">
                <a:solidFill>
                  <a:srgbClr val="000000"/>
                </a:solidFill>
                <a:latin typeface="+mj-lt"/>
              </a:rPr>
              <a:t>I like the fox.</a:t>
            </a:r>
            <a:endParaRPr lang="vi-VN" sz="3800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9B0D92-F5F5-584B-7AE3-5866AB4738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50951" y="1287861"/>
            <a:ext cx="5137049" cy="899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3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177239-651E-F187-17E7-A43160442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7" y="0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F0ACE5F8-83A3-0FDF-FB76-6C8A58594F54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98BA8BB5-A9B3-E714-70ED-2B18C7C03C63}"/>
              </a:ext>
            </a:extLst>
          </p:cNvPr>
          <p:cNvSpPr txBox="1"/>
          <p:nvPr/>
        </p:nvSpPr>
        <p:spPr>
          <a:xfrm>
            <a:off x="1672482" y="512712"/>
            <a:ext cx="960120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Read and complete.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BDC86A8-9BB9-2492-6D44-F67CF9F8356C}"/>
              </a:ext>
            </a:extLst>
          </p:cNvPr>
          <p:cNvSpPr/>
          <p:nvPr/>
        </p:nvSpPr>
        <p:spPr>
          <a:xfrm rot="1127447">
            <a:off x="-895220" y="8668215"/>
            <a:ext cx="2708602" cy="1793275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7225C0B-324F-BCF1-C8C2-19D4E7575FF9}"/>
              </a:ext>
            </a:extLst>
          </p:cNvPr>
          <p:cNvGrpSpPr/>
          <p:nvPr/>
        </p:nvGrpSpPr>
        <p:grpSpPr>
          <a:xfrm>
            <a:off x="8085985" y="1562100"/>
            <a:ext cx="10193908" cy="7848600"/>
            <a:chOff x="8390063" y="1287861"/>
            <a:chExt cx="9859467" cy="7848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F0CBF4F-A051-A229-642A-672604ABB784}"/>
                </a:ext>
              </a:extLst>
            </p:cNvPr>
            <p:cNvSpPr/>
            <p:nvPr/>
          </p:nvSpPr>
          <p:spPr>
            <a:xfrm>
              <a:off x="8390063" y="1287861"/>
              <a:ext cx="9601200" cy="7848600"/>
            </a:xfrm>
            <a:prstGeom prst="rect">
              <a:avLst/>
            </a:prstGeom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eadache">
              <a:extLst>
                <a:ext uri="{FF2B5EF4-FFF2-40B4-BE49-F238E27FC236}">
                  <a16:creationId xmlns:a16="http://schemas.microsoft.com/office/drawing/2014/main" id="{DDA73D94-21D9-66F5-ED65-0B3B64653F33}"/>
                </a:ext>
              </a:extLst>
            </p:cNvPr>
            <p:cNvSpPr txBox="1"/>
            <p:nvPr/>
          </p:nvSpPr>
          <p:spPr>
            <a:xfrm>
              <a:off x="8602666" y="1694017"/>
              <a:ext cx="9646864" cy="584653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lvl="0">
                <a:spcBef>
                  <a:spcPct val="0"/>
                </a:spcBef>
              </a:pPr>
              <a:r>
                <a:rPr lang="en-US" sz="6600" b="1" dirty="0">
                  <a:solidFill>
                    <a:srgbClr val="FFFF00"/>
                  </a:solidFill>
                  <a:latin typeface="Aptos Black" panose="020B0004020202020204" pitchFamily="34" charset="0"/>
                  <a:cs typeface="Arial" panose="020B0604020202020204" pitchFamily="34" charset="0"/>
                </a:rPr>
                <a:t>2. </a:t>
              </a:r>
            </a:p>
            <a:p>
              <a:pPr>
                <a:lnSpc>
                  <a:spcPct val="150000"/>
                </a:lnSpc>
              </a:pPr>
              <a:r>
                <a:rPr lang="en-US" sz="5400" b="1" dirty="0">
                  <a:solidFill>
                    <a:srgbClr val="99FF66"/>
                  </a:solidFill>
                  <a:latin typeface="Arial Rounded MT Bold" panose="020F0704030504030204" pitchFamily="34" charset="0"/>
                </a:rPr>
                <a:t>A: </a:t>
              </a:r>
              <a:r>
                <a:rPr lang="en-GB" sz="5400" b="1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Are the hare and the ________ the main </a:t>
              </a:r>
              <a:r>
                <a:rPr lang="vi-VN" sz="5400" b="1" dirty="0">
                  <a:solidFill>
                    <a:schemeClr val="bg1"/>
                  </a:solidFill>
                </a:rPr>
                <a:t>characters in this story?</a:t>
              </a:r>
            </a:p>
            <a:p>
              <a:pPr>
                <a:lnSpc>
                  <a:spcPct val="150000"/>
                </a:lnSpc>
              </a:pPr>
              <a:r>
                <a:rPr lang="en-US" sz="5400" dirty="0">
                  <a:solidFill>
                    <a:srgbClr val="99FF66"/>
                  </a:solidFill>
                  <a:latin typeface="Arial Rounded MT Bold" panose="020F0704030504030204" pitchFamily="34" charset="0"/>
                </a:rPr>
                <a:t>B: </a:t>
              </a:r>
              <a:r>
                <a:rPr lang="vi-VN" sz="5400" b="1" dirty="0">
                  <a:solidFill>
                    <a:schemeClr val="bg1"/>
                  </a:solidFill>
                </a:rPr>
                <a:t>Yes, they are.</a:t>
              </a:r>
            </a:p>
          </p:txBody>
        </p:sp>
      </p:grpSp>
      <p:sp>
        <p:nvSpPr>
          <p:cNvPr id="10" name="headache">
            <a:extLst>
              <a:ext uri="{FF2B5EF4-FFF2-40B4-BE49-F238E27FC236}">
                <a16:creationId xmlns:a16="http://schemas.microsoft.com/office/drawing/2014/main" id="{53FDC345-634F-0C5B-AB3C-A138ECB646E1}"/>
              </a:ext>
            </a:extLst>
          </p:cNvPr>
          <p:cNvSpPr txBox="1"/>
          <p:nvPr/>
        </p:nvSpPr>
        <p:spPr>
          <a:xfrm>
            <a:off x="8324850" y="4433245"/>
            <a:ext cx="4572000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6000" dirty="0">
                <a:solidFill>
                  <a:srgbClr val="FFFF00"/>
                </a:solidFill>
                <a:latin typeface="Modern Love" panose="04090805081005020601" pitchFamily="82" charset="0"/>
              </a:rPr>
              <a:t>tortoise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E599C3-13AA-8FFD-CBBD-5DF35BB36A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" r="1578"/>
          <a:stretch/>
        </p:blipFill>
        <p:spPr>
          <a:xfrm>
            <a:off x="309002" y="2857500"/>
            <a:ext cx="7476088" cy="5360647"/>
          </a:xfrm>
          <a:prstGeom prst="roundRect">
            <a:avLst>
              <a:gd name="adj" fmla="val 16667"/>
            </a:avLst>
          </a:prstGeom>
          <a:ln w="57150"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5965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177239-651E-F187-17E7-A43160442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7" y="0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F0ACE5F8-83A3-0FDF-FB76-6C8A58594F54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98BA8BB5-A9B3-E714-70ED-2B18C7C03C63}"/>
              </a:ext>
            </a:extLst>
          </p:cNvPr>
          <p:cNvSpPr txBox="1"/>
          <p:nvPr/>
        </p:nvSpPr>
        <p:spPr>
          <a:xfrm>
            <a:off x="1672482" y="512712"/>
            <a:ext cx="9483748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Read and complete.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BDC86A8-9BB9-2492-6D44-F67CF9F8356C}"/>
              </a:ext>
            </a:extLst>
          </p:cNvPr>
          <p:cNvSpPr/>
          <p:nvPr/>
        </p:nvSpPr>
        <p:spPr>
          <a:xfrm rot="1127447">
            <a:off x="-895220" y="8668215"/>
            <a:ext cx="2708602" cy="1793275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7225C0B-324F-BCF1-C8C2-19D4E7575FF9}"/>
              </a:ext>
            </a:extLst>
          </p:cNvPr>
          <p:cNvGrpSpPr/>
          <p:nvPr/>
        </p:nvGrpSpPr>
        <p:grpSpPr>
          <a:xfrm>
            <a:off x="1596774" y="2438400"/>
            <a:ext cx="15529279" cy="7848600"/>
            <a:chOff x="8390063" y="1287861"/>
            <a:chExt cx="9601200" cy="7848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F0CBF4F-A051-A229-642A-672604ABB784}"/>
                </a:ext>
              </a:extLst>
            </p:cNvPr>
            <p:cNvSpPr/>
            <p:nvPr/>
          </p:nvSpPr>
          <p:spPr>
            <a:xfrm>
              <a:off x="8390063" y="1287861"/>
              <a:ext cx="9601200" cy="7848600"/>
            </a:xfrm>
            <a:prstGeom prst="rect">
              <a:avLst/>
            </a:prstGeom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eadache">
              <a:extLst>
                <a:ext uri="{FF2B5EF4-FFF2-40B4-BE49-F238E27FC236}">
                  <a16:creationId xmlns:a16="http://schemas.microsoft.com/office/drawing/2014/main" id="{DDA73D94-21D9-66F5-ED65-0B3B64653F33}"/>
                </a:ext>
              </a:extLst>
            </p:cNvPr>
            <p:cNvSpPr txBox="1"/>
            <p:nvPr/>
          </p:nvSpPr>
          <p:spPr>
            <a:xfrm>
              <a:off x="8772744" y="1694017"/>
              <a:ext cx="9198818" cy="68326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lvl="0">
                <a:spcBef>
                  <a:spcPct val="0"/>
                </a:spcBef>
              </a:pPr>
              <a:r>
                <a:rPr lang="en-US" sz="7200" b="1" dirty="0">
                  <a:solidFill>
                    <a:srgbClr val="FFFF00"/>
                  </a:solidFill>
                  <a:latin typeface="Aptos Black" panose="020B0004020202020204" pitchFamily="34" charset="0"/>
                </a:rPr>
                <a:t>3. 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rgbClr val="99FF66"/>
                  </a:solidFill>
                  <a:latin typeface="Arial Rounded MT Bold" panose="020F0704030504030204" pitchFamily="34" charset="0"/>
                </a:rPr>
                <a:t>A</a:t>
              </a:r>
              <a:r>
                <a:rPr lang="en-US" sz="5400" b="1" dirty="0">
                  <a:solidFill>
                    <a:srgbClr val="99FF66"/>
                  </a:solidFill>
                  <a:latin typeface="Arial Rounded MT Bold" panose="020F0704030504030204" pitchFamily="34" charset="0"/>
                </a:rPr>
                <a:t>: 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Are the _</a:t>
              </a:r>
              <a:r>
                <a:rPr lang="en-US" sz="60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___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_ the grasshopper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     are the main characters in this story.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rgbClr val="99FF66"/>
                  </a:solidFill>
                  <a:latin typeface="Arial Rounded MT Bold" panose="020F0704030504030204" pitchFamily="34" charset="0"/>
                </a:rPr>
                <a:t>B: 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Yes, they are. 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rgbClr val="99FF66"/>
                  </a:solidFill>
                  <a:latin typeface="Arial Rounded MT Bold" panose="020F0704030504030204" pitchFamily="34" charset="0"/>
                </a:rPr>
                <a:t>A: 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Which _</a:t>
              </a:r>
              <a:r>
                <a:rPr lang="en-US" sz="60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_____________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__ do you prefer?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     I prefer the ant.</a:t>
              </a:r>
            </a:p>
          </p:txBody>
        </p:sp>
      </p:grpSp>
      <p:sp>
        <p:nvSpPr>
          <p:cNvPr id="10" name="headache">
            <a:extLst>
              <a:ext uri="{FF2B5EF4-FFF2-40B4-BE49-F238E27FC236}">
                <a16:creationId xmlns:a16="http://schemas.microsoft.com/office/drawing/2014/main" id="{53FDC345-634F-0C5B-AB3C-A138ECB646E1}"/>
              </a:ext>
            </a:extLst>
          </p:cNvPr>
          <p:cNvSpPr txBox="1"/>
          <p:nvPr/>
        </p:nvSpPr>
        <p:spPr>
          <a:xfrm>
            <a:off x="6024587" y="4101554"/>
            <a:ext cx="1555738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6000" dirty="0">
                <a:solidFill>
                  <a:srgbClr val="FFFF00"/>
                </a:solidFill>
                <a:latin typeface="Modern Love" panose="04090805081005020601" pitchFamily="82" charset="0"/>
              </a:rPr>
              <a:t>ant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793DE4-A6D1-843A-8F78-F55266D1D9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" b="1639"/>
          <a:stretch/>
        </p:blipFill>
        <p:spPr>
          <a:xfrm>
            <a:off x="11341945" y="170264"/>
            <a:ext cx="6872207" cy="4012423"/>
          </a:xfrm>
          <a:prstGeom prst="roundRect">
            <a:avLst>
              <a:gd name="adj" fmla="val 16667"/>
            </a:avLst>
          </a:prstGeom>
          <a:ln w="57150"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headache">
            <a:extLst>
              <a:ext uri="{FF2B5EF4-FFF2-40B4-BE49-F238E27FC236}">
                <a16:creationId xmlns:a16="http://schemas.microsoft.com/office/drawing/2014/main" id="{2FBDB51C-091F-88F2-E882-7C9B98982FBA}"/>
              </a:ext>
            </a:extLst>
          </p:cNvPr>
          <p:cNvSpPr txBox="1"/>
          <p:nvPr/>
        </p:nvSpPr>
        <p:spPr>
          <a:xfrm>
            <a:off x="5581822" y="7518709"/>
            <a:ext cx="3562178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6000" dirty="0">
                <a:solidFill>
                  <a:srgbClr val="FFFF00"/>
                </a:solidFill>
                <a:latin typeface="Modern Love" panose="04090805081005020601" pitchFamily="82" charset="0"/>
              </a:rPr>
              <a:t>character</a:t>
            </a:r>
          </a:p>
        </p:txBody>
      </p:sp>
      <p:sp>
        <p:nvSpPr>
          <p:cNvPr id="16" name="headache">
            <a:extLst>
              <a:ext uri="{FF2B5EF4-FFF2-40B4-BE49-F238E27FC236}">
                <a16:creationId xmlns:a16="http://schemas.microsoft.com/office/drawing/2014/main" id="{067B7382-B392-EAAE-382B-3CF3366546F3}"/>
              </a:ext>
            </a:extLst>
          </p:cNvPr>
          <p:cNvSpPr txBox="1"/>
          <p:nvPr/>
        </p:nvSpPr>
        <p:spPr>
          <a:xfrm>
            <a:off x="9176343" y="7518709"/>
            <a:ext cx="2270604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6000" dirty="0">
                <a:solidFill>
                  <a:srgbClr val="FFFF00"/>
                </a:solidFill>
                <a:latin typeface="Modern Love" panose="04090805081005020601" pitchFamily="82" charset="0"/>
              </a:rPr>
              <a:t>/ one</a:t>
            </a:r>
          </a:p>
        </p:txBody>
      </p:sp>
    </p:spTree>
    <p:extLst>
      <p:ext uri="{BB962C8B-B14F-4D97-AF65-F5344CB8AC3E}">
        <p14:creationId xmlns:p14="http://schemas.microsoft.com/office/powerpoint/2010/main" val="58810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177239-651E-F187-17E7-A43160442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7" y="0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F0ACE5F8-83A3-0FDF-FB76-6C8A58594F54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98BA8BB5-A9B3-E714-70ED-2B18C7C03C63}"/>
              </a:ext>
            </a:extLst>
          </p:cNvPr>
          <p:cNvSpPr txBox="1"/>
          <p:nvPr/>
        </p:nvSpPr>
        <p:spPr>
          <a:xfrm>
            <a:off x="1672481" y="512712"/>
            <a:ext cx="9708255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Read and complete.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BDC86A8-9BB9-2492-6D44-F67CF9F8356C}"/>
              </a:ext>
            </a:extLst>
          </p:cNvPr>
          <p:cNvSpPr/>
          <p:nvPr/>
        </p:nvSpPr>
        <p:spPr>
          <a:xfrm rot="1127447">
            <a:off x="-895220" y="8668215"/>
            <a:ext cx="2708602" cy="1793275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7225C0B-324F-BCF1-C8C2-19D4E7575FF9}"/>
              </a:ext>
            </a:extLst>
          </p:cNvPr>
          <p:cNvGrpSpPr/>
          <p:nvPr/>
        </p:nvGrpSpPr>
        <p:grpSpPr>
          <a:xfrm>
            <a:off x="1828800" y="1562100"/>
            <a:ext cx="15529279" cy="7848600"/>
            <a:chOff x="8390063" y="1287861"/>
            <a:chExt cx="9601200" cy="7848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F0CBF4F-A051-A229-642A-672604ABB784}"/>
                </a:ext>
              </a:extLst>
            </p:cNvPr>
            <p:cNvSpPr/>
            <p:nvPr/>
          </p:nvSpPr>
          <p:spPr>
            <a:xfrm>
              <a:off x="8390063" y="1287861"/>
              <a:ext cx="9601200" cy="7848600"/>
            </a:xfrm>
            <a:prstGeom prst="rect">
              <a:avLst/>
            </a:prstGeom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eadache">
              <a:extLst>
                <a:ext uri="{FF2B5EF4-FFF2-40B4-BE49-F238E27FC236}">
                  <a16:creationId xmlns:a16="http://schemas.microsoft.com/office/drawing/2014/main" id="{DDA73D94-21D9-66F5-ED65-0B3B64653F33}"/>
                </a:ext>
              </a:extLst>
            </p:cNvPr>
            <p:cNvSpPr txBox="1"/>
            <p:nvPr/>
          </p:nvSpPr>
          <p:spPr>
            <a:xfrm>
              <a:off x="8766957" y="2457561"/>
              <a:ext cx="8999663" cy="56015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lvl="0">
                <a:spcBef>
                  <a:spcPct val="0"/>
                </a:spcBef>
              </a:pPr>
              <a:r>
                <a:rPr lang="en-US" sz="7200" b="1" dirty="0">
                  <a:solidFill>
                    <a:srgbClr val="FFFF00"/>
                  </a:solidFill>
                  <a:latin typeface="Aptos Black" panose="020B0004020202020204" pitchFamily="34" charset="0"/>
                </a:rPr>
                <a:t>4. 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rgbClr val="99FF66"/>
                  </a:solidFill>
                  <a:latin typeface="Arial Rounded MT Bold" panose="020F0704030504030204" pitchFamily="34" charset="0"/>
                </a:rPr>
                <a:t>A: </a:t>
              </a:r>
              <a:r>
                <a:rPr lang="en-US" sz="5400" b="1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What story are you ____</a:t>
              </a:r>
              <a:r>
                <a:rPr lang="en-US" sz="6000" b="1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______</a:t>
              </a:r>
              <a:r>
                <a:rPr lang="en-US" sz="5400" b="1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?</a:t>
              </a:r>
              <a:endParaRPr lang="en-US" sz="540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rgbClr val="99FF66"/>
                  </a:solidFill>
                  <a:latin typeface="Arial Rounded MT Bold" panose="020F0704030504030204" pitchFamily="34" charset="0"/>
                </a:rPr>
                <a:t>B: 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I’m reading </a:t>
              </a:r>
              <a:r>
                <a:rPr lang="en-US" sz="5400" i="1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The Fox and the Crow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.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rgbClr val="99FF66"/>
                  </a:solidFill>
                  <a:latin typeface="Arial Rounded MT Bold" panose="020F0704030504030204" pitchFamily="34" charset="0"/>
                </a:rPr>
                <a:t>A: 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Do you like the ____ or the crow?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rgbClr val="99FF66"/>
                  </a:solidFill>
                  <a:latin typeface="Arial Rounded MT Bold" panose="020F0704030504030204" pitchFamily="34" charset="0"/>
                </a:rPr>
                <a:t>B:</a:t>
              </a:r>
              <a:r>
                <a:rPr lang="en-US" sz="5400" dirty="0">
                  <a:solidFill>
                    <a:srgbClr val="92D050"/>
                  </a:solidFill>
                  <a:latin typeface="Arial Rounded MT Bold" panose="020F0704030504030204" pitchFamily="34" charset="0"/>
                </a:rPr>
                <a:t> 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I like the fox.</a:t>
              </a:r>
            </a:p>
          </p:txBody>
        </p:sp>
      </p:grpSp>
      <p:sp>
        <p:nvSpPr>
          <p:cNvPr id="10" name="headache">
            <a:extLst>
              <a:ext uri="{FF2B5EF4-FFF2-40B4-BE49-F238E27FC236}">
                <a16:creationId xmlns:a16="http://schemas.microsoft.com/office/drawing/2014/main" id="{53FDC345-634F-0C5B-AB3C-A138ECB646E1}"/>
              </a:ext>
            </a:extLst>
          </p:cNvPr>
          <p:cNvSpPr txBox="1"/>
          <p:nvPr/>
        </p:nvSpPr>
        <p:spPr>
          <a:xfrm>
            <a:off x="10058400" y="4025205"/>
            <a:ext cx="4572000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6000" dirty="0">
                <a:solidFill>
                  <a:srgbClr val="FFFF00"/>
                </a:solidFill>
                <a:latin typeface="Modern Love" panose="04090805081005020601" pitchFamily="82" charset="0"/>
              </a:rPr>
              <a:t>reading</a:t>
            </a:r>
          </a:p>
        </p:txBody>
      </p:sp>
      <p:sp>
        <p:nvSpPr>
          <p:cNvPr id="16" name="headache">
            <a:extLst>
              <a:ext uri="{FF2B5EF4-FFF2-40B4-BE49-F238E27FC236}">
                <a16:creationId xmlns:a16="http://schemas.microsoft.com/office/drawing/2014/main" id="{067B7382-B392-EAAE-382B-3CF3366546F3}"/>
              </a:ext>
            </a:extLst>
          </p:cNvPr>
          <p:cNvSpPr txBox="1"/>
          <p:nvPr/>
        </p:nvSpPr>
        <p:spPr>
          <a:xfrm>
            <a:off x="8481294" y="6277570"/>
            <a:ext cx="2270604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6000" dirty="0">
                <a:solidFill>
                  <a:srgbClr val="FFFF00"/>
                </a:solidFill>
                <a:latin typeface="Modern Love" panose="04090805081005020601" pitchFamily="82" charset="0"/>
              </a:rPr>
              <a:t>fox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8C1A5B-1211-008B-D87F-09875B1E8E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" r="2244"/>
          <a:stretch/>
        </p:blipFill>
        <p:spPr>
          <a:xfrm>
            <a:off x="11761534" y="245510"/>
            <a:ext cx="6240905" cy="3373990"/>
          </a:xfrm>
          <a:prstGeom prst="roundRect">
            <a:avLst>
              <a:gd name="adj" fmla="val 16667"/>
            </a:avLst>
          </a:prstGeom>
          <a:ln w="57150"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070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69009E-A67C-7F00-DD67-1486C314D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0"/>
            <a:ext cx="18364200" cy="1027429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71600" y="9334500"/>
            <a:ext cx="6120353" cy="767826"/>
          </a:xfrm>
          <a:custGeom>
            <a:avLst/>
            <a:gdLst/>
            <a:ahLst/>
            <a:cxnLst/>
            <a:rect l="l" t="t" r="r" b="b"/>
            <a:pathLst>
              <a:path w="6120353" h="767826">
                <a:moveTo>
                  <a:pt x="0" y="0"/>
                </a:moveTo>
                <a:lnTo>
                  <a:pt x="6120352" y="0"/>
                </a:lnTo>
                <a:lnTo>
                  <a:pt x="6120352" y="767826"/>
                </a:lnTo>
                <a:lnTo>
                  <a:pt x="0" y="7678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B238D0E-A9D2-6B60-71EE-344BB9202AF5}"/>
              </a:ext>
            </a:extLst>
          </p:cNvPr>
          <p:cNvSpPr/>
          <p:nvPr/>
        </p:nvSpPr>
        <p:spPr>
          <a:xfrm>
            <a:off x="16154400" y="-419100"/>
            <a:ext cx="3385477" cy="3135088"/>
          </a:xfrm>
          <a:custGeom>
            <a:avLst/>
            <a:gdLst/>
            <a:ahLst/>
            <a:cxnLst/>
            <a:rect l="l" t="t" r="r" b="b"/>
            <a:pathLst>
              <a:path w="2230736" h="2593879">
                <a:moveTo>
                  <a:pt x="0" y="0"/>
                </a:moveTo>
                <a:lnTo>
                  <a:pt x="2230736" y="0"/>
                </a:lnTo>
                <a:lnTo>
                  <a:pt x="2230736" y="2593879"/>
                </a:lnTo>
                <a:lnTo>
                  <a:pt x="0" y="2593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524000" y="7734300"/>
            <a:ext cx="4114800" cy="3572842"/>
          </a:xfrm>
          <a:custGeom>
            <a:avLst/>
            <a:gdLst/>
            <a:ahLst/>
            <a:cxnLst/>
            <a:rect l="l" t="t" r="r" b="b"/>
            <a:pathLst>
              <a:path w="740825" h="704739">
                <a:moveTo>
                  <a:pt x="0" y="0"/>
                </a:moveTo>
                <a:lnTo>
                  <a:pt x="740825" y="0"/>
                </a:lnTo>
                <a:lnTo>
                  <a:pt x="740825" y="704739"/>
                </a:lnTo>
                <a:lnTo>
                  <a:pt x="0" y="7047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4449A40-DBD7-A910-7B2E-9912BF68AAC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070416" y="2703791"/>
            <a:ext cx="7469461" cy="758320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2143B1F9-04D4-BA62-EB76-ACF91B2CF509}"/>
              </a:ext>
            </a:extLst>
          </p:cNvPr>
          <p:cNvSpPr/>
          <p:nvPr/>
        </p:nvSpPr>
        <p:spPr>
          <a:xfrm>
            <a:off x="1759884" y="1101520"/>
            <a:ext cx="9829800" cy="7583209"/>
          </a:xfrm>
          <a:custGeom>
            <a:avLst/>
            <a:gdLst/>
            <a:ahLst/>
            <a:cxnLst/>
            <a:rect l="l" t="t" r="r" b="b"/>
            <a:pathLst>
              <a:path w="3261425" h="3659383">
                <a:moveTo>
                  <a:pt x="0" y="0"/>
                </a:moveTo>
                <a:lnTo>
                  <a:pt x="3261426" y="0"/>
                </a:lnTo>
                <a:lnTo>
                  <a:pt x="3261426" y="3659383"/>
                </a:lnTo>
                <a:lnTo>
                  <a:pt x="0" y="36593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6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rowd-cheering-143103.wav"/>
          </p:stSnd>
        </p:sndAc>
      </p:transition>
    </mc:Choice>
    <mc:Fallback xmlns="">
      <p:transition spd="slow">
        <p:random/>
        <p:sndAc>
          <p:stSnd>
            <p:snd r:embed="rId12" name="crowd-cheering-143103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CA7BF3-AE25-1F4E-C54B-4EE4447B7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752600" y="-2534850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AC5D5A55-EF53-6A51-7D7A-BA222032A0E2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30817A35-D514-1695-0FB7-084F4D3E43F2}"/>
              </a:ext>
            </a:extLst>
          </p:cNvPr>
          <p:cNvSpPr txBox="1"/>
          <p:nvPr/>
        </p:nvSpPr>
        <p:spPr>
          <a:xfrm>
            <a:off x="2438400" y="2888686"/>
            <a:ext cx="14404461" cy="3182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C00000"/>
                </a:solidFill>
                <a:latin typeface="Congenial Black" panose="02000503040000020004" pitchFamily="2" charset="0"/>
              </a:rPr>
              <a:t>04</a:t>
            </a:r>
          </a:p>
          <a:p>
            <a:pPr algn="ctr"/>
            <a:r>
              <a:rPr lang="en-US" sz="9600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Let’s play.</a:t>
            </a:r>
          </a:p>
        </p:txBody>
      </p:sp>
    </p:spTree>
    <p:extLst>
      <p:ext uri="{BB962C8B-B14F-4D97-AF65-F5344CB8AC3E}">
        <p14:creationId xmlns:p14="http://schemas.microsoft.com/office/powerpoint/2010/main" val="12539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6" name="drumroll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7E61A60-D058-41F2-7046-4AFEF5A51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47" y="0"/>
            <a:ext cx="18296447" cy="1033478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746440" y="14748"/>
            <a:ext cx="8176769" cy="1432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50"/>
              </a:lnSpc>
            </a:pPr>
            <a:r>
              <a:rPr lang="en-US" sz="8000" b="1" dirty="0">
                <a:solidFill>
                  <a:srgbClr val="C00000"/>
                </a:solidFill>
                <a:latin typeface="Lucky Bones"/>
              </a:rPr>
              <a:t>Table of Contents</a:t>
            </a:r>
          </a:p>
        </p:txBody>
      </p:sp>
      <p:sp>
        <p:nvSpPr>
          <p:cNvPr id="4" name="Freeform 4"/>
          <p:cNvSpPr/>
          <p:nvPr/>
        </p:nvSpPr>
        <p:spPr>
          <a:xfrm>
            <a:off x="634485" y="-935872"/>
            <a:ext cx="3675585" cy="3675585"/>
          </a:xfrm>
          <a:custGeom>
            <a:avLst/>
            <a:gdLst/>
            <a:ahLst/>
            <a:cxnLst/>
            <a:rect l="l" t="t" r="r" b="b"/>
            <a:pathLst>
              <a:path w="3675585" h="3675585">
                <a:moveTo>
                  <a:pt x="0" y="0"/>
                </a:moveTo>
                <a:lnTo>
                  <a:pt x="3675586" y="0"/>
                </a:lnTo>
                <a:lnTo>
                  <a:pt x="3675586" y="3675586"/>
                </a:lnTo>
                <a:lnTo>
                  <a:pt x="0" y="3675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923209" y="-182148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000591" y="-720988"/>
            <a:ext cx="3228111" cy="3245816"/>
          </a:xfrm>
          <a:custGeom>
            <a:avLst/>
            <a:gdLst/>
            <a:ahLst/>
            <a:cxnLst/>
            <a:rect l="l" t="t" r="r" b="b"/>
            <a:pathLst>
              <a:path w="3228111" h="3245816">
                <a:moveTo>
                  <a:pt x="0" y="0"/>
                </a:moveTo>
                <a:lnTo>
                  <a:pt x="3228112" y="0"/>
                </a:lnTo>
                <a:lnTo>
                  <a:pt x="3228112" y="3245815"/>
                </a:lnTo>
                <a:lnTo>
                  <a:pt x="0" y="32458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8D4112E-2AF7-4BAE-E3BA-2BADA83F19C7}"/>
              </a:ext>
            </a:extLst>
          </p:cNvPr>
          <p:cNvGrpSpPr/>
          <p:nvPr/>
        </p:nvGrpSpPr>
        <p:grpSpPr>
          <a:xfrm>
            <a:off x="3048000" y="2456694"/>
            <a:ext cx="14422313" cy="1182310"/>
            <a:chOff x="533400" y="1941399"/>
            <a:chExt cx="14422313" cy="1182310"/>
          </a:xfrm>
        </p:grpSpPr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0CC0D90D-E1E0-4213-CF1D-7D8C7C6709CF}"/>
                </a:ext>
              </a:extLst>
            </p:cNvPr>
            <p:cNvSpPr txBox="1"/>
            <p:nvPr/>
          </p:nvSpPr>
          <p:spPr>
            <a:xfrm>
              <a:off x="2133600" y="2374344"/>
              <a:ext cx="12822113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31"/>
                </a:lnSpc>
              </a:pPr>
              <a:r>
                <a:rPr lang="en-US" sz="8000" dirty="0">
                  <a:solidFill>
                    <a:srgbClr val="8F4251"/>
                  </a:solidFill>
                  <a:latin typeface="Segoe UI Variable Small Semibol" pitchFamily="2" charset="0"/>
                </a:rPr>
                <a:t>Warm-up and Review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F423B94-16E4-13E7-6A2D-0FE7291FF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826" b="89565" l="9524" r="89683">
                          <a14:foregroundMark x1="55556" y1="7826" x2="76984" y2="217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3400" y="1941399"/>
              <a:ext cx="1295400" cy="118231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EE19BCA-248E-4317-0858-E5D22EC346D8}"/>
              </a:ext>
            </a:extLst>
          </p:cNvPr>
          <p:cNvGrpSpPr/>
          <p:nvPr/>
        </p:nvGrpSpPr>
        <p:grpSpPr>
          <a:xfrm>
            <a:off x="3048000" y="3811718"/>
            <a:ext cx="14859000" cy="1169804"/>
            <a:chOff x="1155904" y="3515546"/>
            <a:chExt cx="14320305" cy="116980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854B57E-E40E-B055-DCAC-147B08082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965" b="99115" l="6154" r="90000">
                          <a14:foregroundMark x1="69231" y1="12389" x2="76923" y2="30088"/>
                          <a14:foregroundMark x1="80000" y1="30088" x2="88462" y2="62832"/>
                          <a14:foregroundMark x1="30769" y1="15929" x2="56154" y2="7965"/>
                          <a14:foregroundMark x1="35385" y1="86726" x2="75385" y2="88496"/>
                          <a14:foregroundMark x1="14185" y1="32743" x2="32308" y2="15929"/>
                          <a14:foregroundMark x1="14615" y1="30088" x2="43846" y2="7965"/>
                          <a14:foregroundMark x1="7948" y1="46018" x2="10000" y2="67257"/>
                          <a14:foregroundMark x1="7692" y1="43363" x2="7948" y2="46018"/>
                          <a14:foregroundMark x1="7436" y1="40708" x2="7692" y2="43363"/>
                          <a14:foregroundMark x1="35385" y1="91150" x2="61538" y2="92920"/>
                          <a14:foregroundMark x1="43846" y1="95575" x2="50769" y2="95575"/>
                          <a14:foregroundMark x1="40000" y1="98230" x2="58462" y2="99115"/>
                          <a14:backgroundMark x1="7692" y1="32743" x2="7692" y2="40708"/>
                          <a14:backgroundMark x1="5385" y1="43363" x2="5385" y2="43363"/>
                          <a14:backgroundMark x1="6154" y1="46018" x2="6154" y2="4601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5904" y="3515546"/>
              <a:ext cx="1345792" cy="1169804"/>
            </a:xfrm>
            <a:prstGeom prst="rect">
              <a:avLst/>
            </a:prstGeom>
          </p:spPr>
        </p:pic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99EC8F72-56F2-3B34-A23A-B7B2A49ADF18}"/>
                </a:ext>
              </a:extLst>
            </p:cNvPr>
            <p:cNvSpPr txBox="1"/>
            <p:nvPr/>
          </p:nvSpPr>
          <p:spPr>
            <a:xfrm>
              <a:off x="2654096" y="3849221"/>
              <a:ext cx="12822113" cy="7709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31"/>
                </a:lnSpc>
              </a:pPr>
              <a:r>
                <a:rPr lang="en-US" sz="8000">
                  <a:solidFill>
                    <a:srgbClr val="8F4251"/>
                  </a:solidFill>
                  <a:latin typeface="Segoe UI Variable Small Semibol" pitchFamily="2" charset="0"/>
                </a:rPr>
                <a:t>Listen </a:t>
              </a:r>
              <a:r>
                <a:rPr lang="en-US" sz="8000" dirty="0">
                  <a:solidFill>
                    <a:srgbClr val="8F4251"/>
                  </a:solidFill>
                  <a:latin typeface="Segoe UI Variable Small Semibol" pitchFamily="2" charset="0"/>
                </a:rPr>
                <a:t>and circle.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0614AA1-A172-A3AC-A0C2-BCF4CCCEC389}"/>
              </a:ext>
            </a:extLst>
          </p:cNvPr>
          <p:cNvGrpSpPr/>
          <p:nvPr/>
        </p:nvGrpSpPr>
        <p:grpSpPr>
          <a:xfrm>
            <a:off x="2998244" y="5115843"/>
            <a:ext cx="14370061" cy="1292809"/>
            <a:chOff x="1981200" y="4955246"/>
            <a:chExt cx="14370061" cy="129280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83CF3C0-D0EB-47C6-5254-D7918F350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197" b="95902" l="9449" r="93701">
                          <a14:foregroundMark x1="76378" y1="24590" x2="92913" y2="53279"/>
                          <a14:foregroundMark x1="92913" y1="53279" x2="92126" y2="54098"/>
                          <a14:foregroundMark x1="38583" y1="90984" x2="63780" y2="91803"/>
                          <a14:foregroundMark x1="92126" y1="50820" x2="92126" y2="55224"/>
                          <a14:foregroundMark x1="53543" y1="10656" x2="68504" y2="15574"/>
                          <a14:foregroundMark x1="38583" y1="94262" x2="56693" y2="96721"/>
                          <a14:foregroundMark x1="56693" y1="96721" x2="69945" y2="92664"/>
                          <a14:foregroundMark x1="11024" y1="52459" x2="11024" y2="58197"/>
                          <a14:foregroundMark x1="92913" y1="52459" x2="93194" y2="55086"/>
                          <a14:backgroundMark x1="68504" y1="95902" x2="71654" y2="95082"/>
                          <a14:backgroundMark x1="68504" y1="95902" x2="70866" y2="94262"/>
                          <a14:backgroundMark x1="94488" y1="54918" x2="95276" y2="614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81200" y="4955246"/>
              <a:ext cx="1345792" cy="1292809"/>
            </a:xfrm>
            <a:prstGeom prst="rect">
              <a:avLst/>
            </a:prstGeom>
          </p:spPr>
        </p:pic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7BA58063-BEDC-7758-338B-5AA393A4614C}"/>
                </a:ext>
              </a:extLst>
            </p:cNvPr>
            <p:cNvSpPr txBox="1"/>
            <p:nvPr/>
          </p:nvSpPr>
          <p:spPr>
            <a:xfrm>
              <a:off x="3529148" y="5435906"/>
              <a:ext cx="12822113" cy="7709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31"/>
                </a:lnSpc>
              </a:pPr>
              <a:r>
                <a:rPr lang="en-US" sz="8000">
                  <a:solidFill>
                    <a:srgbClr val="8F4251"/>
                  </a:solidFill>
                  <a:latin typeface="Segoe UI Variable Small Semibol" pitchFamily="2" charset="0"/>
                </a:rPr>
                <a:t>Read and complete</a:t>
              </a:r>
              <a:r>
                <a:rPr lang="en-US" sz="8000" dirty="0">
                  <a:solidFill>
                    <a:srgbClr val="8F4251"/>
                  </a:solidFill>
                  <a:latin typeface="Segoe UI Variable Small Semibol" pitchFamily="2" charset="0"/>
                </a:rPr>
                <a:t>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F5853B8-8BA8-00FB-D297-554F8D81C644}"/>
              </a:ext>
            </a:extLst>
          </p:cNvPr>
          <p:cNvGrpSpPr/>
          <p:nvPr/>
        </p:nvGrpSpPr>
        <p:grpSpPr>
          <a:xfrm>
            <a:off x="3109900" y="6623862"/>
            <a:ext cx="14360413" cy="1198893"/>
            <a:chOff x="2937456" y="6598784"/>
            <a:chExt cx="14360413" cy="119889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67F9095-BDF3-1008-E42D-E975EE509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8257" b="99083" l="4717" r="97170">
                          <a14:foregroundMark x1="39623" y1="12844" x2="69811" y2="16514"/>
                          <a14:foregroundMark x1="40566" y1="9174" x2="69811" y2="14679"/>
                          <a14:foregroundMark x1="69811" y1="14679" x2="70755" y2="15596"/>
                          <a14:foregroundMark x1="77358" y1="21101" x2="94340" y2="43119"/>
                          <a14:foregroundMark x1="94340" y1="43119" x2="94340" y2="51376"/>
                          <a14:foregroundMark x1="20752" y1="15397" x2="18961" y2="15700"/>
                          <a14:foregroundMark x1="35849" y1="12844" x2="24263" y2="14803"/>
                          <a14:foregroundMark x1="5950" y1="20058" x2="5718" y2="20158"/>
                          <a14:foregroundMark x1="14453" y1="39339" x2="9434" y2="46789"/>
                          <a14:foregroundMark x1="15497" y1="37790" x2="14688" y2="38990"/>
                          <a14:foregroundMark x1="20404" y1="30505" x2="15517" y2="37759"/>
                          <a14:foregroundMark x1="27243" y1="20354" x2="26926" y2="20825"/>
                          <a14:foregroundMark x1="9434" y1="46789" x2="5660" y2="58716"/>
                          <a14:foregroundMark x1="9434" y1="58716" x2="36226" y2="91060"/>
                          <a14:foregroundMark x1="51231" y1="90826" x2="52142" y2="90826"/>
                          <a14:foregroundMark x1="40004" y1="90826" x2="40311" y2="90826"/>
                          <a14:foregroundMark x1="71727" y1="88237" x2="77358" y2="84404"/>
                          <a14:foregroundMark x1="98113" y1="55046" x2="92453" y2="69725"/>
                          <a14:foregroundMark x1="42542" y1="96064" x2="56457" y2="97417"/>
                          <a14:foregroundMark x1="36200" y1="95447" x2="36415" y2="95468"/>
                          <a14:foregroundMark x1="35751" y1="95993" x2="36792" y2="96330"/>
                          <a14:foregroundMark x1="52830" y1="99083" x2="55660" y2="99083"/>
                          <a14:foregroundMark x1="36792" y1="95413" x2="41509" y2="95413"/>
                          <a14:foregroundMark x1="39623" y1="97248" x2="44340" y2="97248"/>
                          <a14:backgroundMark x1="18868" y1="15596" x2="10377" y2="19266"/>
                          <a14:backgroundMark x1="9434" y1="19266" x2="9434" y2="18349"/>
                          <a14:backgroundMark x1="21698" y1="12844" x2="19811" y2="14679"/>
                          <a14:backgroundMark x1="6604" y1="22018" x2="3774" y2="20183"/>
                          <a14:backgroundMark x1="8491" y1="19266" x2="8491" y2="17431"/>
                          <a14:backgroundMark x1="7547" y1="15596" x2="6604" y2="20183"/>
                          <a14:backgroundMark x1="72642" y1="96330" x2="70755" y2="99083"/>
                          <a14:backgroundMark x1="77358" y1="95413" x2="63208" y2="99083"/>
                          <a14:backgroundMark x1="66038" y1="99083" x2="57547" y2="99083"/>
                          <a14:backgroundMark x1="31132" y1="97248" x2="33962" y2="9816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37456" y="6598784"/>
              <a:ext cx="1165896" cy="1198893"/>
            </a:xfrm>
            <a:prstGeom prst="rect">
              <a:avLst/>
            </a:prstGeom>
          </p:spPr>
        </p:pic>
        <p:sp>
          <p:nvSpPr>
            <p:cNvPr id="23" name="TextBox 8">
              <a:extLst>
                <a:ext uri="{FF2B5EF4-FFF2-40B4-BE49-F238E27FC236}">
                  <a16:creationId xmlns:a16="http://schemas.microsoft.com/office/drawing/2014/main" id="{6054127C-650D-E3F8-3F37-B02AE473C838}"/>
                </a:ext>
              </a:extLst>
            </p:cNvPr>
            <p:cNvSpPr txBox="1"/>
            <p:nvPr/>
          </p:nvSpPr>
          <p:spPr>
            <a:xfrm>
              <a:off x="4475756" y="6974982"/>
              <a:ext cx="12822113" cy="7709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31"/>
                </a:lnSpc>
              </a:pPr>
              <a:r>
                <a:rPr lang="en-US" sz="8000">
                  <a:solidFill>
                    <a:srgbClr val="8F4251"/>
                  </a:solidFill>
                  <a:latin typeface="Segoe UI Variable Small Semibol" pitchFamily="2" charset="0"/>
                </a:rPr>
                <a:t>Let’s </a:t>
              </a:r>
              <a:r>
                <a:rPr lang="en-US" sz="8000" dirty="0">
                  <a:solidFill>
                    <a:srgbClr val="8F4251"/>
                  </a:solidFill>
                  <a:latin typeface="Segoe UI Variable Small Semibol" pitchFamily="2" charset="0"/>
                </a:rPr>
                <a:t>play.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18C7F01-7E3B-CD05-CA33-BA3413F40DDD}"/>
              </a:ext>
            </a:extLst>
          </p:cNvPr>
          <p:cNvGrpSpPr/>
          <p:nvPr/>
        </p:nvGrpSpPr>
        <p:grpSpPr>
          <a:xfrm>
            <a:off x="2998244" y="7926401"/>
            <a:ext cx="14440433" cy="1322387"/>
            <a:chOff x="3639480" y="8081500"/>
            <a:chExt cx="14440433" cy="132238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C372E10-9679-FFE7-E286-5410DEF22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735" b="92920" l="8696" r="96522">
                          <a14:foregroundMark x1="44348" y1="13274" x2="67826" y2="13274"/>
                          <a14:foregroundMark x1="67826" y1="13274" x2="69565" y2="14159"/>
                          <a14:foregroundMark x1="57391" y1="10619" x2="73913" y2="15044"/>
                          <a14:foregroundMark x1="93913" y1="40708" x2="94748" y2="47788"/>
                          <a14:foregroundMark x1="90979" y1="67809" x2="90617" y2="69207"/>
                          <a14:foregroundMark x1="87434" y1="72370" x2="76522" y2="84956"/>
                          <a14:foregroundMark x1="88696" y1="73451" x2="75652" y2="86726"/>
                          <a14:foregroundMark x1="42609" y1="92035" x2="62609" y2="92920"/>
                          <a14:backgroundMark x1="99130" y1="47788" x2="99130" y2="53097"/>
                          <a14:backgroundMark x1="98261" y1="53982" x2="99130" y2="67257"/>
                          <a14:backgroundMark x1="96522" y1="52212" x2="96522" y2="56637"/>
                          <a14:backgroundMark x1="93043" y1="70796" x2="90435" y2="7433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39480" y="8081500"/>
              <a:ext cx="1345792" cy="1322387"/>
            </a:xfrm>
            <a:prstGeom prst="rect">
              <a:avLst/>
            </a:prstGeom>
          </p:spPr>
        </p:pic>
        <p:sp>
          <p:nvSpPr>
            <p:cNvPr id="26" name="TextBox 8">
              <a:extLst>
                <a:ext uri="{FF2B5EF4-FFF2-40B4-BE49-F238E27FC236}">
                  <a16:creationId xmlns:a16="http://schemas.microsoft.com/office/drawing/2014/main" id="{DDA0C0A3-ABD0-52A9-9FD9-6EE90EFE3C3D}"/>
                </a:ext>
              </a:extLst>
            </p:cNvPr>
            <p:cNvSpPr txBox="1"/>
            <p:nvPr/>
          </p:nvSpPr>
          <p:spPr>
            <a:xfrm>
              <a:off x="5257800" y="8594729"/>
              <a:ext cx="12822113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31"/>
                </a:lnSpc>
              </a:pPr>
              <a:r>
                <a:rPr lang="en-US" sz="8000" dirty="0">
                  <a:solidFill>
                    <a:srgbClr val="8F4251"/>
                  </a:solidFill>
                  <a:latin typeface="Segoe UI Variable Small Semibol" pitchFamily="2" charset="0"/>
                </a:rPr>
                <a:t>Fun corner and Wrap-up</a:t>
              </a:r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D9C5FEAB-4D2C-9D93-4433-7FBAAAB32772}"/>
              </a:ext>
            </a:extLst>
          </p:cNvPr>
          <p:cNvSpPr/>
          <p:nvPr/>
        </p:nvSpPr>
        <p:spPr>
          <a:xfrm rot="1127447">
            <a:off x="-505210" y="7997110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933373F9-80EA-5C9E-7565-B310C119BE5E}"/>
              </a:ext>
            </a:extLst>
          </p:cNvPr>
          <p:cNvSpPr/>
          <p:nvPr/>
        </p:nvSpPr>
        <p:spPr>
          <a:xfrm rot="19787728" flipH="1" flipV="1">
            <a:off x="12957046" y="7607741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7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24" name="drumroll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3D603F-4CFA-626D-BDCC-109A4CE4B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8" y="-10522"/>
            <a:ext cx="18257696" cy="10297522"/>
          </a:xfrm>
          <a:prstGeom prst="rect">
            <a:avLst/>
          </a:prstGeom>
        </p:spPr>
      </p:pic>
      <p:sp>
        <p:nvSpPr>
          <p:cNvPr id="4" name="Freeform 12">
            <a:extLst>
              <a:ext uri="{FF2B5EF4-FFF2-40B4-BE49-F238E27FC236}">
                <a16:creationId xmlns:a16="http://schemas.microsoft.com/office/drawing/2014/main" id="{F9382E07-0239-C03F-80CE-47E08AE45A31}"/>
              </a:ext>
            </a:extLst>
          </p:cNvPr>
          <p:cNvSpPr/>
          <p:nvPr/>
        </p:nvSpPr>
        <p:spPr>
          <a:xfrm rot="-681380">
            <a:off x="217773" y="101450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210F2FC1-567F-B261-448D-AEBAA07A9AC2}"/>
              </a:ext>
            </a:extLst>
          </p:cNvPr>
          <p:cNvSpPr txBox="1"/>
          <p:nvPr/>
        </p:nvSpPr>
        <p:spPr>
          <a:xfrm>
            <a:off x="1446641" y="241836"/>
            <a:ext cx="13346784" cy="782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6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work in groups.</a:t>
            </a:r>
          </a:p>
        </p:txBody>
      </p:sp>
      <p:sp>
        <p:nvSpPr>
          <p:cNvPr id="7" name="headache">
            <a:extLst>
              <a:ext uri="{FF2B5EF4-FFF2-40B4-BE49-F238E27FC236}">
                <a16:creationId xmlns:a16="http://schemas.microsoft.com/office/drawing/2014/main" id="{015E3A9C-677C-942D-5B32-134291DA8101}"/>
              </a:ext>
            </a:extLst>
          </p:cNvPr>
          <p:cNvSpPr txBox="1"/>
          <p:nvPr/>
        </p:nvSpPr>
        <p:spPr>
          <a:xfrm>
            <a:off x="5451343" y="1593497"/>
            <a:ext cx="6716765" cy="14773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96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Who am I?</a:t>
            </a:r>
            <a:endParaRPr lang="en-US" sz="44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8824556" y="-706103"/>
            <a:ext cx="11688683" cy="11688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B15219-5F16-6692-1BB3-21E2C56313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395" y="3210402"/>
            <a:ext cx="18103081" cy="69370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38B15C23-3B11-4109-43E6-DD5F7F499439}"/>
              </a:ext>
            </a:extLst>
          </p:cNvPr>
          <p:cNvSpPr/>
          <p:nvPr/>
        </p:nvSpPr>
        <p:spPr>
          <a:xfrm rot="1127447">
            <a:off x="16348458" y="8559417"/>
            <a:ext cx="1747907" cy="1552242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A1D321-D05D-0383-CE2C-0E4B6205DA6E}"/>
              </a:ext>
            </a:extLst>
          </p:cNvPr>
          <p:cNvSpPr/>
          <p:nvPr/>
        </p:nvSpPr>
        <p:spPr>
          <a:xfrm>
            <a:off x="381000" y="3348372"/>
            <a:ext cx="10820400" cy="13012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>
                <a:solidFill>
                  <a:schemeClr val="tx1"/>
                </a:solidFill>
              </a:rPr>
              <a:t>I won the race with the hare. Who am I?</a:t>
            </a:r>
            <a:endParaRPr lang="vi-VN" sz="500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0CF0B75-1824-05D8-24C8-CAE585A2571A}"/>
              </a:ext>
            </a:extLst>
          </p:cNvPr>
          <p:cNvSpPr/>
          <p:nvPr/>
        </p:nvSpPr>
        <p:spPr>
          <a:xfrm>
            <a:off x="6705600" y="4745116"/>
            <a:ext cx="5872738" cy="13012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>
                <a:solidFill>
                  <a:schemeClr val="tx1"/>
                </a:solidFill>
              </a:rPr>
              <a:t>You are the tortoise.</a:t>
            </a:r>
            <a:endParaRPr lang="vi-VN" sz="50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5C90BD-4A21-CB8C-E53F-4A436205D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8" y="-10522"/>
            <a:ext cx="18257696" cy="1029752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AA45B86-5312-38CB-8D5C-F1A9032298AB}"/>
              </a:ext>
            </a:extLst>
          </p:cNvPr>
          <p:cNvGrpSpPr/>
          <p:nvPr/>
        </p:nvGrpSpPr>
        <p:grpSpPr>
          <a:xfrm>
            <a:off x="1428731" y="2457807"/>
            <a:ext cx="7478423" cy="1480215"/>
            <a:chOff x="1436976" y="2216407"/>
            <a:chExt cx="8355257" cy="1480215"/>
          </a:xfrm>
        </p:grpSpPr>
        <p:grpSp>
          <p:nvGrpSpPr>
            <p:cNvPr id="2" name="Group 2"/>
            <p:cNvGrpSpPr/>
            <p:nvPr/>
          </p:nvGrpSpPr>
          <p:grpSpPr>
            <a:xfrm>
              <a:off x="1436976" y="2216407"/>
              <a:ext cx="8355257" cy="1480215"/>
              <a:chOff x="0" y="-4261"/>
              <a:chExt cx="23935117" cy="3571866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-4261"/>
                <a:ext cx="23935117" cy="3571866"/>
              </a:xfrm>
              <a:custGeom>
                <a:avLst/>
                <a:gdLst/>
                <a:ahLst/>
                <a:cxnLst/>
                <a:rect l="l" t="t" r="r" b="b"/>
                <a:pathLst>
                  <a:path w="25893926" h="3571866">
                    <a:moveTo>
                      <a:pt x="24955026" y="3560679"/>
                    </a:moveTo>
                    <a:cubicBezTo>
                      <a:pt x="24955026" y="3560679"/>
                      <a:pt x="24535273" y="3571866"/>
                      <a:pt x="24072689" y="3569245"/>
                    </a:cubicBezTo>
                    <a:cubicBezTo>
                      <a:pt x="7631626" y="3567082"/>
                      <a:pt x="1057073" y="3559257"/>
                      <a:pt x="1057073" y="3559257"/>
                    </a:cubicBezTo>
                    <a:cubicBezTo>
                      <a:pt x="812931" y="3550423"/>
                      <a:pt x="565145" y="3533442"/>
                      <a:pt x="398404" y="3475264"/>
                    </a:cubicBezTo>
                    <a:cubicBezTo>
                      <a:pt x="120505" y="3378303"/>
                      <a:pt x="0" y="3200774"/>
                      <a:pt x="0" y="1269799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9099862" y="7673"/>
                    </a:cubicBezTo>
                    <a:cubicBezTo>
                      <a:pt x="24316347" y="0"/>
                      <a:pt x="24780273" y="7673"/>
                      <a:pt x="24780273" y="7673"/>
                    </a:cubicBezTo>
                    <a:cubicBezTo>
                      <a:pt x="25148581" y="15152"/>
                      <a:pt x="25511894" y="84484"/>
                      <a:pt x="25709635" y="207066"/>
                    </a:cubicBezTo>
                    <a:cubicBezTo>
                      <a:pt x="25860653" y="300683"/>
                      <a:pt x="25893926" y="425358"/>
                      <a:pt x="25884786" y="1269799"/>
                    </a:cubicBezTo>
                    <a:cubicBezTo>
                      <a:pt x="25884786" y="3318740"/>
                      <a:pt x="25601789" y="3532838"/>
                      <a:pt x="24955026" y="3560679"/>
                    </a:cubicBezTo>
                    <a:close/>
                  </a:path>
                </a:pathLst>
              </a:custGeom>
              <a:solidFill>
                <a:srgbClr val="FDF1D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1776813" y="2427776"/>
              <a:ext cx="2910968" cy="938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981"/>
                </a:lnSpc>
              </a:pPr>
              <a:r>
                <a:rPr lang="en-US" sz="6000" b="1" dirty="0">
                  <a:solidFill>
                    <a:schemeClr val="accent4">
                      <a:lumMod val="75000"/>
                    </a:schemeClr>
                  </a:solidFill>
                  <a:latin typeface="Bryndan Write Bold"/>
                </a:rPr>
                <a:t>Team 1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621202" y="252579"/>
            <a:ext cx="13045596" cy="1647494"/>
            <a:chOff x="0" y="0"/>
            <a:chExt cx="25886180" cy="6733069"/>
          </a:xfrm>
        </p:grpSpPr>
        <p:sp>
          <p:nvSpPr>
            <p:cNvPr id="10" name="Freeform 10"/>
            <p:cNvSpPr/>
            <p:nvPr/>
          </p:nvSpPr>
          <p:spPr>
            <a:xfrm>
              <a:off x="0" y="-4262"/>
              <a:ext cx="25893926" cy="6739555"/>
            </a:xfrm>
            <a:custGeom>
              <a:avLst/>
              <a:gdLst/>
              <a:ahLst/>
              <a:cxnLst/>
              <a:rect l="l" t="t" r="r" b="b"/>
              <a:pathLst>
                <a:path w="25893926" h="6739555">
                  <a:moveTo>
                    <a:pt x="24955026" y="6728367"/>
                  </a:moveTo>
                  <a:cubicBezTo>
                    <a:pt x="24955026" y="6728367"/>
                    <a:pt x="24535273" y="6739555"/>
                    <a:pt x="24072689" y="6736933"/>
                  </a:cubicBezTo>
                  <a:cubicBezTo>
                    <a:pt x="7631626" y="6734771"/>
                    <a:pt x="1057073" y="6726946"/>
                    <a:pt x="1057073" y="6726946"/>
                  </a:cubicBezTo>
                  <a:cubicBezTo>
                    <a:pt x="812931" y="6718112"/>
                    <a:pt x="565145" y="6701131"/>
                    <a:pt x="398404" y="6642954"/>
                  </a:cubicBezTo>
                  <a:cubicBezTo>
                    <a:pt x="120505" y="6545991"/>
                    <a:pt x="0" y="6368463"/>
                    <a:pt x="0" y="2173727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099862" y="7673"/>
                  </a:cubicBezTo>
                  <a:cubicBezTo>
                    <a:pt x="24316347" y="0"/>
                    <a:pt x="24780273" y="7673"/>
                    <a:pt x="24780273" y="7673"/>
                  </a:cubicBezTo>
                  <a:cubicBezTo>
                    <a:pt x="25148581" y="15152"/>
                    <a:pt x="25511894" y="84484"/>
                    <a:pt x="25709635" y="207066"/>
                  </a:cubicBezTo>
                  <a:cubicBezTo>
                    <a:pt x="25860653" y="300683"/>
                    <a:pt x="25893926" y="425358"/>
                    <a:pt x="25884786" y="2173727"/>
                  </a:cubicBezTo>
                  <a:cubicBezTo>
                    <a:pt x="25884786" y="6486428"/>
                    <a:pt x="25601789" y="6700526"/>
                    <a:pt x="24955026" y="6728367"/>
                  </a:cubicBezTo>
                  <a:close/>
                </a:path>
              </a:pathLst>
            </a:custGeom>
            <a:solidFill>
              <a:srgbClr val="FDF1D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232297" y="642255"/>
            <a:ext cx="11988986" cy="1065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9600" b="1" dirty="0">
                <a:solidFill>
                  <a:schemeClr val="accent4">
                    <a:lumMod val="75000"/>
                  </a:schemeClr>
                </a:solidFill>
                <a:latin typeface="Congenial Black" panose="02000503040000020004" pitchFamily="2" charset="0"/>
              </a:rPr>
              <a:t>Score Board</a:t>
            </a:r>
          </a:p>
        </p:txBody>
      </p:sp>
      <p:sp>
        <p:nvSpPr>
          <p:cNvPr id="24" name="Freeform 24"/>
          <p:cNvSpPr/>
          <p:nvPr/>
        </p:nvSpPr>
        <p:spPr>
          <a:xfrm>
            <a:off x="16926867" y="7369771"/>
            <a:ext cx="1451689" cy="3428977"/>
          </a:xfrm>
          <a:custGeom>
            <a:avLst/>
            <a:gdLst/>
            <a:ahLst/>
            <a:cxnLst/>
            <a:rect l="l" t="t" r="r" b="b"/>
            <a:pathLst>
              <a:path w="2203636" h="4887096">
                <a:moveTo>
                  <a:pt x="0" y="0"/>
                </a:moveTo>
                <a:lnTo>
                  <a:pt x="2203636" y="0"/>
                </a:lnTo>
                <a:lnTo>
                  <a:pt x="2203636" y="4887096"/>
                </a:lnTo>
                <a:lnTo>
                  <a:pt x="0" y="48870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6118382" y="124651"/>
            <a:ext cx="1096104" cy="617804"/>
          </a:xfrm>
          <a:custGeom>
            <a:avLst/>
            <a:gdLst/>
            <a:ahLst/>
            <a:cxnLst/>
            <a:rect l="l" t="t" r="r" b="b"/>
            <a:pathLst>
              <a:path w="1096104" h="617804">
                <a:moveTo>
                  <a:pt x="0" y="0"/>
                </a:moveTo>
                <a:lnTo>
                  <a:pt x="1096104" y="0"/>
                </a:lnTo>
                <a:lnTo>
                  <a:pt x="1096104" y="617804"/>
                </a:lnTo>
                <a:lnTo>
                  <a:pt x="0" y="6178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7509380" y="742455"/>
            <a:ext cx="1096104" cy="617804"/>
          </a:xfrm>
          <a:custGeom>
            <a:avLst/>
            <a:gdLst/>
            <a:ahLst/>
            <a:cxnLst/>
            <a:rect l="l" t="t" r="r" b="b"/>
            <a:pathLst>
              <a:path w="1096104" h="617804">
                <a:moveTo>
                  <a:pt x="0" y="0"/>
                </a:moveTo>
                <a:lnTo>
                  <a:pt x="1096104" y="0"/>
                </a:lnTo>
                <a:lnTo>
                  <a:pt x="1096104" y="617804"/>
                </a:lnTo>
                <a:lnTo>
                  <a:pt x="0" y="6178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6222984" y="1211641"/>
            <a:ext cx="1096104" cy="617804"/>
          </a:xfrm>
          <a:custGeom>
            <a:avLst/>
            <a:gdLst/>
            <a:ahLst/>
            <a:cxnLst/>
            <a:rect l="l" t="t" r="r" b="b"/>
            <a:pathLst>
              <a:path w="1096104" h="617804">
                <a:moveTo>
                  <a:pt x="0" y="0"/>
                </a:moveTo>
                <a:lnTo>
                  <a:pt x="1096104" y="0"/>
                </a:lnTo>
                <a:lnTo>
                  <a:pt x="1096104" y="617804"/>
                </a:lnTo>
                <a:lnTo>
                  <a:pt x="0" y="6178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-1037373">
            <a:off x="17456111" y="9686949"/>
            <a:ext cx="809431" cy="353491"/>
          </a:xfrm>
          <a:custGeom>
            <a:avLst/>
            <a:gdLst/>
            <a:ahLst/>
            <a:cxnLst/>
            <a:rect l="l" t="t" r="r" b="b"/>
            <a:pathLst>
              <a:path w="979889" h="577244">
                <a:moveTo>
                  <a:pt x="0" y="0"/>
                </a:moveTo>
                <a:lnTo>
                  <a:pt x="979889" y="0"/>
                </a:lnTo>
                <a:lnTo>
                  <a:pt x="979889" y="577244"/>
                </a:lnTo>
                <a:lnTo>
                  <a:pt x="0" y="5772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364140" y="252578"/>
            <a:ext cx="1645662" cy="927555"/>
          </a:xfrm>
          <a:custGeom>
            <a:avLst/>
            <a:gdLst/>
            <a:ahLst/>
            <a:cxnLst/>
            <a:rect l="l" t="t" r="r" b="b"/>
            <a:pathLst>
              <a:path w="1645662" h="927555">
                <a:moveTo>
                  <a:pt x="0" y="0"/>
                </a:moveTo>
                <a:lnTo>
                  <a:pt x="1645662" y="0"/>
                </a:lnTo>
                <a:lnTo>
                  <a:pt x="1645662" y="927555"/>
                </a:lnTo>
                <a:lnTo>
                  <a:pt x="0" y="9275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194586" y="1900073"/>
            <a:ext cx="834114" cy="470137"/>
          </a:xfrm>
          <a:custGeom>
            <a:avLst/>
            <a:gdLst/>
            <a:ahLst/>
            <a:cxnLst/>
            <a:rect l="l" t="t" r="r" b="b"/>
            <a:pathLst>
              <a:path w="834114" h="470137">
                <a:moveTo>
                  <a:pt x="0" y="0"/>
                </a:moveTo>
                <a:lnTo>
                  <a:pt x="834114" y="0"/>
                </a:lnTo>
                <a:lnTo>
                  <a:pt x="834114" y="470137"/>
                </a:lnTo>
                <a:lnTo>
                  <a:pt x="0" y="4701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231639" y="2980008"/>
            <a:ext cx="834114" cy="470137"/>
          </a:xfrm>
          <a:custGeom>
            <a:avLst/>
            <a:gdLst/>
            <a:ahLst/>
            <a:cxnLst/>
            <a:rect l="l" t="t" r="r" b="b"/>
            <a:pathLst>
              <a:path w="834114" h="470137">
                <a:moveTo>
                  <a:pt x="0" y="0"/>
                </a:moveTo>
                <a:lnTo>
                  <a:pt x="834113" y="0"/>
                </a:lnTo>
                <a:lnTo>
                  <a:pt x="834113" y="470137"/>
                </a:lnTo>
                <a:lnTo>
                  <a:pt x="0" y="4701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9822399-1AF8-77AC-0A93-C08523D81665}"/>
              </a:ext>
            </a:extLst>
          </p:cNvPr>
          <p:cNvGrpSpPr/>
          <p:nvPr/>
        </p:nvGrpSpPr>
        <p:grpSpPr>
          <a:xfrm>
            <a:off x="1416325" y="4356848"/>
            <a:ext cx="7490829" cy="1480215"/>
            <a:chOff x="1436976" y="2216407"/>
            <a:chExt cx="7490829" cy="1480215"/>
          </a:xfrm>
        </p:grpSpPr>
        <p:grpSp>
          <p:nvGrpSpPr>
            <p:cNvPr id="23" name="Group 2">
              <a:extLst>
                <a:ext uri="{FF2B5EF4-FFF2-40B4-BE49-F238E27FC236}">
                  <a16:creationId xmlns:a16="http://schemas.microsoft.com/office/drawing/2014/main" id="{B48C0861-93FF-1AEF-D0B3-AF6C03FA89F8}"/>
                </a:ext>
              </a:extLst>
            </p:cNvPr>
            <p:cNvGrpSpPr/>
            <p:nvPr/>
          </p:nvGrpSpPr>
          <p:grpSpPr>
            <a:xfrm>
              <a:off x="1436976" y="2216407"/>
              <a:ext cx="7490829" cy="1480215"/>
              <a:chOff x="0" y="-4261"/>
              <a:chExt cx="21458809" cy="3571866"/>
            </a:xfrm>
          </p:grpSpPr>
          <p:sp>
            <p:nvSpPr>
              <p:cNvPr id="37" name="Freeform 3">
                <a:extLst>
                  <a:ext uri="{FF2B5EF4-FFF2-40B4-BE49-F238E27FC236}">
                    <a16:creationId xmlns:a16="http://schemas.microsoft.com/office/drawing/2014/main" id="{7C4640AC-AA95-26EF-B920-7B781FA9515A}"/>
                  </a:ext>
                </a:extLst>
              </p:cNvPr>
              <p:cNvSpPr/>
              <p:nvPr/>
            </p:nvSpPr>
            <p:spPr>
              <a:xfrm>
                <a:off x="0" y="-4261"/>
                <a:ext cx="21458809" cy="3571866"/>
              </a:xfrm>
              <a:custGeom>
                <a:avLst/>
                <a:gdLst/>
                <a:ahLst/>
                <a:cxnLst/>
                <a:rect l="l" t="t" r="r" b="b"/>
                <a:pathLst>
                  <a:path w="25893926" h="3571866">
                    <a:moveTo>
                      <a:pt x="24955026" y="3560679"/>
                    </a:moveTo>
                    <a:cubicBezTo>
                      <a:pt x="24955026" y="3560679"/>
                      <a:pt x="24535273" y="3571866"/>
                      <a:pt x="24072689" y="3569245"/>
                    </a:cubicBezTo>
                    <a:cubicBezTo>
                      <a:pt x="7631626" y="3567082"/>
                      <a:pt x="1057073" y="3559257"/>
                      <a:pt x="1057073" y="3559257"/>
                    </a:cubicBezTo>
                    <a:cubicBezTo>
                      <a:pt x="812931" y="3550423"/>
                      <a:pt x="565145" y="3533442"/>
                      <a:pt x="398404" y="3475264"/>
                    </a:cubicBezTo>
                    <a:cubicBezTo>
                      <a:pt x="120505" y="3378303"/>
                      <a:pt x="0" y="3200774"/>
                      <a:pt x="0" y="1269799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9099862" y="7673"/>
                    </a:cubicBezTo>
                    <a:cubicBezTo>
                      <a:pt x="24316347" y="0"/>
                      <a:pt x="24780273" y="7673"/>
                      <a:pt x="24780273" y="7673"/>
                    </a:cubicBezTo>
                    <a:cubicBezTo>
                      <a:pt x="25148581" y="15152"/>
                      <a:pt x="25511894" y="84484"/>
                      <a:pt x="25709635" y="207066"/>
                    </a:cubicBezTo>
                    <a:cubicBezTo>
                      <a:pt x="25860653" y="300683"/>
                      <a:pt x="25893926" y="425358"/>
                      <a:pt x="25884786" y="1269799"/>
                    </a:cubicBezTo>
                    <a:cubicBezTo>
                      <a:pt x="25884786" y="3318740"/>
                      <a:pt x="25601789" y="3532838"/>
                      <a:pt x="24955026" y="3560679"/>
                    </a:cubicBezTo>
                    <a:close/>
                  </a:path>
                </a:pathLst>
              </a:custGeom>
              <a:solidFill>
                <a:srgbClr val="FDF1D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" name="TextBox 8">
              <a:extLst>
                <a:ext uri="{FF2B5EF4-FFF2-40B4-BE49-F238E27FC236}">
                  <a16:creationId xmlns:a16="http://schemas.microsoft.com/office/drawing/2014/main" id="{9C532DE8-8BC8-66BB-2895-A577E386195C}"/>
                </a:ext>
              </a:extLst>
            </p:cNvPr>
            <p:cNvSpPr txBox="1"/>
            <p:nvPr/>
          </p:nvSpPr>
          <p:spPr>
            <a:xfrm>
              <a:off x="1776813" y="2427776"/>
              <a:ext cx="2910968" cy="938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981"/>
                </a:lnSpc>
              </a:pPr>
              <a:r>
                <a:rPr lang="en-US" sz="6000" b="1" dirty="0">
                  <a:solidFill>
                    <a:schemeClr val="accent4">
                      <a:lumMod val="75000"/>
                    </a:schemeClr>
                  </a:solidFill>
                  <a:latin typeface="Bryndan Write Bold"/>
                </a:rPr>
                <a:t>Team 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780BFD5-18BE-2CCF-E124-EA36C1C228BE}"/>
              </a:ext>
            </a:extLst>
          </p:cNvPr>
          <p:cNvGrpSpPr/>
          <p:nvPr/>
        </p:nvGrpSpPr>
        <p:grpSpPr>
          <a:xfrm>
            <a:off x="1416325" y="6255889"/>
            <a:ext cx="7490829" cy="1480215"/>
            <a:chOff x="1436976" y="2216407"/>
            <a:chExt cx="7490829" cy="1480215"/>
          </a:xfrm>
        </p:grpSpPr>
        <p:grpSp>
          <p:nvGrpSpPr>
            <p:cNvPr id="39" name="Group 2">
              <a:extLst>
                <a:ext uri="{FF2B5EF4-FFF2-40B4-BE49-F238E27FC236}">
                  <a16:creationId xmlns:a16="http://schemas.microsoft.com/office/drawing/2014/main" id="{B192A6BE-1B28-9BE5-9A5D-1F3EA742EDD5}"/>
                </a:ext>
              </a:extLst>
            </p:cNvPr>
            <p:cNvGrpSpPr/>
            <p:nvPr/>
          </p:nvGrpSpPr>
          <p:grpSpPr>
            <a:xfrm>
              <a:off x="1436976" y="2216407"/>
              <a:ext cx="7490829" cy="1480215"/>
              <a:chOff x="0" y="-4261"/>
              <a:chExt cx="21458809" cy="3571866"/>
            </a:xfrm>
          </p:grpSpPr>
          <p:sp>
            <p:nvSpPr>
              <p:cNvPr id="41" name="Freeform 3">
                <a:extLst>
                  <a:ext uri="{FF2B5EF4-FFF2-40B4-BE49-F238E27FC236}">
                    <a16:creationId xmlns:a16="http://schemas.microsoft.com/office/drawing/2014/main" id="{7864EFEA-E39D-9ABF-E366-C6F4940F3C51}"/>
                  </a:ext>
                </a:extLst>
              </p:cNvPr>
              <p:cNvSpPr/>
              <p:nvPr/>
            </p:nvSpPr>
            <p:spPr>
              <a:xfrm>
                <a:off x="0" y="-4261"/>
                <a:ext cx="21458809" cy="3571866"/>
              </a:xfrm>
              <a:custGeom>
                <a:avLst/>
                <a:gdLst/>
                <a:ahLst/>
                <a:cxnLst/>
                <a:rect l="l" t="t" r="r" b="b"/>
                <a:pathLst>
                  <a:path w="25893926" h="3571866">
                    <a:moveTo>
                      <a:pt x="24955026" y="3560679"/>
                    </a:moveTo>
                    <a:cubicBezTo>
                      <a:pt x="24955026" y="3560679"/>
                      <a:pt x="24535273" y="3571866"/>
                      <a:pt x="24072689" y="3569245"/>
                    </a:cubicBezTo>
                    <a:cubicBezTo>
                      <a:pt x="7631626" y="3567082"/>
                      <a:pt x="1057073" y="3559257"/>
                      <a:pt x="1057073" y="3559257"/>
                    </a:cubicBezTo>
                    <a:cubicBezTo>
                      <a:pt x="812931" y="3550423"/>
                      <a:pt x="565145" y="3533442"/>
                      <a:pt x="398404" y="3475264"/>
                    </a:cubicBezTo>
                    <a:cubicBezTo>
                      <a:pt x="120505" y="3378303"/>
                      <a:pt x="0" y="3200774"/>
                      <a:pt x="0" y="1269799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9099862" y="7673"/>
                    </a:cubicBezTo>
                    <a:cubicBezTo>
                      <a:pt x="24316347" y="0"/>
                      <a:pt x="24780273" y="7673"/>
                      <a:pt x="24780273" y="7673"/>
                    </a:cubicBezTo>
                    <a:cubicBezTo>
                      <a:pt x="25148581" y="15152"/>
                      <a:pt x="25511894" y="84484"/>
                      <a:pt x="25709635" y="207066"/>
                    </a:cubicBezTo>
                    <a:cubicBezTo>
                      <a:pt x="25860653" y="300683"/>
                      <a:pt x="25893926" y="425358"/>
                      <a:pt x="25884786" y="1269799"/>
                    </a:cubicBezTo>
                    <a:cubicBezTo>
                      <a:pt x="25884786" y="3318740"/>
                      <a:pt x="25601789" y="3532838"/>
                      <a:pt x="24955026" y="3560679"/>
                    </a:cubicBezTo>
                    <a:close/>
                  </a:path>
                </a:pathLst>
              </a:custGeom>
              <a:solidFill>
                <a:srgbClr val="FDF1D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0" name="TextBox 8">
              <a:extLst>
                <a:ext uri="{FF2B5EF4-FFF2-40B4-BE49-F238E27FC236}">
                  <a16:creationId xmlns:a16="http://schemas.microsoft.com/office/drawing/2014/main" id="{D9E07558-7C0A-66B7-EA7D-B4A345128D61}"/>
                </a:ext>
              </a:extLst>
            </p:cNvPr>
            <p:cNvSpPr txBox="1"/>
            <p:nvPr/>
          </p:nvSpPr>
          <p:spPr>
            <a:xfrm>
              <a:off x="1776813" y="2427776"/>
              <a:ext cx="2910968" cy="938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981"/>
                </a:lnSpc>
              </a:pPr>
              <a:r>
                <a:rPr lang="en-US" sz="6000" b="1" dirty="0">
                  <a:solidFill>
                    <a:schemeClr val="accent4">
                      <a:lumMod val="75000"/>
                    </a:schemeClr>
                  </a:solidFill>
                  <a:latin typeface="Bryndan Write Bold"/>
                </a:rPr>
                <a:t>Team 3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8361C83-3B8B-E771-9DA9-0A545D47BE3E}"/>
              </a:ext>
            </a:extLst>
          </p:cNvPr>
          <p:cNvGrpSpPr/>
          <p:nvPr/>
        </p:nvGrpSpPr>
        <p:grpSpPr>
          <a:xfrm>
            <a:off x="1416324" y="8154930"/>
            <a:ext cx="7490829" cy="1480215"/>
            <a:chOff x="1436976" y="2216407"/>
            <a:chExt cx="7490829" cy="1480215"/>
          </a:xfrm>
        </p:grpSpPr>
        <p:grpSp>
          <p:nvGrpSpPr>
            <p:cNvPr id="43" name="Group 2">
              <a:extLst>
                <a:ext uri="{FF2B5EF4-FFF2-40B4-BE49-F238E27FC236}">
                  <a16:creationId xmlns:a16="http://schemas.microsoft.com/office/drawing/2014/main" id="{3E147DEC-6018-FF21-56E5-0121C100B94C}"/>
                </a:ext>
              </a:extLst>
            </p:cNvPr>
            <p:cNvGrpSpPr/>
            <p:nvPr/>
          </p:nvGrpSpPr>
          <p:grpSpPr>
            <a:xfrm>
              <a:off x="1436976" y="2216407"/>
              <a:ext cx="7490829" cy="1480215"/>
              <a:chOff x="0" y="-4261"/>
              <a:chExt cx="21458809" cy="3571866"/>
            </a:xfrm>
          </p:grpSpPr>
          <p:sp>
            <p:nvSpPr>
              <p:cNvPr id="45" name="Freeform 3">
                <a:extLst>
                  <a:ext uri="{FF2B5EF4-FFF2-40B4-BE49-F238E27FC236}">
                    <a16:creationId xmlns:a16="http://schemas.microsoft.com/office/drawing/2014/main" id="{D798A0E0-76B4-E373-F259-0021A60E82A7}"/>
                  </a:ext>
                </a:extLst>
              </p:cNvPr>
              <p:cNvSpPr/>
              <p:nvPr/>
            </p:nvSpPr>
            <p:spPr>
              <a:xfrm>
                <a:off x="0" y="-4261"/>
                <a:ext cx="21458809" cy="3571866"/>
              </a:xfrm>
              <a:custGeom>
                <a:avLst/>
                <a:gdLst/>
                <a:ahLst/>
                <a:cxnLst/>
                <a:rect l="l" t="t" r="r" b="b"/>
                <a:pathLst>
                  <a:path w="25893926" h="3571866">
                    <a:moveTo>
                      <a:pt x="24955026" y="3560679"/>
                    </a:moveTo>
                    <a:cubicBezTo>
                      <a:pt x="24955026" y="3560679"/>
                      <a:pt x="24535273" y="3571866"/>
                      <a:pt x="24072689" y="3569245"/>
                    </a:cubicBezTo>
                    <a:cubicBezTo>
                      <a:pt x="7631626" y="3567082"/>
                      <a:pt x="1057073" y="3559257"/>
                      <a:pt x="1057073" y="3559257"/>
                    </a:cubicBezTo>
                    <a:cubicBezTo>
                      <a:pt x="812931" y="3550423"/>
                      <a:pt x="565145" y="3533442"/>
                      <a:pt x="398404" y="3475264"/>
                    </a:cubicBezTo>
                    <a:cubicBezTo>
                      <a:pt x="120505" y="3378303"/>
                      <a:pt x="0" y="3200774"/>
                      <a:pt x="0" y="1269799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9099862" y="7673"/>
                    </a:cubicBezTo>
                    <a:cubicBezTo>
                      <a:pt x="24316347" y="0"/>
                      <a:pt x="24780273" y="7673"/>
                      <a:pt x="24780273" y="7673"/>
                    </a:cubicBezTo>
                    <a:cubicBezTo>
                      <a:pt x="25148581" y="15152"/>
                      <a:pt x="25511894" y="84484"/>
                      <a:pt x="25709635" y="207066"/>
                    </a:cubicBezTo>
                    <a:cubicBezTo>
                      <a:pt x="25860653" y="300683"/>
                      <a:pt x="25893926" y="425358"/>
                      <a:pt x="25884786" y="1269799"/>
                    </a:cubicBezTo>
                    <a:cubicBezTo>
                      <a:pt x="25884786" y="3318740"/>
                      <a:pt x="25601789" y="3532838"/>
                      <a:pt x="24955026" y="3560679"/>
                    </a:cubicBezTo>
                    <a:close/>
                  </a:path>
                </a:pathLst>
              </a:custGeom>
              <a:solidFill>
                <a:srgbClr val="FDF1D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4" name="TextBox 8">
              <a:extLst>
                <a:ext uri="{FF2B5EF4-FFF2-40B4-BE49-F238E27FC236}">
                  <a16:creationId xmlns:a16="http://schemas.microsoft.com/office/drawing/2014/main" id="{63214F22-0616-734B-E21F-E200BD3B3C56}"/>
                </a:ext>
              </a:extLst>
            </p:cNvPr>
            <p:cNvSpPr txBox="1"/>
            <p:nvPr/>
          </p:nvSpPr>
          <p:spPr>
            <a:xfrm>
              <a:off x="1776813" y="2427776"/>
              <a:ext cx="2910968" cy="938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981"/>
                </a:lnSpc>
              </a:pPr>
              <a:r>
                <a:rPr lang="en-US" sz="6000" b="1" dirty="0">
                  <a:solidFill>
                    <a:schemeClr val="accent4">
                      <a:lumMod val="75000"/>
                    </a:schemeClr>
                  </a:solidFill>
                  <a:latin typeface="Bryndan Write Bold"/>
                </a:rPr>
                <a:t>Team 4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AE68FDF-1613-4949-F97A-2922674022A2}"/>
              </a:ext>
            </a:extLst>
          </p:cNvPr>
          <p:cNvGrpSpPr/>
          <p:nvPr/>
        </p:nvGrpSpPr>
        <p:grpSpPr>
          <a:xfrm>
            <a:off x="9364356" y="2481300"/>
            <a:ext cx="7478423" cy="1480215"/>
            <a:chOff x="1436976" y="2216407"/>
            <a:chExt cx="8355257" cy="1480215"/>
          </a:xfrm>
        </p:grpSpPr>
        <p:grpSp>
          <p:nvGrpSpPr>
            <p:cNvPr id="47" name="Group 2">
              <a:extLst>
                <a:ext uri="{FF2B5EF4-FFF2-40B4-BE49-F238E27FC236}">
                  <a16:creationId xmlns:a16="http://schemas.microsoft.com/office/drawing/2014/main" id="{CBC0AAD6-CB47-8940-C299-86F61215DE64}"/>
                </a:ext>
              </a:extLst>
            </p:cNvPr>
            <p:cNvGrpSpPr/>
            <p:nvPr/>
          </p:nvGrpSpPr>
          <p:grpSpPr>
            <a:xfrm>
              <a:off x="1436976" y="2216407"/>
              <a:ext cx="8355257" cy="1480215"/>
              <a:chOff x="0" y="-4261"/>
              <a:chExt cx="23935117" cy="3571866"/>
            </a:xfrm>
          </p:grpSpPr>
          <p:sp>
            <p:nvSpPr>
              <p:cNvPr id="49" name="Freeform 3">
                <a:extLst>
                  <a:ext uri="{FF2B5EF4-FFF2-40B4-BE49-F238E27FC236}">
                    <a16:creationId xmlns:a16="http://schemas.microsoft.com/office/drawing/2014/main" id="{4EC62E77-1012-D588-2668-254A6C836C9B}"/>
                  </a:ext>
                </a:extLst>
              </p:cNvPr>
              <p:cNvSpPr/>
              <p:nvPr/>
            </p:nvSpPr>
            <p:spPr>
              <a:xfrm>
                <a:off x="0" y="-4261"/>
                <a:ext cx="23935117" cy="3571866"/>
              </a:xfrm>
              <a:custGeom>
                <a:avLst/>
                <a:gdLst/>
                <a:ahLst/>
                <a:cxnLst/>
                <a:rect l="l" t="t" r="r" b="b"/>
                <a:pathLst>
                  <a:path w="25893926" h="3571866">
                    <a:moveTo>
                      <a:pt x="24955026" y="3560679"/>
                    </a:moveTo>
                    <a:cubicBezTo>
                      <a:pt x="24955026" y="3560679"/>
                      <a:pt x="24535273" y="3571866"/>
                      <a:pt x="24072689" y="3569245"/>
                    </a:cubicBezTo>
                    <a:cubicBezTo>
                      <a:pt x="7631626" y="3567082"/>
                      <a:pt x="1057073" y="3559257"/>
                      <a:pt x="1057073" y="3559257"/>
                    </a:cubicBezTo>
                    <a:cubicBezTo>
                      <a:pt x="812931" y="3550423"/>
                      <a:pt x="565145" y="3533442"/>
                      <a:pt x="398404" y="3475264"/>
                    </a:cubicBezTo>
                    <a:cubicBezTo>
                      <a:pt x="120505" y="3378303"/>
                      <a:pt x="0" y="3200774"/>
                      <a:pt x="0" y="1269799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9099862" y="7673"/>
                    </a:cubicBezTo>
                    <a:cubicBezTo>
                      <a:pt x="24316347" y="0"/>
                      <a:pt x="24780273" y="7673"/>
                      <a:pt x="24780273" y="7673"/>
                    </a:cubicBezTo>
                    <a:cubicBezTo>
                      <a:pt x="25148581" y="15152"/>
                      <a:pt x="25511894" y="84484"/>
                      <a:pt x="25709635" y="207066"/>
                    </a:cubicBezTo>
                    <a:cubicBezTo>
                      <a:pt x="25860653" y="300683"/>
                      <a:pt x="25893926" y="425358"/>
                      <a:pt x="25884786" y="1269799"/>
                    </a:cubicBezTo>
                    <a:cubicBezTo>
                      <a:pt x="25884786" y="3318740"/>
                      <a:pt x="25601789" y="3532838"/>
                      <a:pt x="24955026" y="3560679"/>
                    </a:cubicBezTo>
                    <a:close/>
                  </a:path>
                </a:pathLst>
              </a:custGeom>
              <a:solidFill>
                <a:srgbClr val="FDF1D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8" name="TextBox 8">
              <a:extLst>
                <a:ext uri="{FF2B5EF4-FFF2-40B4-BE49-F238E27FC236}">
                  <a16:creationId xmlns:a16="http://schemas.microsoft.com/office/drawing/2014/main" id="{87778268-9EDB-9931-3A42-7C7D219F9A62}"/>
                </a:ext>
              </a:extLst>
            </p:cNvPr>
            <p:cNvSpPr txBox="1"/>
            <p:nvPr/>
          </p:nvSpPr>
          <p:spPr>
            <a:xfrm>
              <a:off x="1776813" y="2427776"/>
              <a:ext cx="2910968" cy="938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981"/>
                </a:lnSpc>
              </a:pPr>
              <a:r>
                <a:rPr lang="en-US" sz="6000" b="1" dirty="0">
                  <a:solidFill>
                    <a:schemeClr val="accent4">
                      <a:lumMod val="75000"/>
                    </a:schemeClr>
                  </a:solidFill>
                  <a:latin typeface="Bryndan Write Bold"/>
                </a:rPr>
                <a:t>Team 5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E6C10E4-6A0F-9DAE-F7BA-6772BC3CA204}"/>
              </a:ext>
            </a:extLst>
          </p:cNvPr>
          <p:cNvGrpSpPr/>
          <p:nvPr/>
        </p:nvGrpSpPr>
        <p:grpSpPr>
          <a:xfrm>
            <a:off x="9351950" y="4380341"/>
            <a:ext cx="7490829" cy="1480215"/>
            <a:chOff x="1436976" y="2216407"/>
            <a:chExt cx="7490829" cy="1480215"/>
          </a:xfrm>
        </p:grpSpPr>
        <p:grpSp>
          <p:nvGrpSpPr>
            <p:cNvPr id="51" name="Group 2">
              <a:extLst>
                <a:ext uri="{FF2B5EF4-FFF2-40B4-BE49-F238E27FC236}">
                  <a16:creationId xmlns:a16="http://schemas.microsoft.com/office/drawing/2014/main" id="{F3C94B52-701F-2875-B594-50BFBD609BED}"/>
                </a:ext>
              </a:extLst>
            </p:cNvPr>
            <p:cNvGrpSpPr/>
            <p:nvPr/>
          </p:nvGrpSpPr>
          <p:grpSpPr>
            <a:xfrm>
              <a:off x="1436976" y="2216407"/>
              <a:ext cx="7490829" cy="1480215"/>
              <a:chOff x="0" y="-4261"/>
              <a:chExt cx="21458809" cy="3571866"/>
            </a:xfrm>
          </p:grpSpPr>
          <p:sp>
            <p:nvSpPr>
              <p:cNvPr id="53" name="Freeform 3">
                <a:extLst>
                  <a:ext uri="{FF2B5EF4-FFF2-40B4-BE49-F238E27FC236}">
                    <a16:creationId xmlns:a16="http://schemas.microsoft.com/office/drawing/2014/main" id="{6727E360-A0EF-5879-4850-4377AC2DF0C8}"/>
                  </a:ext>
                </a:extLst>
              </p:cNvPr>
              <p:cNvSpPr/>
              <p:nvPr/>
            </p:nvSpPr>
            <p:spPr>
              <a:xfrm>
                <a:off x="0" y="-4261"/>
                <a:ext cx="21458809" cy="3571866"/>
              </a:xfrm>
              <a:custGeom>
                <a:avLst/>
                <a:gdLst/>
                <a:ahLst/>
                <a:cxnLst/>
                <a:rect l="l" t="t" r="r" b="b"/>
                <a:pathLst>
                  <a:path w="25893926" h="3571866">
                    <a:moveTo>
                      <a:pt x="24955026" y="3560679"/>
                    </a:moveTo>
                    <a:cubicBezTo>
                      <a:pt x="24955026" y="3560679"/>
                      <a:pt x="24535273" y="3571866"/>
                      <a:pt x="24072689" y="3569245"/>
                    </a:cubicBezTo>
                    <a:cubicBezTo>
                      <a:pt x="7631626" y="3567082"/>
                      <a:pt x="1057073" y="3559257"/>
                      <a:pt x="1057073" y="3559257"/>
                    </a:cubicBezTo>
                    <a:cubicBezTo>
                      <a:pt x="812931" y="3550423"/>
                      <a:pt x="565145" y="3533442"/>
                      <a:pt x="398404" y="3475264"/>
                    </a:cubicBezTo>
                    <a:cubicBezTo>
                      <a:pt x="120505" y="3378303"/>
                      <a:pt x="0" y="3200774"/>
                      <a:pt x="0" y="1269799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9099862" y="7673"/>
                    </a:cubicBezTo>
                    <a:cubicBezTo>
                      <a:pt x="24316347" y="0"/>
                      <a:pt x="24780273" y="7673"/>
                      <a:pt x="24780273" y="7673"/>
                    </a:cubicBezTo>
                    <a:cubicBezTo>
                      <a:pt x="25148581" y="15152"/>
                      <a:pt x="25511894" y="84484"/>
                      <a:pt x="25709635" y="207066"/>
                    </a:cubicBezTo>
                    <a:cubicBezTo>
                      <a:pt x="25860653" y="300683"/>
                      <a:pt x="25893926" y="425358"/>
                      <a:pt x="25884786" y="1269799"/>
                    </a:cubicBezTo>
                    <a:cubicBezTo>
                      <a:pt x="25884786" y="3318740"/>
                      <a:pt x="25601789" y="3532838"/>
                      <a:pt x="24955026" y="3560679"/>
                    </a:cubicBezTo>
                    <a:close/>
                  </a:path>
                </a:pathLst>
              </a:custGeom>
              <a:solidFill>
                <a:srgbClr val="FDF1D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2" name="TextBox 8">
              <a:extLst>
                <a:ext uri="{FF2B5EF4-FFF2-40B4-BE49-F238E27FC236}">
                  <a16:creationId xmlns:a16="http://schemas.microsoft.com/office/drawing/2014/main" id="{231DDEAB-8626-DBE0-7B26-C28CBD2A0B31}"/>
                </a:ext>
              </a:extLst>
            </p:cNvPr>
            <p:cNvSpPr txBox="1"/>
            <p:nvPr/>
          </p:nvSpPr>
          <p:spPr>
            <a:xfrm>
              <a:off x="1776813" y="2427776"/>
              <a:ext cx="2910968" cy="938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981"/>
                </a:lnSpc>
              </a:pPr>
              <a:r>
                <a:rPr lang="en-US" sz="6000" b="1" dirty="0">
                  <a:solidFill>
                    <a:schemeClr val="accent4">
                      <a:lumMod val="75000"/>
                    </a:schemeClr>
                  </a:solidFill>
                  <a:latin typeface="Bryndan Write Bold"/>
                </a:rPr>
                <a:t>Team 6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FD53B36-106D-1851-DA17-A8BF6573A575}"/>
              </a:ext>
            </a:extLst>
          </p:cNvPr>
          <p:cNvGrpSpPr/>
          <p:nvPr/>
        </p:nvGrpSpPr>
        <p:grpSpPr>
          <a:xfrm>
            <a:off x="9351950" y="6279382"/>
            <a:ext cx="7490829" cy="1480215"/>
            <a:chOff x="1436976" y="2216407"/>
            <a:chExt cx="7490829" cy="1480215"/>
          </a:xfrm>
        </p:grpSpPr>
        <p:grpSp>
          <p:nvGrpSpPr>
            <p:cNvPr id="55" name="Group 2">
              <a:extLst>
                <a:ext uri="{FF2B5EF4-FFF2-40B4-BE49-F238E27FC236}">
                  <a16:creationId xmlns:a16="http://schemas.microsoft.com/office/drawing/2014/main" id="{D6B1E86C-B63D-4590-ED63-F111C242BAD8}"/>
                </a:ext>
              </a:extLst>
            </p:cNvPr>
            <p:cNvGrpSpPr/>
            <p:nvPr/>
          </p:nvGrpSpPr>
          <p:grpSpPr>
            <a:xfrm>
              <a:off x="1436976" y="2216407"/>
              <a:ext cx="7490829" cy="1480215"/>
              <a:chOff x="0" y="-4261"/>
              <a:chExt cx="21458809" cy="3571866"/>
            </a:xfrm>
          </p:grpSpPr>
          <p:sp>
            <p:nvSpPr>
              <p:cNvPr id="57" name="Freeform 3">
                <a:extLst>
                  <a:ext uri="{FF2B5EF4-FFF2-40B4-BE49-F238E27FC236}">
                    <a16:creationId xmlns:a16="http://schemas.microsoft.com/office/drawing/2014/main" id="{FD7534F5-235A-4AAC-E6DA-30EB255F7FAC}"/>
                  </a:ext>
                </a:extLst>
              </p:cNvPr>
              <p:cNvSpPr/>
              <p:nvPr/>
            </p:nvSpPr>
            <p:spPr>
              <a:xfrm>
                <a:off x="0" y="-4261"/>
                <a:ext cx="21458809" cy="3571866"/>
              </a:xfrm>
              <a:custGeom>
                <a:avLst/>
                <a:gdLst/>
                <a:ahLst/>
                <a:cxnLst/>
                <a:rect l="l" t="t" r="r" b="b"/>
                <a:pathLst>
                  <a:path w="25893926" h="3571866">
                    <a:moveTo>
                      <a:pt x="24955026" y="3560679"/>
                    </a:moveTo>
                    <a:cubicBezTo>
                      <a:pt x="24955026" y="3560679"/>
                      <a:pt x="24535273" y="3571866"/>
                      <a:pt x="24072689" y="3569245"/>
                    </a:cubicBezTo>
                    <a:cubicBezTo>
                      <a:pt x="7631626" y="3567082"/>
                      <a:pt x="1057073" y="3559257"/>
                      <a:pt x="1057073" y="3559257"/>
                    </a:cubicBezTo>
                    <a:cubicBezTo>
                      <a:pt x="812931" y="3550423"/>
                      <a:pt x="565145" y="3533442"/>
                      <a:pt x="398404" y="3475264"/>
                    </a:cubicBezTo>
                    <a:cubicBezTo>
                      <a:pt x="120505" y="3378303"/>
                      <a:pt x="0" y="3200774"/>
                      <a:pt x="0" y="1269799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9099862" y="7673"/>
                    </a:cubicBezTo>
                    <a:cubicBezTo>
                      <a:pt x="24316347" y="0"/>
                      <a:pt x="24780273" y="7673"/>
                      <a:pt x="24780273" y="7673"/>
                    </a:cubicBezTo>
                    <a:cubicBezTo>
                      <a:pt x="25148581" y="15152"/>
                      <a:pt x="25511894" y="84484"/>
                      <a:pt x="25709635" y="207066"/>
                    </a:cubicBezTo>
                    <a:cubicBezTo>
                      <a:pt x="25860653" y="300683"/>
                      <a:pt x="25893926" y="425358"/>
                      <a:pt x="25884786" y="1269799"/>
                    </a:cubicBezTo>
                    <a:cubicBezTo>
                      <a:pt x="25884786" y="3318740"/>
                      <a:pt x="25601789" y="3532838"/>
                      <a:pt x="24955026" y="3560679"/>
                    </a:cubicBezTo>
                    <a:close/>
                  </a:path>
                </a:pathLst>
              </a:custGeom>
              <a:solidFill>
                <a:srgbClr val="FDF1D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6" name="TextBox 8">
              <a:extLst>
                <a:ext uri="{FF2B5EF4-FFF2-40B4-BE49-F238E27FC236}">
                  <a16:creationId xmlns:a16="http://schemas.microsoft.com/office/drawing/2014/main" id="{D6290D6C-A87B-7F0B-59FC-7C209D47D2B4}"/>
                </a:ext>
              </a:extLst>
            </p:cNvPr>
            <p:cNvSpPr txBox="1"/>
            <p:nvPr/>
          </p:nvSpPr>
          <p:spPr>
            <a:xfrm>
              <a:off x="1776813" y="2427776"/>
              <a:ext cx="2910968" cy="938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981"/>
                </a:lnSpc>
              </a:pPr>
              <a:r>
                <a:rPr lang="en-US" sz="6000" b="1" dirty="0">
                  <a:solidFill>
                    <a:schemeClr val="accent4">
                      <a:lumMod val="75000"/>
                    </a:schemeClr>
                  </a:solidFill>
                  <a:latin typeface="Bryndan Write Bold"/>
                </a:rPr>
                <a:t>Team 7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0736305-8DD7-2039-DEE5-DA30C8F7E74D}"/>
              </a:ext>
            </a:extLst>
          </p:cNvPr>
          <p:cNvGrpSpPr/>
          <p:nvPr/>
        </p:nvGrpSpPr>
        <p:grpSpPr>
          <a:xfrm>
            <a:off x="9351949" y="8178423"/>
            <a:ext cx="7490829" cy="1480215"/>
            <a:chOff x="1436976" y="2216407"/>
            <a:chExt cx="7490829" cy="1480215"/>
          </a:xfrm>
        </p:grpSpPr>
        <p:grpSp>
          <p:nvGrpSpPr>
            <p:cNvPr id="59" name="Group 2">
              <a:extLst>
                <a:ext uri="{FF2B5EF4-FFF2-40B4-BE49-F238E27FC236}">
                  <a16:creationId xmlns:a16="http://schemas.microsoft.com/office/drawing/2014/main" id="{032A6016-738A-67EF-168C-EC7FBB5AF0AE}"/>
                </a:ext>
              </a:extLst>
            </p:cNvPr>
            <p:cNvGrpSpPr/>
            <p:nvPr/>
          </p:nvGrpSpPr>
          <p:grpSpPr>
            <a:xfrm>
              <a:off x="1436976" y="2216407"/>
              <a:ext cx="7490829" cy="1480215"/>
              <a:chOff x="0" y="-4261"/>
              <a:chExt cx="21458809" cy="3571866"/>
            </a:xfrm>
          </p:grpSpPr>
          <p:sp>
            <p:nvSpPr>
              <p:cNvPr id="61" name="Freeform 3">
                <a:extLst>
                  <a:ext uri="{FF2B5EF4-FFF2-40B4-BE49-F238E27FC236}">
                    <a16:creationId xmlns:a16="http://schemas.microsoft.com/office/drawing/2014/main" id="{0C835573-9490-8AE3-BD69-0CD59370F183}"/>
                  </a:ext>
                </a:extLst>
              </p:cNvPr>
              <p:cNvSpPr/>
              <p:nvPr/>
            </p:nvSpPr>
            <p:spPr>
              <a:xfrm>
                <a:off x="0" y="-4261"/>
                <a:ext cx="21458809" cy="3571866"/>
              </a:xfrm>
              <a:custGeom>
                <a:avLst/>
                <a:gdLst/>
                <a:ahLst/>
                <a:cxnLst/>
                <a:rect l="l" t="t" r="r" b="b"/>
                <a:pathLst>
                  <a:path w="25893926" h="3571866">
                    <a:moveTo>
                      <a:pt x="24955026" y="3560679"/>
                    </a:moveTo>
                    <a:cubicBezTo>
                      <a:pt x="24955026" y="3560679"/>
                      <a:pt x="24535273" y="3571866"/>
                      <a:pt x="24072689" y="3569245"/>
                    </a:cubicBezTo>
                    <a:cubicBezTo>
                      <a:pt x="7631626" y="3567082"/>
                      <a:pt x="1057073" y="3559257"/>
                      <a:pt x="1057073" y="3559257"/>
                    </a:cubicBezTo>
                    <a:cubicBezTo>
                      <a:pt x="812931" y="3550423"/>
                      <a:pt x="565145" y="3533442"/>
                      <a:pt x="398404" y="3475264"/>
                    </a:cubicBezTo>
                    <a:cubicBezTo>
                      <a:pt x="120505" y="3378303"/>
                      <a:pt x="0" y="3200774"/>
                      <a:pt x="0" y="1269799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9099862" y="7673"/>
                    </a:cubicBezTo>
                    <a:cubicBezTo>
                      <a:pt x="24316347" y="0"/>
                      <a:pt x="24780273" y="7673"/>
                      <a:pt x="24780273" y="7673"/>
                    </a:cubicBezTo>
                    <a:cubicBezTo>
                      <a:pt x="25148581" y="15152"/>
                      <a:pt x="25511894" y="84484"/>
                      <a:pt x="25709635" y="207066"/>
                    </a:cubicBezTo>
                    <a:cubicBezTo>
                      <a:pt x="25860653" y="300683"/>
                      <a:pt x="25893926" y="425358"/>
                      <a:pt x="25884786" y="1269799"/>
                    </a:cubicBezTo>
                    <a:cubicBezTo>
                      <a:pt x="25884786" y="3318740"/>
                      <a:pt x="25601789" y="3532838"/>
                      <a:pt x="24955026" y="3560679"/>
                    </a:cubicBezTo>
                    <a:close/>
                  </a:path>
                </a:pathLst>
              </a:custGeom>
              <a:solidFill>
                <a:srgbClr val="FDF1D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0" name="TextBox 8">
              <a:extLst>
                <a:ext uri="{FF2B5EF4-FFF2-40B4-BE49-F238E27FC236}">
                  <a16:creationId xmlns:a16="http://schemas.microsoft.com/office/drawing/2014/main" id="{949826B0-D568-676A-9B5B-2606D04E4445}"/>
                </a:ext>
              </a:extLst>
            </p:cNvPr>
            <p:cNvSpPr txBox="1"/>
            <p:nvPr/>
          </p:nvSpPr>
          <p:spPr>
            <a:xfrm>
              <a:off x="1776813" y="2427776"/>
              <a:ext cx="2910968" cy="938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981"/>
                </a:lnSpc>
              </a:pPr>
              <a:r>
                <a:rPr lang="en-US" sz="6000" b="1" dirty="0">
                  <a:solidFill>
                    <a:schemeClr val="accent4">
                      <a:lumMod val="75000"/>
                    </a:schemeClr>
                  </a:solidFill>
                  <a:latin typeface="Bryndan Write Bold"/>
                </a:rPr>
                <a:t>Team 8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4548991" y="2756068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0"/>
                </a:moveTo>
                <a:lnTo>
                  <a:pt x="1028700" y="0"/>
                </a:lnTo>
                <a:lnTo>
                  <a:pt x="10287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drumroll.wav"/>
          </p:stSnd>
        </p:sndAc>
      </p:transition>
    </mc:Choice>
    <mc:Fallback xmlns="">
      <p:transition spd="slow">
        <p:sndAc>
          <p:stSnd>
            <p:snd r:embed="rId14" name="drumroll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3D603F-4CFA-626D-BDCC-109A4CE4B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8" y="-10522"/>
            <a:ext cx="18257696" cy="1029752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8423867" y="-1028700"/>
            <a:ext cx="11688683" cy="11688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428C96E7-704A-7DA0-3CBA-7695F5F32108}"/>
              </a:ext>
            </a:extLst>
          </p:cNvPr>
          <p:cNvSpPr/>
          <p:nvPr/>
        </p:nvSpPr>
        <p:spPr>
          <a:xfrm rot="-681380">
            <a:off x="547846" y="285010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64D37538-AE40-D74D-84EC-97F683BC332E}"/>
              </a:ext>
            </a:extLst>
          </p:cNvPr>
          <p:cNvSpPr txBox="1"/>
          <p:nvPr/>
        </p:nvSpPr>
        <p:spPr>
          <a:xfrm>
            <a:off x="1790329" y="313586"/>
            <a:ext cx="11114095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Talk to your partner.</a:t>
            </a:r>
          </a:p>
        </p:txBody>
      </p:sp>
      <p:sp>
        <p:nvSpPr>
          <p:cNvPr id="13" name="headache">
            <a:extLst>
              <a:ext uri="{FF2B5EF4-FFF2-40B4-BE49-F238E27FC236}">
                <a16:creationId xmlns:a16="http://schemas.microsoft.com/office/drawing/2014/main" id="{E8B05C05-F76D-896D-0BE0-AADD12C0FFF9}"/>
              </a:ext>
            </a:extLst>
          </p:cNvPr>
          <p:cNvSpPr txBox="1"/>
          <p:nvPr/>
        </p:nvSpPr>
        <p:spPr>
          <a:xfrm>
            <a:off x="2368618" y="1358374"/>
            <a:ext cx="6748193" cy="14773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96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Who am I?</a:t>
            </a:r>
            <a:endParaRPr lang="en-US" sz="44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38B15C23-3B11-4109-43E6-DD5F7F499439}"/>
              </a:ext>
            </a:extLst>
          </p:cNvPr>
          <p:cNvSpPr/>
          <p:nvPr/>
        </p:nvSpPr>
        <p:spPr>
          <a:xfrm rot="1127447">
            <a:off x="15542497" y="8402796"/>
            <a:ext cx="2695912" cy="1851158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3D2E8A-CC97-6D67-C668-E4F4D3DA04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395" y="3210402"/>
            <a:ext cx="18103081" cy="69370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368AF6-8F8B-C27E-05C4-C29CCDE59B1F}"/>
              </a:ext>
            </a:extLst>
          </p:cNvPr>
          <p:cNvSpPr/>
          <p:nvPr/>
        </p:nvSpPr>
        <p:spPr>
          <a:xfrm>
            <a:off x="381000" y="3348372"/>
            <a:ext cx="10820400" cy="13012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>
                <a:solidFill>
                  <a:schemeClr val="tx1"/>
                </a:solidFill>
              </a:rPr>
              <a:t>I won the race with the hare. Who am I?</a:t>
            </a:r>
            <a:endParaRPr lang="vi-VN" sz="500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8249469-A37B-0E68-A88C-CC741270E3C7}"/>
              </a:ext>
            </a:extLst>
          </p:cNvPr>
          <p:cNvSpPr/>
          <p:nvPr/>
        </p:nvSpPr>
        <p:spPr>
          <a:xfrm>
            <a:off x="6644414" y="4749912"/>
            <a:ext cx="5852386" cy="120093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>
                <a:solidFill>
                  <a:schemeClr val="tx1"/>
                </a:solidFill>
              </a:rPr>
              <a:t>You are the tortoise.</a:t>
            </a:r>
            <a:endParaRPr lang="vi-VN" sz="5000">
              <a:solidFill>
                <a:schemeClr val="tx1"/>
              </a:solidFill>
            </a:endParaRPr>
          </a:p>
        </p:txBody>
      </p:sp>
      <p:pic>
        <p:nvPicPr>
          <p:cNvPr id="17" name="Picture 16" descr="Cartoon of a child and child&#10;&#10;Description automatically generated">
            <a:extLst>
              <a:ext uri="{FF2B5EF4-FFF2-40B4-BE49-F238E27FC236}">
                <a16:creationId xmlns:a16="http://schemas.microsoft.com/office/drawing/2014/main" id="{DB348E64-AF1E-534E-B5CA-38D5E0A92AF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3438" y="462343"/>
            <a:ext cx="4919649" cy="3269391"/>
          </a:xfrm>
          <a:prstGeom prst="rect">
            <a:avLst/>
          </a:prstGeom>
          <a:effectLst>
            <a:glow rad="317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9563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69009E-A67C-7F00-DD67-1486C314D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0"/>
            <a:ext cx="18364200" cy="1027429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71600" y="9334500"/>
            <a:ext cx="6120353" cy="767826"/>
          </a:xfrm>
          <a:custGeom>
            <a:avLst/>
            <a:gdLst/>
            <a:ahLst/>
            <a:cxnLst/>
            <a:rect l="l" t="t" r="r" b="b"/>
            <a:pathLst>
              <a:path w="6120353" h="767826">
                <a:moveTo>
                  <a:pt x="0" y="0"/>
                </a:moveTo>
                <a:lnTo>
                  <a:pt x="6120352" y="0"/>
                </a:lnTo>
                <a:lnTo>
                  <a:pt x="6120352" y="767826"/>
                </a:lnTo>
                <a:lnTo>
                  <a:pt x="0" y="7678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B238D0E-A9D2-6B60-71EE-344BB9202AF5}"/>
              </a:ext>
            </a:extLst>
          </p:cNvPr>
          <p:cNvSpPr/>
          <p:nvPr/>
        </p:nvSpPr>
        <p:spPr>
          <a:xfrm>
            <a:off x="16154400" y="-419100"/>
            <a:ext cx="3385477" cy="3135088"/>
          </a:xfrm>
          <a:custGeom>
            <a:avLst/>
            <a:gdLst/>
            <a:ahLst/>
            <a:cxnLst/>
            <a:rect l="l" t="t" r="r" b="b"/>
            <a:pathLst>
              <a:path w="2230736" h="2593879">
                <a:moveTo>
                  <a:pt x="0" y="0"/>
                </a:moveTo>
                <a:lnTo>
                  <a:pt x="2230736" y="0"/>
                </a:lnTo>
                <a:lnTo>
                  <a:pt x="2230736" y="2593879"/>
                </a:lnTo>
                <a:lnTo>
                  <a:pt x="0" y="2593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524000" y="7734300"/>
            <a:ext cx="4114800" cy="3572842"/>
          </a:xfrm>
          <a:custGeom>
            <a:avLst/>
            <a:gdLst/>
            <a:ahLst/>
            <a:cxnLst/>
            <a:rect l="l" t="t" r="r" b="b"/>
            <a:pathLst>
              <a:path w="740825" h="704739">
                <a:moveTo>
                  <a:pt x="0" y="0"/>
                </a:moveTo>
                <a:lnTo>
                  <a:pt x="740825" y="0"/>
                </a:lnTo>
                <a:lnTo>
                  <a:pt x="740825" y="704739"/>
                </a:lnTo>
                <a:lnTo>
                  <a:pt x="0" y="7047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4449A40-DBD7-A910-7B2E-9912BF68AAC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070416" y="2703791"/>
            <a:ext cx="7469461" cy="758320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2143B1F9-04D4-BA62-EB76-ACF91B2CF509}"/>
              </a:ext>
            </a:extLst>
          </p:cNvPr>
          <p:cNvSpPr/>
          <p:nvPr/>
        </p:nvSpPr>
        <p:spPr>
          <a:xfrm>
            <a:off x="1759884" y="1101520"/>
            <a:ext cx="9829800" cy="7583209"/>
          </a:xfrm>
          <a:custGeom>
            <a:avLst/>
            <a:gdLst/>
            <a:ahLst/>
            <a:cxnLst/>
            <a:rect l="l" t="t" r="r" b="b"/>
            <a:pathLst>
              <a:path w="3261425" h="3659383">
                <a:moveTo>
                  <a:pt x="0" y="0"/>
                </a:moveTo>
                <a:lnTo>
                  <a:pt x="3261426" y="0"/>
                </a:lnTo>
                <a:lnTo>
                  <a:pt x="3261426" y="3659383"/>
                </a:lnTo>
                <a:lnTo>
                  <a:pt x="0" y="36593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0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rowd-cheering-143103.wav"/>
          </p:stSnd>
        </p:sndAc>
      </p:transition>
    </mc:Choice>
    <mc:Fallback xmlns="">
      <p:transition spd="slow">
        <p:random/>
        <p:sndAc>
          <p:stSnd>
            <p:snd r:embed="rId12" name="crowd-cheering-143103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CA7BF3-AE25-1F4E-C54B-4EE4447B7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438005" y="-2059628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AC5D5A55-EF53-6A51-7D7A-BA222032A0E2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30817A35-D514-1695-0FB7-084F4D3E43F2}"/>
              </a:ext>
            </a:extLst>
          </p:cNvPr>
          <p:cNvSpPr txBox="1"/>
          <p:nvPr/>
        </p:nvSpPr>
        <p:spPr>
          <a:xfrm>
            <a:off x="1524000" y="3472339"/>
            <a:ext cx="16383000" cy="3182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C00000"/>
                </a:solidFill>
                <a:latin typeface="Congenial Black" panose="02000503040000020004" pitchFamily="2" charset="0"/>
              </a:rPr>
              <a:t>05</a:t>
            </a:r>
          </a:p>
          <a:p>
            <a:pPr algn="ctr"/>
            <a:r>
              <a:rPr lang="en-US" sz="9600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397376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6" name="drumroll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41106" y="7153221"/>
            <a:ext cx="3339372" cy="3302357"/>
          </a:xfrm>
          <a:custGeom>
            <a:avLst/>
            <a:gdLst/>
            <a:ahLst/>
            <a:cxnLst/>
            <a:rect l="l" t="t" r="r" b="b"/>
            <a:pathLst>
              <a:path w="4073568" h="4677374">
                <a:moveTo>
                  <a:pt x="0" y="0"/>
                </a:moveTo>
                <a:lnTo>
                  <a:pt x="4073568" y="0"/>
                </a:lnTo>
                <a:lnTo>
                  <a:pt x="4073568" y="4677375"/>
                </a:lnTo>
                <a:lnTo>
                  <a:pt x="0" y="4677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19200" y="2596061"/>
            <a:ext cx="2645004" cy="2547439"/>
          </a:xfrm>
          <a:custGeom>
            <a:avLst/>
            <a:gdLst/>
            <a:ahLst/>
            <a:cxnLst/>
            <a:rect l="l" t="t" r="r" b="b"/>
            <a:pathLst>
              <a:path w="3200741" h="3200741">
                <a:moveTo>
                  <a:pt x="0" y="0"/>
                </a:moveTo>
                <a:lnTo>
                  <a:pt x="3200741" y="0"/>
                </a:lnTo>
                <a:lnTo>
                  <a:pt x="3200741" y="3200742"/>
                </a:lnTo>
                <a:lnTo>
                  <a:pt x="0" y="3200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24920" y="-591060"/>
            <a:ext cx="6997009" cy="2658864"/>
          </a:xfrm>
          <a:custGeom>
            <a:avLst/>
            <a:gdLst/>
            <a:ahLst/>
            <a:cxnLst/>
            <a:rect l="l" t="t" r="r" b="b"/>
            <a:pathLst>
              <a:path w="6997009" h="2658864">
                <a:moveTo>
                  <a:pt x="0" y="0"/>
                </a:moveTo>
                <a:lnTo>
                  <a:pt x="6997009" y="0"/>
                </a:lnTo>
                <a:lnTo>
                  <a:pt x="6997009" y="2658864"/>
                </a:lnTo>
                <a:lnTo>
                  <a:pt x="0" y="2658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07330" y="6070726"/>
            <a:ext cx="4305835" cy="3882021"/>
          </a:xfrm>
          <a:custGeom>
            <a:avLst/>
            <a:gdLst/>
            <a:ahLst/>
            <a:cxnLst/>
            <a:rect l="l" t="t" r="r" b="b"/>
            <a:pathLst>
              <a:path w="2705465" h="2546519">
                <a:moveTo>
                  <a:pt x="0" y="0"/>
                </a:moveTo>
                <a:lnTo>
                  <a:pt x="2705465" y="0"/>
                </a:lnTo>
                <a:lnTo>
                  <a:pt x="2705465" y="2546519"/>
                </a:lnTo>
                <a:lnTo>
                  <a:pt x="0" y="25465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890730">
            <a:off x="11491310" y="300681"/>
            <a:ext cx="3704293" cy="3202524"/>
          </a:xfrm>
          <a:custGeom>
            <a:avLst/>
            <a:gdLst/>
            <a:ahLst/>
            <a:cxnLst/>
            <a:rect l="l" t="t" r="r" b="b"/>
            <a:pathLst>
              <a:path w="4241346" h="3997469">
                <a:moveTo>
                  <a:pt x="0" y="0"/>
                </a:moveTo>
                <a:lnTo>
                  <a:pt x="4241347" y="0"/>
                </a:lnTo>
                <a:lnTo>
                  <a:pt x="4241347" y="3997469"/>
                </a:lnTo>
                <a:lnTo>
                  <a:pt x="0" y="39974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6683773">
            <a:off x="6581336" y="-155457"/>
            <a:ext cx="3441002" cy="4114800"/>
          </a:xfrm>
          <a:custGeom>
            <a:avLst/>
            <a:gdLst/>
            <a:ahLst/>
            <a:cxnLst/>
            <a:rect l="l" t="t" r="r" b="b"/>
            <a:pathLst>
              <a:path w="3441002" h="4114800">
                <a:moveTo>
                  <a:pt x="0" y="0"/>
                </a:moveTo>
                <a:lnTo>
                  <a:pt x="3441002" y="0"/>
                </a:lnTo>
                <a:lnTo>
                  <a:pt x="34410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038600" y="3616633"/>
            <a:ext cx="12188379" cy="2028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660"/>
              </a:lnSpc>
            </a:pPr>
            <a:r>
              <a:rPr lang="en-US" sz="11900" dirty="0">
                <a:solidFill>
                  <a:srgbClr val="0070C0"/>
                </a:solidFill>
                <a:latin typeface="Aptos Black" panose="020B0004020202020204" pitchFamily="34" charset="0"/>
              </a:rPr>
              <a:t>Pictionary Game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CAEADED-EC8A-F75F-3142-5915E67AB7D3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7315200" y="5962661"/>
            <a:ext cx="5410200" cy="4057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udio-logo-little-rascal-185093.wav"/>
          </p:stSnd>
        </p:sndAc>
      </p:transition>
    </mc:Choice>
    <mc:Fallback xmlns="">
      <p:transition spd="slow">
        <p:sndAc>
          <p:stSnd>
            <p:snd r:embed="rId16" name="audio-logo-little-rascal-185093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6525104" y="-1462164"/>
            <a:ext cx="3225060" cy="3225060"/>
          </a:xfrm>
          <a:custGeom>
            <a:avLst/>
            <a:gdLst/>
            <a:ahLst/>
            <a:cxnLst/>
            <a:rect l="l" t="t" r="r" b="b"/>
            <a:pathLst>
              <a:path w="3225060" h="3225060">
                <a:moveTo>
                  <a:pt x="0" y="0"/>
                </a:moveTo>
                <a:lnTo>
                  <a:pt x="3225060" y="0"/>
                </a:lnTo>
                <a:lnTo>
                  <a:pt x="3225060" y="3225060"/>
                </a:lnTo>
                <a:lnTo>
                  <a:pt x="0" y="32250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1CF8F444-C674-74C1-A7FC-C7724C15A4EF}"/>
              </a:ext>
            </a:extLst>
          </p:cNvPr>
          <p:cNvSpPr/>
          <p:nvPr/>
        </p:nvSpPr>
        <p:spPr>
          <a:xfrm>
            <a:off x="-1981200" y="7429500"/>
            <a:ext cx="5708468" cy="5358825"/>
          </a:xfrm>
          <a:custGeom>
            <a:avLst/>
            <a:gdLst/>
            <a:ahLst/>
            <a:cxnLst/>
            <a:rect l="l" t="t" r="r" b="b"/>
            <a:pathLst>
              <a:path w="5708468" h="5358825">
                <a:moveTo>
                  <a:pt x="0" y="0"/>
                </a:moveTo>
                <a:lnTo>
                  <a:pt x="5708468" y="0"/>
                </a:lnTo>
                <a:lnTo>
                  <a:pt x="5708468" y="5358824"/>
                </a:lnTo>
                <a:lnTo>
                  <a:pt x="0" y="53588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4" descr="7 Dwarfs Names - Fun Facts About Snow White &amp; The Seven Dwarfs">
            <a:extLst>
              <a:ext uri="{FF2B5EF4-FFF2-40B4-BE49-F238E27FC236}">
                <a16:creationId xmlns:a16="http://schemas.microsoft.com/office/drawing/2014/main" id="{0F4B62C9-D6AA-7F30-F7C5-DE56871AF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3" t="648" r="32478" b="70106"/>
          <a:stretch/>
        </p:blipFill>
        <p:spPr bwMode="auto">
          <a:xfrm>
            <a:off x="3697142" y="752475"/>
            <a:ext cx="10833464" cy="6924899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1DA5D77-8A8B-4686-D1C8-317570DAC5F4}"/>
              </a:ext>
            </a:extLst>
          </p:cNvPr>
          <p:cNvGrpSpPr/>
          <p:nvPr/>
        </p:nvGrpSpPr>
        <p:grpSpPr>
          <a:xfrm>
            <a:off x="4163430" y="8029799"/>
            <a:ext cx="10833464" cy="1857151"/>
            <a:chOff x="4419600" y="8029799"/>
            <a:chExt cx="10833464" cy="1857151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BA20045E-0C59-ABBD-1A69-E738417DAABC}"/>
                </a:ext>
              </a:extLst>
            </p:cNvPr>
            <p:cNvSpPr/>
            <p:nvPr/>
          </p:nvSpPr>
          <p:spPr>
            <a:xfrm>
              <a:off x="4419600" y="8029799"/>
              <a:ext cx="10833464" cy="1857151"/>
            </a:xfrm>
            <a:custGeom>
              <a:avLst/>
              <a:gdLst/>
              <a:ahLst/>
              <a:cxnLst/>
              <a:rect l="l" t="t" r="r" b="b"/>
              <a:pathLst>
                <a:path w="7525512" h="1298151">
                  <a:moveTo>
                    <a:pt x="0" y="0"/>
                  </a:moveTo>
                  <a:lnTo>
                    <a:pt x="7525512" y="0"/>
                  </a:lnTo>
                  <a:lnTo>
                    <a:pt x="7525512" y="1298151"/>
                  </a:lnTo>
                  <a:lnTo>
                    <a:pt x="0" y="12981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1B35C0E-09C1-8E0E-DD84-5882CD154E11}"/>
                </a:ext>
              </a:extLst>
            </p:cNvPr>
            <p:cNvSpPr txBox="1"/>
            <p:nvPr/>
          </p:nvSpPr>
          <p:spPr>
            <a:xfrm>
              <a:off x="5492932" y="8808152"/>
              <a:ext cx="8686800" cy="898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459"/>
                </a:lnSpc>
              </a:pPr>
              <a:r>
                <a:rPr lang="en-US" sz="9600" dirty="0">
                  <a:solidFill>
                    <a:srgbClr val="F6F4F2"/>
                  </a:solidFill>
                  <a:latin typeface="Congenial Black" panose="02000503040000020004" pitchFamily="2" charset="0"/>
                </a:rPr>
                <a:t>Snow White</a:t>
              </a:r>
            </a:p>
          </p:txBody>
        </p:sp>
      </p:grpSp>
      <p:pic>
        <p:nvPicPr>
          <p:cNvPr id="11" name="Track 63-mới">
            <a:hlinkClick r:id="" action="ppaction://media"/>
            <a:extLst>
              <a:ext uri="{FF2B5EF4-FFF2-40B4-BE49-F238E27FC236}">
                <a16:creationId xmlns:a16="http://schemas.microsoft.com/office/drawing/2014/main" id="{E96BC837-2886-8D46-3399-185D3093E7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455" end="66595.031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821400" y="8384718"/>
            <a:ext cx="1156009" cy="115600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FE7C00F-17AE-9B13-07E1-46964EB8B96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3727268" y="1104900"/>
            <a:ext cx="11239500" cy="8429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6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6525104" y="-1462164"/>
            <a:ext cx="3225060" cy="3225060"/>
          </a:xfrm>
          <a:custGeom>
            <a:avLst/>
            <a:gdLst/>
            <a:ahLst/>
            <a:cxnLst/>
            <a:rect l="l" t="t" r="r" b="b"/>
            <a:pathLst>
              <a:path w="3225060" h="3225060">
                <a:moveTo>
                  <a:pt x="0" y="0"/>
                </a:moveTo>
                <a:lnTo>
                  <a:pt x="3225060" y="0"/>
                </a:lnTo>
                <a:lnTo>
                  <a:pt x="3225060" y="3225060"/>
                </a:lnTo>
                <a:lnTo>
                  <a:pt x="0" y="32250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1CF8F444-C674-74C1-A7FC-C7724C15A4EF}"/>
              </a:ext>
            </a:extLst>
          </p:cNvPr>
          <p:cNvSpPr/>
          <p:nvPr/>
        </p:nvSpPr>
        <p:spPr>
          <a:xfrm>
            <a:off x="-1981200" y="7429500"/>
            <a:ext cx="5708468" cy="5358825"/>
          </a:xfrm>
          <a:custGeom>
            <a:avLst/>
            <a:gdLst/>
            <a:ahLst/>
            <a:cxnLst/>
            <a:rect l="l" t="t" r="r" b="b"/>
            <a:pathLst>
              <a:path w="5708468" h="5358825">
                <a:moveTo>
                  <a:pt x="0" y="0"/>
                </a:moveTo>
                <a:lnTo>
                  <a:pt x="5708468" y="0"/>
                </a:lnTo>
                <a:lnTo>
                  <a:pt x="5708468" y="5358824"/>
                </a:lnTo>
                <a:lnTo>
                  <a:pt x="0" y="53588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DA5D77-8A8B-4686-D1C8-317570DAC5F4}"/>
              </a:ext>
            </a:extLst>
          </p:cNvPr>
          <p:cNvGrpSpPr/>
          <p:nvPr/>
        </p:nvGrpSpPr>
        <p:grpSpPr>
          <a:xfrm>
            <a:off x="4163430" y="8029799"/>
            <a:ext cx="10833464" cy="1857151"/>
            <a:chOff x="4419600" y="8029799"/>
            <a:chExt cx="10833464" cy="1857151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BA20045E-0C59-ABBD-1A69-E738417DAABC}"/>
                </a:ext>
              </a:extLst>
            </p:cNvPr>
            <p:cNvSpPr/>
            <p:nvPr/>
          </p:nvSpPr>
          <p:spPr>
            <a:xfrm>
              <a:off x="4419600" y="8029799"/>
              <a:ext cx="10833464" cy="1857151"/>
            </a:xfrm>
            <a:custGeom>
              <a:avLst/>
              <a:gdLst/>
              <a:ahLst/>
              <a:cxnLst/>
              <a:rect l="l" t="t" r="r" b="b"/>
              <a:pathLst>
                <a:path w="7525512" h="1298151">
                  <a:moveTo>
                    <a:pt x="0" y="0"/>
                  </a:moveTo>
                  <a:lnTo>
                    <a:pt x="7525512" y="0"/>
                  </a:lnTo>
                  <a:lnTo>
                    <a:pt x="7525512" y="1298151"/>
                  </a:lnTo>
                  <a:lnTo>
                    <a:pt x="0" y="12981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1B35C0E-09C1-8E0E-DD84-5882CD154E11}"/>
                </a:ext>
              </a:extLst>
            </p:cNvPr>
            <p:cNvSpPr txBox="1"/>
            <p:nvPr/>
          </p:nvSpPr>
          <p:spPr>
            <a:xfrm>
              <a:off x="5492932" y="8808152"/>
              <a:ext cx="8686800" cy="898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459"/>
                </a:lnSpc>
              </a:pPr>
              <a:r>
                <a:rPr lang="en-US" sz="9600" dirty="0">
                  <a:solidFill>
                    <a:srgbClr val="F6F4F2"/>
                  </a:solidFill>
                  <a:latin typeface="Congenial Black" panose="02000503040000020004" pitchFamily="2" charset="0"/>
                </a:rPr>
                <a:t>the ant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C8AD259-FAF3-BDF0-45F7-3783F38EDB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4864" y="732096"/>
            <a:ext cx="8181901" cy="6911554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FE7C00F-17AE-9B13-07E1-46964EB8B96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960412" y="1457325"/>
            <a:ext cx="11239500" cy="8429625"/>
          </a:xfrm>
          <a:prstGeom prst="rect">
            <a:avLst/>
          </a:prstGeom>
        </p:spPr>
      </p:pic>
      <p:pic>
        <p:nvPicPr>
          <p:cNvPr id="12" name="Track 63-mới">
            <a:hlinkClick r:id="" action="ppaction://media"/>
            <a:extLst>
              <a:ext uri="{FF2B5EF4-FFF2-40B4-BE49-F238E27FC236}">
                <a16:creationId xmlns:a16="http://schemas.microsoft.com/office/drawing/2014/main" id="{32BFF87E-56C2-3A96-C017-A0423898B0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437" end="59861.031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745200" y="8230147"/>
            <a:ext cx="1156009" cy="115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9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5C4DA0-7C9C-C356-2AAE-7768FBD727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49" t="43087" r="39283" b="-1"/>
          <a:stretch/>
        </p:blipFill>
        <p:spPr>
          <a:xfrm>
            <a:off x="6400800" y="935023"/>
            <a:ext cx="6999482" cy="6705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reeform 5"/>
          <p:cNvSpPr/>
          <p:nvPr/>
        </p:nvSpPr>
        <p:spPr>
          <a:xfrm>
            <a:off x="16525104" y="-1462164"/>
            <a:ext cx="3225060" cy="3225060"/>
          </a:xfrm>
          <a:custGeom>
            <a:avLst/>
            <a:gdLst/>
            <a:ahLst/>
            <a:cxnLst/>
            <a:rect l="l" t="t" r="r" b="b"/>
            <a:pathLst>
              <a:path w="3225060" h="3225060">
                <a:moveTo>
                  <a:pt x="0" y="0"/>
                </a:moveTo>
                <a:lnTo>
                  <a:pt x="3225060" y="0"/>
                </a:lnTo>
                <a:lnTo>
                  <a:pt x="3225060" y="3225060"/>
                </a:lnTo>
                <a:lnTo>
                  <a:pt x="0" y="32250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1CF8F444-C674-74C1-A7FC-C7724C15A4EF}"/>
              </a:ext>
            </a:extLst>
          </p:cNvPr>
          <p:cNvSpPr/>
          <p:nvPr/>
        </p:nvSpPr>
        <p:spPr>
          <a:xfrm>
            <a:off x="-1981200" y="7429500"/>
            <a:ext cx="5708468" cy="5358825"/>
          </a:xfrm>
          <a:custGeom>
            <a:avLst/>
            <a:gdLst/>
            <a:ahLst/>
            <a:cxnLst/>
            <a:rect l="l" t="t" r="r" b="b"/>
            <a:pathLst>
              <a:path w="5708468" h="5358825">
                <a:moveTo>
                  <a:pt x="0" y="0"/>
                </a:moveTo>
                <a:lnTo>
                  <a:pt x="5708468" y="0"/>
                </a:lnTo>
                <a:lnTo>
                  <a:pt x="5708468" y="5358824"/>
                </a:lnTo>
                <a:lnTo>
                  <a:pt x="0" y="53588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DA5D77-8A8B-4686-D1C8-317570DAC5F4}"/>
              </a:ext>
            </a:extLst>
          </p:cNvPr>
          <p:cNvGrpSpPr/>
          <p:nvPr/>
        </p:nvGrpSpPr>
        <p:grpSpPr>
          <a:xfrm>
            <a:off x="4800600" y="7842017"/>
            <a:ext cx="10833464" cy="1857151"/>
            <a:chOff x="4419600" y="8029799"/>
            <a:chExt cx="10833464" cy="1857151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BA20045E-0C59-ABBD-1A69-E738417DAABC}"/>
                </a:ext>
              </a:extLst>
            </p:cNvPr>
            <p:cNvSpPr/>
            <p:nvPr/>
          </p:nvSpPr>
          <p:spPr>
            <a:xfrm>
              <a:off x="4419600" y="8029799"/>
              <a:ext cx="10833464" cy="1857151"/>
            </a:xfrm>
            <a:custGeom>
              <a:avLst/>
              <a:gdLst/>
              <a:ahLst/>
              <a:cxnLst/>
              <a:rect l="l" t="t" r="r" b="b"/>
              <a:pathLst>
                <a:path w="7525512" h="1298151">
                  <a:moveTo>
                    <a:pt x="0" y="0"/>
                  </a:moveTo>
                  <a:lnTo>
                    <a:pt x="7525512" y="0"/>
                  </a:lnTo>
                  <a:lnTo>
                    <a:pt x="7525512" y="1298151"/>
                  </a:lnTo>
                  <a:lnTo>
                    <a:pt x="0" y="12981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1B35C0E-09C1-8E0E-DD84-5882CD154E11}"/>
                </a:ext>
              </a:extLst>
            </p:cNvPr>
            <p:cNvSpPr txBox="1"/>
            <p:nvPr/>
          </p:nvSpPr>
          <p:spPr>
            <a:xfrm>
              <a:off x="5492932" y="8808152"/>
              <a:ext cx="8686800" cy="898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459"/>
                </a:lnSpc>
              </a:pPr>
              <a:r>
                <a:rPr lang="en-US" sz="9600" dirty="0">
                  <a:solidFill>
                    <a:srgbClr val="F6F4F2"/>
                  </a:solidFill>
                  <a:latin typeface="Congenial Black" panose="02000503040000020004" pitchFamily="2" charset="0"/>
                </a:rPr>
                <a:t>the pig</a:t>
              </a:r>
            </a:p>
          </p:txBody>
        </p: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DFE7C00F-17AE-9B13-07E1-46964EB8B96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800600" y="1679287"/>
            <a:ext cx="11239500" cy="842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3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12E3FD3-95B1-CFA5-0010-CAF3F133E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447800" y="-2171700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96C85ED2-A63B-480B-DB03-F381889EA72D}"/>
              </a:ext>
            </a:extLst>
          </p:cNvPr>
          <p:cNvSpPr txBox="1"/>
          <p:nvPr/>
        </p:nvSpPr>
        <p:spPr>
          <a:xfrm>
            <a:off x="3450785" y="3228166"/>
            <a:ext cx="12439358" cy="3411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C00000"/>
                </a:solidFill>
                <a:latin typeface="Congenial Black" panose="02000503040000020004" pitchFamily="2" charset="0"/>
              </a:rPr>
              <a:t>01</a:t>
            </a:r>
          </a:p>
          <a:p>
            <a:pPr algn="ctr">
              <a:lnSpc>
                <a:spcPts val="13330"/>
              </a:lnSpc>
            </a:pPr>
            <a:r>
              <a:rPr lang="en-US" sz="9521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Warm-up and review</a:t>
            </a:r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AC5D5A55-EF53-6A51-7D7A-BA222032A0E2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6" name="drumroll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4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977EB-5FF0-46BC-EE18-B7A498F5F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F11DD3C1-32B2-885E-C98B-261EF439C02C}"/>
              </a:ext>
            </a:extLst>
          </p:cNvPr>
          <p:cNvSpPr/>
          <p:nvPr/>
        </p:nvSpPr>
        <p:spPr>
          <a:xfrm rot="1127447">
            <a:off x="15609398" y="173657"/>
            <a:ext cx="2555662" cy="1780540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8E47D9E4-A886-D28B-9EDF-1E1B481B0663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E9E37B05-F40E-D450-DFAA-65EC719D12B5}"/>
              </a:ext>
            </a:extLst>
          </p:cNvPr>
          <p:cNvSpPr txBox="1"/>
          <p:nvPr/>
        </p:nvSpPr>
        <p:spPr>
          <a:xfrm>
            <a:off x="1591770" y="501651"/>
            <a:ext cx="75522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 and answer.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575709-5AA5-AAB4-5F60-4901046087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2554" y="1690129"/>
            <a:ext cx="15292263" cy="7734174"/>
          </a:xfrm>
          <a:prstGeom prst="rect">
            <a:avLst/>
          </a:prstGeom>
        </p:spPr>
      </p:pic>
      <p:sp>
        <p:nvSpPr>
          <p:cNvPr id="12" name="headache">
            <a:extLst>
              <a:ext uri="{FF2B5EF4-FFF2-40B4-BE49-F238E27FC236}">
                <a16:creationId xmlns:a16="http://schemas.microsoft.com/office/drawing/2014/main" id="{C23F60F8-F794-73D1-F7E6-6C1773E79CF8}"/>
              </a:ext>
            </a:extLst>
          </p:cNvPr>
          <p:cNvSpPr txBox="1"/>
          <p:nvPr/>
        </p:nvSpPr>
        <p:spPr>
          <a:xfrm>
            <a:off x="5181600" y="3388674"/>
            <a:ext cx="2091789" cy="830997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crow</a:t>
            </a:r>
          </a:p>
        </p:txBody>
      </p:sp>
      <p:sp>
        <p:nvSpPr>
          <p:cNvPr id="15" name="headache">
            <a:extLst>
              <a:ext uri="{FF2B5EF4-FFF2-40B4-BE49-F238E27FC236}">
                <a16:creationId xmlns:a16="http://schemas.microsoft.com/office/drawing/2014/main" id="{BCC5C3F3-D981-1CE7-4D66-FEF8C30FA9D5}"/>
              </a:ext>
            </a:extLst>
          </p:cNvPr>
          <p:cNvSpPr txBox="1"/>
          <p:nvPr/>
        </p:nvSpPr>
        <p:spPr>
          <a:xfrm>
            <a:off x="9753599" y="3628310"/>
            <a:ext cx="1456403" cy="830997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ant</a:t>
            </a:r>
          </a:p>
        </p:txBody>
      </p:sp>
      <p:sp>
        <p:nvSpPr>
          <p:cNvPr id="11" name="headache">
            <a:extLst>
              <a:ext uri="{FF2B5EF4-FFF2-40B4-BE49-F238E27FC236}">
                <a16:creationId xmlns:a16="http://schemas.microsoft.com/office/drawing/2014/main" id="{18C8F914-8C2B-69CA-1DC2-BB0A4349B85A}"/>
              </a:ext>
            </a:extLst>
          </p:cNvPr>
          <p:cNvSpPr txBox="1"/>
          <p:nvPr/>
        </p:nvSpPr>
        <p:spPr>
          <a:xfrm>
            <a:off x="1025722" y="4991100"/>
            <a:ext cx="1946227" cy="830997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fox</a:t>
            </a:r>
          </a:p>
        </p:txBody>
      </p:sp>
      <p:sp>
        <p:nvSpPr>
          <p:cNvPr id="13" name="headache">
            <a:extLst>
              <a:ext uri="{FF2B5EF4-FFF2-40B4-BE49-F238E27FC236}">
                <a16:creationId xmlns:a16="http://schemas.microsoft.com/office/drawing/2014/main" id="{22C8AA8B-D8A5-CEA7-57FA-17F1ED15F5E5}"/>
              </a:ext>
            </a:extLst>
          </p:cNvPr>
          <p:cNvSpPr txBox="1"/>
          <p:nvPr/>
        </p:nvSpPr>
        <p:spPr>
          <a:xfrm>
            <a:off x="341772" y="7886700"/>
            <a:ext cx="1946227" cy="830997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hare</a:t>
            </a:r>
          </a:p>
        </p:txBody>
      </p:sp>
      <p:sp>
        <p:nvSpPr>
          <p:cNvPr id="14" name="headache">
            <a:extLst>
              <a:ext uri="{FF2B5EF4-FFF2-40B4-BE49-F238E27FC236}">
                <a16:creationId xmlns:a16="http://schemas.microsoft.com/office/drawing/2014/main" id="{2AB1C039-806A-2EFF-F3CD-4E008CDFE963}"/>
              </a:ext>
            </a:extLst>
          </p:cNvPr>
          <p:cNvSpPr txBox="1"/>
          <p:nvPr/>
        </p:nvSpPr>
        <p:spPr>
          <a:xfrm>
            <a:off x="3874114" y="9053738"/>
            <a:ext cx="2987541" cy="830997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tortoise</a:t>
            </a:r>
          </a:p>
        </p:txBody>
      </p:sp>
      <p:sp>
        <p:nvSpPr>
          <p:cNvPr id="16" name="headache">
            <a:extLst>
              <a:ext uri="{FF2B5EF4-FFF2-40B4-BE49-F238E27FC236}">
                <a16:creationId xmlns:a16="http://schemas.microsoft.com/office/drawing/2014/main" id="{05960F49-17DA-6A2A-B44F-26DD995E2282}"/>
              </a:ext>
            </a:extLst>
          </p:cNvPr>
          <p:cNvSpPr txBox="1"/>
          <p:nvPr/>
        </p:nvSpPr>
        <p:spPr>
          <a:xfrm>
            <a:off x="7507059" y="9053738"/>
            <a:ext cx="4493079" cy="830997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grasshopper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1" grpId="0" animBg="1"/>
      <p:bldP spid="13" grpId="0" animBg="1"/>
      <p:bldP spid="14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977EB-5FF0-46BC-EE18-B7A498F5F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F11DD3C1-32B2-885E-C98B-261EF439C02C}"/>
              </a:ext>
            </a:extLst>
          </p:cNvPr>
          <p:cNvSpPr/>
          <p:nvPr/>
        </p:nvSpPr>
        <p:spPr>
          <a:xfrm rot="1127447">
            <a:off x="16203573" y="121048"/>
            <a:ext cx="2132162" cy="1239229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8E47D9E4-A886-D28B-9EDF-1E1B481B0663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E9E37B05-F40E-D450-DFAA-65EC719D12B5}"/>
              </a:ext>
            </a:extLst>
          </p:cNvPr>
          <p:cNvSpPr txBox="1"/>
          <p:nvPr/>
        </p:nvSpPr>
        <p:spPr>
          <a:xfrm>
            <a:off x="1591770" y="501651"/>
            <a:ext cx="75522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circle.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ABC7A4-8F75-BC05-064C-6DFA34F0C8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900" y="1631341"/>
            <a:ext cx="16840200" cy="809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0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977EB-5FF0-46BC-EE18-B7A498F5F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8E47D9E4-A886-D28B-9EDF-1E1B481B0663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E9E37B05-F40E-D450-DFAA-65EC719D12B5}"/>
              </a:ext>
            </a:extLst>
          </p:cNvPr>
          <p:cNvSpPr txBox="1"/>
          <p:nvPr/>
        </p:nvSpPr>
        <p:spPr>
          <a:xfrm>
            <a:off x="1591770" y="501651"/>
            <a:ext cx="75522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Ask and answer.</a:t>
            </a:r>
          </a:p>
        </p:txBody>
      </p:sp>
      <p:pic>
        <p:nvPicPr>
          <p:cNvPr id="11" name="Picture 10" descr="Cartoon of a child and child&#10;&#10;Description automatically generated">
            <a:extLst>
              <a:ext uri="{FF2B5EF4-FFF2-40B4-BE49-F238E27FC236}">
                <a16:creationId xmlns:a16="http://schemas.microsoft.com/office/drawing/2014/main" id="{5FF03507-99DF-BBA7-8047-CB6ED7E1CF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19" y="3124533"/>
            <a:ext cx="5370530" cy="4610704"/>
          </a:xfrm>
          <a:prstGeom prst="rect">
            <a:avLst/>
          </a:prstGeom>
          <a:effectLst>
            <a:glow rad="317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95C8C2-9970-003E-F452-9E81725832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70162" y="1584985"/>
            <a:ext cx="11859419" cy="820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0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977EB-5FF0-46BC-EE18-B7A498F5F3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8E47D9E4-A886-D28B-9EDF-1E1B481B0663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E9E37B05-F40E-D450-DFAA-65EC719D12B5}"/>
              </a:ext>
            </a:extLst>
          </p:cNvPr>
          <p:cNvSpPr txBox="1"/>
          <p:nvPr/>
        </p:nvSpPr>
        <p:spPr>
          <a:xfrm>
            <a:off x="1591770" y="501651"/>
            <a:ext cx="94572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Let’s check the answers.</a:t>
            </a:r>
          </a:p>
        </p:txBody>
      </p:sp>
      <p:pic>
        <p:nvPicPr>
          <p:cNvPr id="5" name="Track 64">
            <a:hlinkClick r:id="" action="ppaction://media"/>
            <a:extLst>
              <a:ext uri="{FF2B5EF4-FFF2-40B4-BE49-F238E27FC236}">
                <a16:creationId xmlns:a16="http://schemas.microsoft.com/office/drawing/2014/main" id="{81C2588A-82D9-7F78-6C6C-29169CD978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248.061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03569" y="6621462"/>
            <a:ext cx="854075" cy="854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E39F5A-C4A2-6B5E-A56D-09F2241B31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2916" y="1584985"/>
            <a:ext cx="16920088" cy="791844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CABAD79D-0953-DD14-0D76-9F1155CCBFBA}"/>
              </a:ext>
            </a:extLst>
          </p:cNvPr>
          <p:cNvSpPr/>
          <p:nvPr/>
        </p:nvSpPr>
        <p:spPr>
          <a:xfrm>
            <a:off x="13106400" y="3771900"/>
            <a:ext cx="937722" cy="9144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3DC646D-BC1E-D906-3054-C6B8752C2ED9}"/>
              </a:ext>
            </a:extLst>
          </p:cNvPr>
          <p:cNvSpPr/>
          <p:nvPr/>
        </p:nvSpPr>
        <p:spPr>
          <a:xfrm>
            <a:off x="1589312" y="6555695"/>
            <a:ext cx="925288" cy="79760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A1CA6D6-801D-89A9-9D84-9B24A34A4E99}"/>
              </a:ext>
            </a:extLst>
          </p:cNvPr>
          <p:cNvSpPr/>
          <p:nvPr/>
        </p:nvSpPr>
        <p:spPr>
          <a:xfrm>
            <a:off x="7368078" y="3771900"/>
            <a:ext cx="937722" cy="9144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2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  <p:bldP spid="3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977EB-5FF0-46BC-EE18-B7A498F5F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F11DD3C1-32B2-885E-C98B-261EF439C02C}"/>
              </a:ext>
            </a:extLst>
          </p:cNvPr>
          <p:cNvSpPr/>
          <p:nvPr/>
        </p:nvSpPr>
        <p:spPr>
          <a:xfrm rot="1127447">
            <a:off x="-848139" y="8784256"/>
            <a:ext cx="2555662" cy="1780540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8E47D9E4-A886-D28B-9EDF-1E1B481B0663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E9E37B05-F40E-D450-DFAA-65EC719D12B5}"/>
              </a:ext>
            </a:extLst>
          </p:cNvPr>
          <p:cNvSpPr txBox="1"/>
          <p:nvPr/>
        </p:nvSpPr>
        <p:spPr>
          <a:xfrm>
            <a:off x="1591770" y="501651"/>
            <a:ext cx="94572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tell the story.</a:t>
            </a:r>
          </a:p>
        </p:txBody>
      </p:sp>
      <p:pic>
        <p:nvPicPr>
          <p:cNvPr id="14" name="Picture 13" descr="Cartoon of a child and child&#10;&#10;Description automatically generated">
            <a:extLst>
              <a:ext uri="{FF2B5EF4-FFF2-40B4-BE49-F238E27FC236}">
                <a16:creationId xmlns:a16="http://schemas.microsoft.com/office/drawing/2014/main" id="{D9DD8F0E-9142-2727-F8C4-7A318E7109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445756"/>
            <a:ext cx="11778848" cy="7827725"/>
          </a:xfrm>
          <a:prstGeom prst="rect">
            <a:avLst/>
          </a:prstGeom>
          <a:effectLst>
            <a:glow rad="317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3673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69009E-A67C-7F00-DD67-1486C314D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0"/>
            <a:ext cx="18364200" cy="1027429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71600" y="9334500"/>
            <a:ext cx="6120353" cy="767826"/>
          </a:xfrm>
          <a:custGeom>
            <a:avLst/>
            <a:gdLst/>
            <a:ahLst/>
            <a:cxnLst/>
            <a:rect l="l" t="t" r="r" b="b"/>
            <a:pathLst>
              <a:path w="6120353" h="767826">
                <a:moveTo>
                  <a:pt x="0" y="0"/>
                </a:moveTo>
                <a:lnTo>
                  <a:pt x="6120352" y="0"/>
                </a:lnTo>
                <a:lnTo>
                  <a:pt x="6120352" y="767826"/>
                </a:lnTo>
                <a:lnTo>
                  <a:pt x="0" y="7678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B238D0E-A9D2-6B60-71EE-344BB9202AF5}"/>
              </a:ext>
            </a:extLst>
          </p:cNvPr>
          <p:cNvSpPr/>
          <p:nvPr/>
        </p:nvSpPr>
        <p:spPr>
          <a:xfrm>
            <a:off x="16154400" y="-419100"/>
            <a:ext cx="3385477" cy="3135088"/>
          </a:xfrm>
          <a:custGeom>
            <a:avLst/>
            <a:gdLst/>
            <a:ahLst/>
            <a:cxnLst/>
            <a:rect l="l" t="t" r="r" b="b"/>
            <a:pathLst>
              <a:path w="2230736" h="2593879">
                <a:moveTo>
                  <a:pt x="0" y="0"/>
                </a:moveTo>
                <a:lnTo>
                  <a:pt x="2230736" y="0"/>
                </a:lnTo>
                <a:lnTo>
                  <a:pt x="2230736" y="2593879"/>
                </a:lnTo>
                <a:lnTo>
                  <a:pt x="0" y="2593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524000" y="7734300"/>
            <a:ext cx="4114800" cy="3572842"/>
          </a:xfrm>
          <a:custGeom>
            <a:avLst/>
            <a:gdLst/>
            <a:ahLst/>
            <a:cxnLst/>
            <a:rect l="l" t="t" r="r" b="b"/>
            <a:pathLst>
              <a:path w="740825" h="704739">
                <a:moveTo>
                  <a:pt x="0" y="0"/>
                </a:moveTo>
                <a:lnTo>
                  <a:pt x="740825" y="0"/>
                </a:lnTo>
                <a:lnTo>
                  <a:pt x="740825" y="704739"/>
                </a:lnTo>
                <a:lnTo>
                  <a:pt x="0" y="7047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4449A40-DBD7-A910-7B2E-9912BF68AAC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070416" y="2703791"/>
            <a:ext cx="7469461" cy="758320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2143B1F9-04D4-BA62-EB76-ACF91B2CF509}"/>
              </a:ext>
            </a:extLst>
          </p:cNvPr>
          <p:cNvSpPr/>
          <p:nvPr/>
        </p:nvSpPr>
        <p:spPr>
          <a:xfrm>
            <a:off x="1759884" y="1101520"/>
            <a:ext cx="9829800" cy="7583209"/>
          </a:xfrm>
          <a:custGeom>
            <a:avLst/>
            <a:gdLst/>
            <a:ahLst/>
            <a:cxnLst/>
            <a:rect l="l" t="t" r="r" b="b"/>
            <a:pathLst>
              <a:path w="3261425" h="3659383">
                <a:moveTo>
                  <a:pt x="0" y="0"/>
                </a:moveTo>
                <a:lnTo>
                  <a:pt x="3261426" y="0"/>
                </a:lnTo>
                <a:lnTo>
                  <a:pt x="3261426" y="3659383"/>
                </a:lnTo>
                <a:lnTo>
                  <a:pt x="0" y="36593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1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rowd-cheering-143103.wav"/>
          </p:stSnd>
        </p:sndAc>
      </p:transition>
    </mc:Choice>
    <mc:Fallback xmlns="">
      <p:transition spd="slow">
        <p:random/>
        <p:sndAc>
          <p:stSnd>
            <p:snd r:embed="rId12" name="crowd-cheering-143103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</TotalTime>
  <Words>637</Words>
  <Application>Microsoft Office PowerPoint</Application>
  <PresentationFormat>Custom</PresentationFormat>
  <Paragraphs>133</Paragraphs>
  <Slides>28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Aharoni</vt:lpstr>
      <vt:lpstr>TimesNewRomanPSMT</vt:lpstr>
      <vt:lpstr>Bryndan Write Bold</vt:lpstr>
      <vt:lpstr>Congenial Black</vt:lpstr>
      <vt:lpstr>Aptos Black</vt:lpstr>
      <vt:lpstr>Arial Rounded MT Bold</vt:lpstr>
      <vt:lpstr>Calibri</vt:lpstr>
      <vt:lpstr>Handy Casual</vt:lpstr>
      <vt:lpstr>STHupo</vt:lpstr>
      <vt:lpstr>Segoe UI Variable Small Semibol</vt:lpstr>
      <vt:lpstr>Modern Love</vt:lpstr>
      <vt:lpstr>Lucky Bones</vt:lpstr>
      <vt:lpstr>Arial</vt:lpstr>
      <vt:lpstr>Times New Roman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TRANGNHD</dc:creator>
  <cp:lastModifiedBy>Admin</cp:lastModifiedBy>
  <cp:revision>27</cp:revision>
  <dcterms:created xsi:type="dcterms:W3CDTF">2006-08-16T00:00:00Z</dcterms:created>
  <dcterms:modified xsi:type="dcterms:W3CDTF">2025-04-12T14:58:19Z</dcterms:modified>
  <dc:identifier>DAF0T6VNcfU</dc:identifier>
</cp:coreProperties>
</file>