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743" r:id="rId2"/>
  </p:sldMasterIdLst>
  <p:notesMasterIdLst>
    <p:notesMasterId r:id="rId32"/>
  </p:notesMasterIdLst>
  <p:sldIdLst>
    <p:sldId id="371" r:id="rId3"/>
    <p:sldId id="379" r:id="rId4"/>
    <p:sldId id="381" r:id="rId5"/>
    <p:sldId id="382" r:id="rId6"/>
    <p:sldId id="267" r:id="rId7"/>
    <p:sldId id="373" r:id="rId8"/>
    <p:sldId id="410" r:id="rId9"/>
    <p:sldId id="411" r:id="rId10"/>
    <p:sldId id="412" r:id="rId11"/>
    <p:sldId id="409" r:id="rId12"/>
    <p:sldId id="407" r:id="rId13"/>
    <p:sldId id="387" r:id="rId14"/>
    <p:sldId id="388" r:id="rId15"/>
    <p:sldId id="389" r:id="rId16"/>
    <p:sldId id="390" r:id="rId17"/>
    <p:sldId id="391" r:id="rId18"/>
    <p:sldId id="380" r:id="rId19"/>
    <p:sldId id="385" r:id="rId20"/>
    <p:sldId id="374" r:id="rId21"/>
    <p:sldId id="406" r:id="rId22"/>
    <p:sldId id="392" r:id="rId23"/>
    <p:sldId id="404" r:id="rId24"/>
    <p:sldId id="405" r:id="rId25"/>
    <p:sldId id="403" r:id="rId26"/>
    <p:sldId id="402" r:id="rId27"/>
    <p:sldId id="377" r:id="rId28"/>
    <p:sldId id="376" r:id="rId29"/>
    <p:sldId id="375" r:id="rId30"/>
    <p:sldId id="393" r:id="rId31"/>
  </p:sldIdLst>
  <p:sldSz cx="9144000" cy="5143500" type="screen16x9"/>
  <p:notesSz cx="6858000" cy="9144000"/>
  <p:embeddedFontLst>
    <p:embeddedFont>
      <p:font typeface="Nunito" panose="00000500000000000000" pitchFamily="2" charset="0"/>
      <p:regular r:id="rId33"/>
      <p:bold r:id="rId34"/>
      <p:italic r:id="rId35"/>
      <p:boldItalic r:id="rId36"/>
    </p:embeddedFont>
    <p:embeddedFont>
      <p:font typeface=".VnTime" panose="020B7200000000000000"/>
      <p:regular r:id="rId37"/>
      <p:bold r:id="rId38"/>
      <p:italic r:id="rId39"/>
      <p:boldItalic r:id="rId40"/>
    </p:embeddedFont>
    <p:embeddedFont>
      <p:font typeface="Sport Day" panose="020B0604020202020204" charset="0"/>
      <p:regular r:id="rId41"/>
      <p:bold r:id="rId42"/>
      <p:italic r:id="rId43"/>
      <p:boldItalic r:id="rId44"/>
    </p:embeddedFont>
    <p:embeddedFont>
      <p:font typeface="Bebas Neue" panose="020B0604020202020204" charset="0"/>
      <p:regular r:id="rId45"/>
    </p:embeddedFont>
    <p:embeddedFont>
      <p:font typeface="Calibri" panose="020F0502020204030204" pitchFamily="34" charset="0"/>
      <p:regular r:id="rId46"/>
      <p:bold r:id="rId47"/>
      <p:italic r:id="rId48"/>
      <p:boldItalic r:id="rId49"/>
    </p:embeddedFont>
    <p:embeddedFont>
      <p:font typeface="Nunito ExtraBold" panose="00000900000000000000" pitchFamily="2" charset="0"/>
      <p:bold r:id="rId50"/>
      <p:boldItalic r:id="rId51"/>
    </p:embeddedFont>
    <p:embeddedFont>
      <p:font typeface="Comic Sans MS" panose="030F0702030302020204" pitchFamily="66"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D5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3D3B5E-6E1E-4ECD-B6B0-2EB636302709}">
  <a:tblStyle styleId="{9B3D3B5E-6E1E-4ECD-B6B0-2EB6363027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19" autoAdjust="0"/>
  </p:normalViewPr>
  <p:slideViewPr>
    <p:cSldViewPr snapToGrid="0">
      <p:cViewPr varScale="1">
        <p:scale>
          <a:sx n="82" d="100"/>
          <a:sy n="82" d="100"/>
        </p:scale>
        <p:origin x="9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765747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548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530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68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0" hangingPunct="0"/>
            <a:r>
              <a:rPr lang="en-US" sz="1100" b="0" i="0" u="none" strike="noStrike" cap="none" dirty="0">
                <a:solidFill>
                  <a:srgbClr val="000000"/>
                </a:solidFill>
                <a:effectLst/>
                <a:latin typeface="Arial"/>
                <a:ea typeface="Arial"/>
                <a:cs typeface="Arial"/>
                <a:sym typeface="Arial"/>
              </a:rPr>
              <a:t>Divide the class into four teams. </a:t>
            </a:r>
          </a:p>
          <a:p>
            <a:pPr lvl="0" eaLnBrk="0" hangingPunct="0"/>
            <a:r>
              <a:rPr lang="en-US" sz="1100" b="0" i="0" u="none" strike="noStrike" cap="none" dirty="0">
                <a:solidFill>
                  <a:srgbClr val="000000"/>
                </a:solidFill>
                <a:effectLst/>
                <a:latin typeface="Arial"/>
                <a:ea typeface="Arial"/>
                <a:cs typeface="Arial"/>
                <a:sym typeface="Arial"/>
              </a:rPr>
              <a:t>One pupil from each team comes to the board. </a:t>
            </a:r>
          </a:p>
          <a:p>
            <a:pPr lvl="0" eaLnBrk="0" hangingPunct="0"/>
            <a:r>
              <a:rPr lang="en-US" sz="1100" b="0" i="0" u="none" strike="noStrike" cap="none" dirty="0">
                <a:solidFill>
                  <a:srgbClr val="000000"/>
                </a:solidFill>
                <a:effectLst/>
                <a:latin typeface="Arial"/>
                <a:ea typeface="Arial"/>
                <a:cs typeface="Arial"/>
                <a:sym typeface="Arial"/>
              </a:rPr>
              <a:t>Ask pupils to listen to the recording, then choose the correct picture. </a:t>
            </a:r>
          </a:p>
          <a:p>
            <a:r>
              <a:rPr lang="en-US" sz="1100" b="0" i="0" u="none" strike="noStrike" cap="none" dirty="0">
                <a:solidFill>
                  <a:srgbClr val="000000"/>
                </a:solidFill>
                <a:effectLst/>
                <a:latin typeface="Arial"/>
                <a:ea typeface="Arial"/>
                <a:cs typeface="Arial"/>
                <a:sym typeface="Arial"/>
              </a:rPr>
              <a:t>Who can choose the correct picture will have 2 points. The slower ones can have 1 point.</a:t>
            </a:r>
            <a:endParaRPr lang="en-US" dirty="0"/>
          </a:p>
        </p:txBody>
      </p:sp>
    </p:spTree>
    <p:extLst>
      <p:ext uri="{BB962C8B-B14F-4D97-AF65-F5344CB8AC3E}">
        <p14:creationId xmlns:p14="http://schemas.microsoft.com/office/powerpoint/2010/main" val="2377060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112855283c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112855283c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90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624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88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gn="just" eaLnBrk="0" hangingPunct="0">
              <a:spcBef>
                <a:spcPts val="300"/>
              </a:spcBef>
              <a:spcAft>
                <a:spcPts val="0"/>
              </a:spcAft>
              <a:tabLst>
                <a:tab pos="1385570" algn="l"/>
              </a:tabLst>
            </a:pPr>
            <a:r>
              <a:rPr lang="en-US" sz="1800" b="1" spc="-35" dirty="0">
                <a:effectLst/>
                <a:latin typeface="Calibri" panose="020F0502020204030204" pitchFamily="34" charset="0"/>
                <a:ea typeface="Times New Roman" panose="02020603050405020304" pitchFamily="18" charset="0"/>
                <a:cs typeface="Times New Roman" panose="02020603050405020304" pitchFamily="18" charset="0"/>
              </a:rPr>
              <a:t>Step 1:</a:t>
            </a:r>
            <a:r>
              <a:rPr lang="en-US" sz="1800" spc="-35" dirty="0">
                <a:effectLst/>
                <a:latin typeface="Calibri" panose="020F0502020204030204" pitchFamily="34" charset="0"/>
                <a:ea typeface="Times New Roman" panose="02020603050405020304" pitchFamily="18" charset="0"/>
                <a:cs typeface="Times New Roman" panose="02020603050405020304" pitchFamily="18" charset="0"/>
              </a:rPr>
              <a:t> Divide the class into four teams. </a:t>
            </a:r>
            <a:endParaRPr lang="en-US" sz="1800" dirty="0">
              <a:effectLst/>
              <a:latin typeface=".VnTime"/>
              <a:ea typeface="Times New Roman" panose="02020603050405020304" pitchFamily="18" charset="0"/>
              <a:cs typeface="Times New Roman" panose="02020603050405020304" pitchFamily="18" charset="0"/>
            </a:endParaRPr>
          </a:p>
          <a:p>
            <a:pPr marL="0" marR="0" algn="just" eaLnBrk="0" hangingPunct="0">
              <a:spcBef>
                <a:spcPts val="300"/>
              </a:spcBef>
              <a:spcAft>
                <a:spcPts val="0"/>
              </a:spcAft>
              <a:tabLst>
                <a:tab pos="1385570" algn="l"/>
              </a:tabLst>
            </a:pPr>
            <a:r>
              <a:rPr lang="en-US" sz="1800" b="1" spc="-35" dirty="0">
                <a:effectLst/>
                <a:latin typeface="Calibri" panose="020F0502020204030204" pitchFamily="34" charset="0"/>
                <a:ea typeface="Times New Roman" panose="02020603050405020304" pitchFamily="18" charset="0"/>
                <a:cs typeface="Times New Roman" panose="02020603050405020304" pitchFamily="18" charset="0"/>
              </a:rPr>
              <a:t>Step 2:</a:t>
            </a:r>
            <a:r>
              <a:rPr lang="en-US" sz="1800" spc="-35" dirty="0">
                <a:effectLst/>
                <a:latin typeface="Calibri" panose="020F0502020204030204" pitchFamily="34" charset="0"/>
                <a:ea typeface="Times New Roman" panose="02020603050405020304" pitchFamily="18" charset="0"/>
                <a:cs typeface="Times New Roman" panose="02020603050405020304" pitchFamily="18" charset="0"/>
              </a:rPr>
              <a:t> Invite each pupil from each team say aloud what you can see. The fastest and have correct answer has one point for team.</a:t>
            </a:r>
            <a:endParaRPr lang="en-US" sz="1800" dirty="0">
              <a:effectLst/>
              <a:latin typeface=".VnTime"/>
              <a:ea typeface="Times New Roman" panose="02020603050405020304" pitchFamily="18" charset="0"/>
              <a:cs typeface="Times New Roman" panose="02020603050405020304" pitchFamily="18" charset="0"/>
            </a:endParaRPr>
          </a:p>
          <a:p>
            <a:pPr marL="0" marR="0" algn="just" eaLnBrk="0" hangingPunct="0">
              <a:spcBef>
                <a:spcPts val="300"/>
              </a:spcBef>
              <a:spcAft>
                <a:spcPts val="0"/>
              </a:spcAft>
              <a:tabLst>
                <a:tab pos="1385570" algn="l"/>
              </a:tabLst>
            </a:pPr>
            <a:r>
              <a:rPr lang="en-US" sz="1800" b="1" spc="-35" dirty="0">
                <a:effectLst/>
                <a:latin typeface="Calibri" panose="020F0502020204030204" pitchFamily="34" charset="0"/>
                <a:ea typeface="Times New Roman" panose="02020603050405020304" pitchFamily="18" charset="0"/>
                <a:cs typeface="Times New Roman" panose="02020603050405020304" pitchFamily="18" charset="0"/>
              </a:rPr>
              <a:t>Step 3:</a:t>
            </a:r>
            <a:r>
              <a:rPr lang="en-US" sz="1800" spc="-35" dirty="0">
                <a:effectLst/>
                <a:latin typeface="Calibri" panose="020F0502020204030204" pitchFamily="34" charset="0"/>
                <a:ea typeface="Times New Roman" panose="02020603050405020304" pitchFamily="18" charset="0"/>
                <a:cs typeface="Times New Roman" panose="02020603050405020304" pitchFamily="18" charset="0"/>
              </a:rPr>
              <a:t> Encourage pupils take part in the game.</a:t>
            </a:r>
            <a:endParaRPr lang="en-US" sz="1800" dirty="0">
              <a:effectLst/>
              <a:latin typeface=".VnTime"/>
              <a:ea typeface="Times New Roman" panose="02020603050405020304" pitchFamily="18" charset="0"/>
              <a:cs typeface="Times New Roman" panose="02020603050405020304" pitchFamily="18" charset="0"/>
            </a:endParaRPr>
          </a:p>
          <a:p>
            <a:r>
              <a:rPr lang="en-US" sz="1800" b="1" spc="-35" dirty="0">
                <a:effectLst/>
                <a:latin typeface="Calibri" panose="020F0502020204030204" pitchFamily="34" charset="0"/>
                <a:ea typeface="Times New Roman" panose="02020603050405020304" pitchFamily="18" charset="0"/>
              </a:rPr>
              <a:t>Step 4:</a:t>
            </a:r>
            <a:r>
              <a:rPr lang="en-US" sz="1800" spc="-35" dirty="0">
                <a:effectLst/>
                <a:latin typeface="Calibri" panose="020F0502020204030204" pitchFamily="34" charset="0"/>
                <a:ea typeface="Times New Roman" panose="02020603050405020304" pitchFamily="18" charset="0"/>
              </a:rPr>
              <a:t> Give point for pupils. </a:t>
            </a:r>
            <a:endParaRPr lang="en-US" dirty="0"/>
          </a:p>
        </p:txBody>
      </p:sp>
    </p:spTree>
    <p:extLst>
      <p:ext uri="{BB962C8B-B14F-4D97-AF65-F5344CB8AC3E}">
        <p14:creationId xmlns:p14="http://schemas.microsoft.com/office/powerpoint/2010/main" val="209980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0" hangingPunct="0"/>
            <a:r>
              <a:rPr lang="en-US" sz="1100" b="1" i="0" u="none" strike="noStrike" cap="none" dirty="0">
                <a:solidFill>
                  <a:srgbClr val="000000"/>
                </a:solidFill>
                <a:effectLst/>
                <a:latin typeface="Arial"/>
                <a:ea typeface="Arial"/>
                <a:cs typeface="Arial"/>
                <a:sym typeface="Arial"/>
              </a:rPr>
              <a:t>Step 1:</a:t>
            </a:r>
            <a:r>
              <a:rPr lang="en-US" sz="1100" b="0" i="0" u="none" strike="noStrike" cap="none" dirty="0">
                <a:solidFill>
                  <a:srgbClr val="000000"/>
                </a:solidFill>
                <a:effectLst/>
                <a:latin typeface="Arial"/>
                <a:ea typeface="Arial"/>
                <a:cs typeface="Arial"/>
                <a:sym typeface="Arial"/>
              </a:rPr>
              <a:t> Divide the class into four teams. </a:t>
            </a:r>
          </a:p>
          <a:p>
            <a:pPr eaLnBrk="0" hangingPunct="0"/>
            <a:r>
              <a:rPr lang="en-US" sz="1100" b="1" i="0" u="none" strike="noStrike" cap="none" dirty="0">
                <a:solidFill>
                  <a:srgbClr val="000000"/>
                </a:solidFill>
                <a:effectLst/>
                <a:latin typeface="Arial"/>
                <a:ea typeface="Arial"/>
                <a:cs typeface="Arial"/>
                <a:sym typeface="Arial"/>
              </a:rPr>
              <a:t>Step 2:</a:t>
            </a:r>
            <a:r>
              <a:rPr lang="en-US" sz="1100" b="0" i="0" u="none" strike="noStrike" cap="none" dirty="0">
                <a:solidFill>
                  <a:srgbClr val="000000"/>
                </a:solidFill>
                <a:effectLst/>
                <a:latin typeface="Arial"/>
                <a:ea typeface="Arial"/>
                <a:cs typeface="Arial"/>
                <a:sym typeface="Arial"/>
              </a:rPr>
              <a:t> Invite each pupil from each team to come to the front and say aloud what they can see. The fastest students with the correct answer will get points for their team.</a:t>
            </a:r>
          </a:p>
          <a:p>
            <a:pPr eaLnBrk="0" hangingPunct="0"/>
            <a:r>
              <a:rPr lang="en-US" sz="1100" b="1" i="0" u="none" strike="noStrike" cap="none" dirty="0">
                <a:solidFill>
                  <a:srgbClr val="000000"/>
                </a:solidFill>
                <a:effectLst/>
                <a:latin typeface="Arial"/>
                <a:ea typeface="Arial"/>
                <a:cs typeface="Arial"/>
                <a:sym typeface="Arial"/>
              </a:rPr>
              <a:t>Step 3:</a:t>
            </a:r>
            <a:r>
              <a:rPr lang="en-US" sz="1100" b="0" i="0" u="none" strike="noStrike" cap="none" dirty="0">
                <a:solidFill>
                  <a:srgbClr val="000000"/>
                </a:solidFill>
                <a:effectLst/>
                <a:latin typeface="Arial"/>
                <a:ea typeface="Arial"/>
                <a:cs typeface="Arial"/>
                <a:sym typeface="Arial"/>
              </a:rPr>
              <a:t> Encourage pupils to take part in the game.</a:t>
            </a:r>
          </a:p>
          <a:p>
            <a:r>
              <a:rPr lang="en-US" sz="1100" b="1" i="0" u="none" strike="noStrike" cap="none" dirty="0">
                <a:solidFill>
                  <a:srgbClr val="000000"/>
                </a:solidFill>
                <a:effectLst/>
                <a:latin typeface="Arial"/>
                <a:ea typeface="Arial"/>
                <a:cs typeface="Arial"/>
                <a:sym typeface="Arial"/>
              </a:rPr>
              <a:t>Step 4:</a:t>
            </a:r>
            <a:r>
              <a:rPr lang="en-US" sz="1100" b="0" i="0" u="none" strike="noStrike" cap="none" dirty="0">
                <a:solidFill>
                  <a:srgbClr val="000000"/>
                </a:solidFill>
                <a:effectLst/>
                <a:latin typeface="Arial"/>
                <a:ea typeface="Arial"/>
                <a:cs typeface="Arial"/>
                <a:sym typeface="Arial"/>
              </a:rPr>
              <a:t> Give points for pupils. </a:t>
            </a:r>
            <a:endParaRPr lang="en-US" dirty="0"/>
          </a:p>
        </p:txBody>
      </p:sp>
    </p:spTree>
    <p:extLst>
      <p:ext uri="{BB962C8B-B14F-4D97-AF65-F5344CB8AC3E}">
        <p14:creationId xmlns:p14="http://schemas.microsoft.com/office/powerpoint/2010/main" val="283605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112855283c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112855283c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7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280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112855283c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112855283c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62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898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BR" sz="1100" b="1" i="0" u="none" strike="noStrike" cap="none" dirty="0">
                <a:solidFill>
                  <a:srgbClr val="000000"/>
                </a:solidFill>
                <a:effectLst/>
                <a:latin typeface="Arial"/>
                <a:ea typeface="Arial"/>
                <a:cs typeface="Arial"/>
                <a:sym typeface="Arial"/>
              </a:rPr>
              <a:t>Step 1:</a:t>
            </a:r>
            <a:r>
              <a:rPr lang="pt-BR" sz="1100" b="0" i="0" u="none" strike="noStrike" cap="none" dirty="0">
                <a:solidFill>
                  <a:srgbClr val="000000"/>
                </a:solidFill>
                <a:effectLst/>
                <a:latin typeface="Arial"/>
                <a:ea typeface="Arial"/>
                <a:cs typeface="Arial"/>
                <a:sym typeface="Arial"/>
              </a:rPr>
              <a:t> Divide the class into 4 teams.</a:t>
            </a:r>
            <a:endParaRPr lang="en-US" sz="1100" b="0" i="0" u="none" strike="noStrike" cap="none" dirty="0">
              <a:solidFill>
                <a:srgbClr val="000000"/>
              </a:solidFill>
              <a:effectLst/>
              <a:latin typeface="Arial"/>
              <a:ea typeface="Arial"/>
              <a:cs typeface="Arial"/>
              <a:sym typeface="Arial"/>
            </a:endParaRPr>
          </a:p>
          <a:p>
            <a:r>
              <a:rPr lang="pt-BR" sz="1100" b="1" i="0" u="none" strike="noStrike" cap="none" dirty="0">
                <a:solidFill>
                  <a:srgbClr val="000000"/>
                </a:solidFill>
                <a:effectLst/>
                <a:latin typeface="Arial"/>
                <a:ea typeface="Arial"/>
                <a:cs typeface="Arial"/>
                <a:sym typeface="Arial"/>
              </a:rPr>
              <a:t>Step 2:</a:t>
            </a:r>
            <a:r>
              <a:rPr lang="pt-BR" sz="1100" b="0" i="0" u="none" strike="noStrike" cap="none" dirty="0">
                <a:solidFill>
                  <a:srgbClr val="000000"/>
                </a:solidFill>
                <a:effectLst/>
                <a:latin typeface="Arial"/>
                <a:ea typeface="Arial"/>
                <a:cs typeface="Arial"/>
                <a:sym typeface="Arial"/>
              </a:rPr>
              <a:t> Ask each team to stand up, then sing and dance. The team that sing and dance the most beautiful will get points.</a:t>
            </a:r>
            <a:endParaRPr lang="en-US" sz="1100" b="0" i="0" u="none" strike="noStrike" cap="none" dirty="0">
              <a:solidFill>
                <a:srgbClr val="000000"/>
              </a:solidFill>
              <a:effectLst/>
              <a:latin typeface="Arial"/>
              <a:ea typeface="Arial"/>
              <a:cs typeface="Arial"/>
              <a:sym typeface="Arial"/>
            </a:endParaRPr>
          </a:p>
          <a:p>
            <a:r>
              <a:rPr lang="pt-BR" sz="1100" b="1" i="0" u="none" strike="noStrike" cap="none" dirty="0">
                <a:solidFill>
                  <a:srgbClr val="000000"/>
                </a:solidFill>
                <a:effectLst/>
                <a:latin typeface="Arial"/>
                <a:ea typeface="Arial"/>
                <a:cs typeface="Arial"/>
                <a:sym typeface="Arial"/>
              </a:rPr>
              <a:t>Step 3:</a:t>
            </a:r>
            <a:r>
              <a:rPr lang="pt-BR" sz="1100" b="0" i="0" u="none" strike="noStrike" cap="none" dirty="0">
                <a:solidFill>
                  <a:srgbClr val="000000"/>
                </a:solidFill>
                <a:effectLst/>
                <a:latin typeface="Arial"/>
                <a:ea typeface="Arial"/>
                <a:cs typeface="Arial"/>
                <a:sym typeface="Arial"/>
              </a:rPr>
              <a:t> Encourage pupils to join in this activity.</a:t>
            </a:r>
            <a:endParaRPr lang="en-US" sz="1100" b="0" i="0" u="none" strike="noStrike" cap="none" dirty="0">
              <a:solidFill>
                <a:srgbClr val="000000"/>
              </a:solidFill>
              <a:effectLst/>
              <a:latin typeface="Arial"/>
              <a:ea typeface="Arial"/>
              <a:cs typeface="Arial"/>
              <a:sym typeface="Arial"/>
            </a:endParaRPr>
          </a:p>
          <a:p>
            <a:r>
              <a:rPr lang="pt-BR" sz="1100" b="1" i="0" u="none" strike="noStrike" cap="none" dirty="0">
                <a:solidFill>
                  <a:srgbClr val="000000"/>
                </a:solidFill>
                <a:effectLst/>
                <a:latin typeface="Arial"/>
                <a:ea typeface="Arial"/>
                <a:cs typeface="Arial"/>
                <a:sym typeface="Arial"/>
              </a:rPr>
              <a:t>Step 4:</a:t>
            </a:r>
            <a:r>
              <a:rPr lang="pt-BR" sz="1100" b="0" i="0" u="none" strike="noStrike" cap="none" dirty="0">
                <a:solidFill>
                  <a:srgbClr val="000000"/>
                </a:solidFill>
                <a:effectLst/>
                <a:latin typeface="Arial"/>
                <a:ea typeface="Arial"/>
                <a:cs typeface="Arial"/>
                <a:sym typeface="Arial"/>
              </a:rPr>
              <a:t> Give points for team.</a:t>
            </a:r>
            <a:endParaRPr lang="en-US" dirty="0"/>
          </a:p>
        </p:txBody>
      </p:sp>
    </p:spTree>
    <p:extLst>
      <p:ext uri="{BB962C8B-B14F-4D97-AF65-F5344CB8AC3E}">
        <p14:creationId xmlns:p14="http://schemas.microsoft.com/office/powerpoint/2010/main" val="85284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0" hangingPunct="0"/>
            <a:r>
              <a:rPr lang="en-US" sz="1100" b="1" i="0" u="none" strike="noStrike" cap="none" dirty="0">
                <a:solidFill>
                  <a:srgbClr val="000000"/>
                </a:solidFill>
                <a:effectLst/>
                <a:latin typeface="Arial"/>
                <a:ea typeface="Arial"/>
                <a:cs typeface="Arial"/>
                <a:sym typeface="Arial"/>
              </a:rPr>
              <a:t>Step 1:</a:t>
            </a:r>
            <a:r>
              <a:rPr lang="en-US" sz="1100" b="0" i="0" u="none" strike="noStrike" cap="none" dirty="0">
                <a:solidFill>
                  <a:srgbClr val="000000"/>
                </a:solidFill>
                <a:effectLst/>
                <a:latin typeface="Arial"/>
                <a:ea typeface="Arial"/>
                <a:cs typeface="Arial"/>
                <a:sym typeface="Arial"/>
              </a:rPr>
              <a:t> Divide the class into 4 teams.</a:t>
            </a:r>
          </a:p>
          <a:p>
            <a:pPr eaLnBrk="0" hangingPunct="0"/>
            <a:r>
              <a:rPr lang="en-US" sz="1100" b="1" i="0" u="none" strike="noStrike" cap="none" dirty="0">
                <a:solidFill>
                  <a:srgbClr val="000000"/>
                </a:solidFill>
                <a:effectLst/>
                <a:latin typeface="Arial"/>
                <a:ea typeface="Arial"/>
                <a:cs typeface="Arial"/>
                <a:sym typeface="Arial"/>
              </a:rPr>
              <a:t>Step 2:</a:t>
            </a:r>
            <a:r>
              <a:rPr lang="en-US" sz="1100" b="0" i="0" u="none" strike="noStrike" cap="none" dirty="0">
                <a:solidFill>
                  <a:srgbClr val="000000"/>
                </a:solidFill>
                <a:effectLst/>
                <a:latin typeface="Arial"/>
                <a:ea typeface="Arial"/>
                <a:cs typeface="Arial"/>
                <a:sym typeface="Arial"/>
              </a:rPr>
              <a:t> Invite 1 pupil to go to the board, look at the picture, then say aloud what toy the boy wants for Christmas. The fastest pupil gets one points for his/her team.</a:t>
            </a:r>
          </a:p>
          <a:p>
            <a:pPr eaLnBrk="0" hangingPunct="0"/>
            <a:r>
              <a:rPr lang="en-US" sz="1100" b="1" i="0" u="none" strike="noStrike" cap="none" dirty="0">
                <a:solidFill>
                  <a:srgbClr val="000000"/>
                </a:solidFill>
                <a:effectLst/>
                <a:latin typeface="Arial"/>
                <a:ea typeface="Arial"/>
                <a:cs typeface="Arial"/>
                <a:sym typeface="Arial"/>
              </a:rPr>
              <a:t>Step 3:</a:t>
            </a:r>
            <a:r>
              <a:rPr lang="en-US" sz="1100" b="0" i="0" u="none" strike="noStrike" cap="none" dirty="0">
                <a:solidFill>
                  <a:srgbClr val="000000"/>
                </a:solidFill>
                <a:effectLst/>
                <a:latin typeface="Arial"/>
                <a:ea typeface="Arial"/>
                <a:cs typeface="Arial"/>
                <a:sym typeface="Arial"/>
              </a:rPr>
              <a:t> Encourage pupils to join in the game.</a:t>
            </a:r>
          </a:p>
          <a:p>
            <a:r>
              <a:rPr lang="en-US" sz="1100" b="1" i="0" u="none" strike="noStrike" cap="none" dirty="0">
                <a:solidFill>
                  <a:srgbClr val="000000"/>
                </a:solidFill>
                <a:effectLst/>
                <a:latin typeface="Arial"/>
                <a:ea typeface="Arial"/>
                <a:cs typeface="Arial"/>
                <a:sym typeface="Arial"/>
              </a:rPr>
              <a:t>Step 4:</a:t>
            </a:r>
            <a:r>
              <a:rPr lang="en-US" sz="1100" b="0" i="0" u="none" strike="noStrike" cap="none" dirty="0">
                <a:solidFill>
                  <a:srgbClr val="000000"/>
                </a:solidFill>
                <a:effectLst/>
                <a:latin typeface="Arial"/>
                <a:ea typeface="Arial"/>
                <a:cs typeface="Arial"/>
                <a:sym typeface="Arial"/>
              </a:rPr>
              <a:t> Give points for pupils.</a:t>
            </a:r>
            <a:endParaRPr lang="en-US" dirty="0"/>
          </a:p>
        </p:txBody>
      </p:sp>
    </p:spTree>
    <p:extLst>
      <p:ext uri="{BB962C8B-B14F-4D97-AF65-F5344CB8AC3E}">
        <p14:creationId xmlns:p14="http://schemas.microsoft.com/office/powerpoint/2010/main" val="159601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14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112855283c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112855283c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4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600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908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103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63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535000"/>
            <a:ext cx="7704000" cy="33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AutoNum type="arabicPeriod"/>
              <a:defRPr sz="12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grpSp>
        <p:nvGrpSpPr>
          <p:cNvPr id="46" name="Google Shape;46;p4"/>
          <p:cNvGrpSpPr/>
          <p:nvPr/>
        </p:nvGrpSpPr>
        <p:grpSpPr>
          <a:xfrm>
            <a:off x="265826" y="81522"/>
            <a:ext cx="8601325" cy="4911152"/>
            <a:chOff x="265826" y="81522"/>
            <a:chExt cx="8601325" cy="4911152"/>
          </a:xfrm>
        </p:grpSpPr>
        <p:sp>
          <p:nvSpPr>
            <p:cNvPr id="47" name="Google Shape;47;p4"/>
            <p:cNvSpPr/>
            <p:nvPr/>
          </p:nvSpPr>
          <p:spPr>
            <a:xfrm rot="-6309003" flipH="1">
              <a:off x="286945" y="1089197"/>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9000802">
              <a:off x="8680477" y="195350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2700000">
              <a:off x="2430813" y="4726729"/>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4498256" flipH="1">
              <a:off x="8644133" y="4129024"/>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8997430" flipH="1">
              <a:off x="2338809" y="156268"/>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2" name="Google Shape;52;p4"/>
            <p:cNvSpPr/>
            <p:nvPr/>
          </p:nvSpPr>
          <p:spPr>
            <a:xfrm rot="3599254">
              <a:off x="300233" y="3338904"/>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3" name="Google Shape;53;p4"/>
            <p:cNvSpPr/>
            <p:nvPr/>
          </p:nvSpPr>
          <p:spPr>
            <a:xfrm rot="-5400000" flipH="1">
              <a:off x="7444106" y="90263"/>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3607270">
              <a:off x="6083899" y="4721704"/>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
        <p:nvSpPr>
          <p:cNvPr id="55" name="Google Shape;55;p4"/>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AC7C082-CE7C-4D42-A739-25CD95ED91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1913"/>
            <a:ext cx="908050"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4848738D-4E92-4139-B0A3-D09E42478ED7}"/>
              </a:ext>
            </a:extLst>
          </p:cNvPr>
          <p:cNvSpPr>
            <a:spLocks noGrp="1"/>
          </p:cNvSpPr>
          <p:nvPr>
            <p:ph type="dt" sz="half" idx="10"/>
          </p:nvPr>
        </p:nvSpPr>
        <p:spPr/>
        <p:txBody>
          <a:bodyPr/>
          <a:lstStyle>
            <a:lvl1pPr>
              <a:defRPr/>
            </a:lvl1pPr>
          </a:lstStyle>
          <a:p>
            <a:pPr>
              <a:defRPr/>
            </a:pPr>
            <a:fld id="{5813671F-35C0-4163-ADE1-9ACFECD3B531}" type="datetimeFigureOut">
              <a:rPr lang="es-ES"/>
              <a:pPr>
                <a:defRPr/>
              </a:pPr>
              <a:t>12/04/2025</a:t>
            </a:fld>
            <a:endParaRPr lang="es-ES"/>
          </a:p>
        </p:txBody>
      </p:sp>
      <p:sp>
        <p:nvSpPr>
          <p:cNvPr id="6" name="4 Marcador de pie de página">
            <a:extLst>
              <a:ext uri="{FF2B5EF4-FFF2-40B4-BE49-F238E27FC236}">
                <a16:creationId xmlns:a16="http://schemas.microsoft.com/office/drawing/2014/main" id="{AD4E3E76-7B37-4824-B00A-AEBA121A186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DA2D27F3-1A1F-4930-9EF0-66354F85D9D9}"/>
              </a:ext>
            </a:extLst>
          </p:cNvPr>
          <p:cNvSpPr>
            <a:spLocks noGrp="1"/>
          </p:cNvSpPr>
          <p:nvPr>
            <p:ph type="sldNum" sz="quarter" idx="12"/>
          </p:nvPr>
        </p:nvSpPr>
        <p:spPr/>
        <p:txBody>
          <a:bodyPr/>
          <a:lstStyle>
            <a:lvl1pPr>
              <a:defRPr/>
            </a:lvl1pPr>
          </a:lstStyle>
          <a:p>
            <a:fld id="{E30DB037-B4ED-474A-BE72-0A8DB520B084}" type="slidenum">
              <a:rPr lang="es-ES" altLang="en-US"/>
              <a:pPr/>
              <a:t>‹#›</a:t>
            </a:fld>
            <a:endParaRPr lang="es-ES" altLang="en-US"/>
          </a:p>
        </p:txBody>
      </p:sp>
    </p:spTree>
    <p:extLst>
      <p:ext uri="{BB962C8B-B14F-4D97-AF65-F5344CB8AC3E}">
        <p14:creationId xmlns:p14="http://schemas.microsoft.com/office/powerpoint/2010/main" val="2652040346"/>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0E4D44EE-6F9D-4822-ACA9-2AD7FD0C000F}"/>
              </a:ext>
            </a:extLst>
          </p:cNvPr>
          <p:cNvSpPr>
            <a:spLocks noGrp="1"/>
          </p:cNvSpPr>
          <p:nvPr>
            <p:ph type="dt" sz="half" idx="10"/>
          </p:nvPr>
        </p:nvSpPr>
        <p:spPr/>
        <p:txBody>
          <a:bodyPr/>
          <a:lstStyle>
            <a:lvl1pPr>
              <a:defRPr/>
            </a:lvl1pPr>
          </a:lstStyle>
          <a:p>
            <a:pPr>
              <a:defRPr/>
            </a:pPr>
            <a:fld id="{8E09E9FF-5D47-4184-87D1-EEE277DF44F3}" type="datetimeFigureOut">
              <a:rPr lang="es-ES"/>
              <a:pPr>
                <a:defRPr/>
              </a:pPr>
              <a:t>12/04/2025</a:t>
            </a:fld>
            <a:endParaRPr lang="es-ES"/>
          </a:p>
        </p:txBody>
      </p:sp>
      <p:sp>
        <p:nvSpPr>
          <p:cNvPr id="5" name="4 Marcador de pie de página">
            <a:extLst>
              <a:ext uri="{FF2B5EF4-FFF2-40B4-BE49-F238E27FC236}">
                <a16:creationId xmlns:a16="http://schemas.microsoft.com/office/drawing/2014/main" id="{A4C8C8CA-F793-4DAA-95ED-5DEC0F4B841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EA33244-135E-4222-9B35-D57F8F0AA6E8}"/>
              </a:ext>
            </a:extLst>
          </p:cNvPr>
          <p:cNvSpPr>
            <a:spLocks noGrp="1"/>
          </p:cNvSpPr>
          <p:nvPr>
            <p:ph type="sldNum" sz="quarter" idx="12"/>
          </p:nvPr>
        </p:nvSpPr>
        <p:spPr/>
        <p:txBody>
          <a:bodyPr/>
          <a:lstStyle>
            <a:lvl1pPr>
              <a:defRPr/>
            </a:lvl1pPr>
          </a:lstStyle>
          <a:p>
            <a:fld id="{69453D26-F26B-46D0-9A5D-D4F082521BF1}" type="slidenum">
              <a:rPr lang="es-ES" altLang="en-US"/>
              <a:pPr/>
              <a:t>‹#›</a:t>
            </a:fld>
            <a:endParaRPr lang="es-ES" altLang="en-US"/>
          </a:p>
        </p:txBody>
      </p:sp>
    </p:spTree>
    <p:extLst>
      <p:ext uri="{BB962C8B-B14F-4D97-AF65-F5344CB8AC3E}">
        <p14:creationId xmlns:p14="http://schemas.microsoft.com/office/powerpoint/2010/main" val="3413296453"/>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701A46F-C02F-4BC0-B6B4-C3E29D998A07}"/>
              </a:ext>
            </a:extLst>
          </p:cNvPr>
          <p:cNvSpPr>
            <a:spLocks noGrp="1"/>
          </p:cNvSpPr>
          <p:nvPr>
            <p:ph type="dt" sz="half" idx="10"/>
          </p:nvPr>
        </p:nvSpPr>
        <p:spPr/>
        <p:txBody>
          <a:bodyPr/>
          <a:lstStyle>
            <a:lvl1pPr>
              <a:defRPr/>
            </a:lvl1pPr>
          </a:lstStyle>
          <a:p>
            <a:pPr>
              <a:defRPr/>
            </a:pPr>
            <a:fld id="{8445542C-A7C7-449F-BB47-8E6739CF3A60}" type="datetimeFigureOut">
              <a:rPr lang="es-ES"/>
              <a:pPr>
                <a:defRPr/>
              </a:pPr>
              <a:t>12/04/2025</a:t>
            </a:fld>
            <a:endParaRPr lang="es-ES"/>
          </a:p>
        </p:txBody>
      </p:sp>
      <p:sp>
        <p:nvSpPr>
          <p:cNvPr id="5" name="4 Marcador de pie de página">
            <a:extLst>
              <a:ext uri="{FF2B5EF4-FFF2-40B4-BE49-F238E27FC236}">
                <a16:creationId xmlns:a16="http://schemas.microsoft.com/office/drawing/2014/main" id="{F56C856A-9E8E-4FFB-8378-A29B01C6429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BB688FF-CBFE-47F9-B778-D655E9E4EB4D}"/>
              </a:ext>
            </a:extLst>
          </p:cNvPr>
          <p:cNvSpPr>
            <a:spLocks noGrp="1"/>
          </p:cNvSpPr>
          <p:nvPr>
            <p:ph type="sldNum" sz="quarter" idx="12"/>
          </p:nvPr>
        </p:nvSpPr>
        <p:spPr/>
        <p:txBody>
          <a:bodyPr/>
          <a:lstStyle>
            <a:lvl1pPr>
              <a:defRPr/>
            </a:lvl1pPr>
          </a:lstStyle>
          <a:p>
            <a:fld id="{84E69932-1321-4103-92D0-03013B127CF5}" type="slidenum">
              <a:rPr lang="es-ES" altLang="en-US"/>
              <a:pPr/>
              <a:t>‹#›</a:t>
            </a:fld>
            <a:endParaRPr lang="es-ES" altLang="en-US"/>
          </a:p>
        </p:txBody>
      </p:sp>
    </p:spTree>
    <p:extLst>
      <p:ext uri="{BB962C8B-B14F-4D97-AF65-F5344CB8AC3E}">
        <p14:creationId xmlns:p14="http://schemas.microsoft.com/office/powerpoint/2010/main" val="3827222763"/>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6E3996C0-AE66-4B5E-911C-48BEB4A8D1ED}"/>
              </a:ext>
            </a:extLst>
          </p:cNvPr>
          <p:cNvSpPr>
            <a:spLocks noGrp="1"/>
          </p:cNvSpPr>
          <p:nvPr>
            <p:ph type="dt" sz="half" idx="10"/>
          </p:nvPr>
        </p:nvSpPr>
        <p:spPr/>
        <p:txBody>
          <a:bodyPr/>
          <a:lstStyle>
            <a:lvl1pPr>
              <a:defRPr/>
            </a:lvl1pPr>
          </a:lstStyle>
          <a:p>
            <a:pPr>
              <a:defRPr/>
            </a:pPr>
            <a:fld id="{19248CFB-CC12-41D1-BDDF-FC3D9814BFDE}" type="datetimeFigureOut">
              <a:rPr lang="es-ES"/>
              <a:pPr>
                <a:defRPr/>
              </a:pPr>
              <a:t>12/04/2025</a:t>
            </a:fld>
            <a:endParaRPr lang="es-ES"/>
          </a:p>
        </p:txBody>
      </p:sp>
      <p:sp>
        <p:nvSpPr>
          <p:cNvPr id="6" name="4 Marcador de pie de página">
            <a:extLst>
              <a:ext uri="{FF2B5EF4-FFF2-40B4-BE49-F238E27FC236}">
                <a16:creationId xmlns:a16="http://schemas.microsoft.com/office/drawing/2014/main" id="{AD3D4A64-1D90-4948-B8B3-41C9D785693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AC3FADD-D048-4450-B7A0-53E35A89598F}"/>
              </a:ext>
            </a:extLst>
          </p:cNvPr>
          <p:cNvSpPr>
            <a:spLocks noGrp="1"/>
          </p:cNvSpPr>
          <p:nvPr>
            <p:ph type="sldNum" sz="quarter" idx="12"/>
          </p:nvPr>
        </p:nvSpPr>
        <p:spPr/>
        <p:txBody>
          <a:bodyPr/>
          <a:lstStyle>
            <a:lvl1pPr>
              <a:defRPr/>
            </a:lvl1pPr>
          </a:lstStyle>
          <a:p>
            <a:fld id="{620A379F-414A-4402-991D-1E94B69BD512}" type="slidenum">
              <a:rPr lang="es-ES" altLang="en-US"/>
              <a:pPr/>
              <a:t>‹#›</a:t>
            </a:fld>
            <a:endParaRPr lang="es-ES" altLang="en-US"/>
          </a:p>
        </p:txBody>
      </p:sp>
    </p:spTree>
    <p:extLst>
      <p:ext uri="{BB962C8B-B14F-4D97-AF65-F5344CB8AC3E}">
        <p14:creationId xmlns:p14="http://schemas.microsoft.com/office/powerpoint/2010/main" val="461754606"/>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CCE8F4D2-052E-4653-A6DC-A571931126DB}"/>
              </a:ext>
            </a:extLst>
          </p:cNvPr>
          <p:cNvSpPr>
            <a:spLocks noGrp="1"/>
          </p:cNvSpPr>
          <p:nvPr>
            <p:ph type="dt" sz="half" idx="10"/>
          </p:nvPr>
        </p:nvSpPr>
        <p:spPr/>
        <p:txBody>
          <a:bodyPr/>
          <a:lstStyle>
            <a:lvl1pPr>
              <a:defRPr/>
            </a:lvl1pPr>
          </a:lstStyle>
          <a:p>
            <a:pPr>
              <a:defRPr/>
            </a:pPr>
            <a:fld id="{054061E4-FD69-4D6F-872E-14821AF04A5F}" type="datetimeFigureOut">
              <a:rPr lang="es-ES"/>
              <a:pPr>
                <a:defRPr/>
              </a:pPr>
              <a:t>12/04/2025</a:t>
            </a:fld>
            <a:endParaRPr lang="es-ES"/>
          </a:p>
        </p:txBody>
      </p:sp>
      <p:sp>
        <p:nvSpPr>
          <p:cNvPr id="8" name="4 Marcador de pie de página">
            <a:extLst>
              <a:ext uri="{FF2B5EF4-FFF2-40B4-BE49-F238E27FC236}">
                <a16:creationId xmlns:a16="http://schemas.microsoft.com/office/drawing/2014/main" id="{680AF98E-934C-46FD-9287-40DA6913CA98}"/>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842E4EF4-0E2A-47A8-A839-09AF1C81F5C3}"/>
              </a:ext>
            </a:extLst>
          </p:cNvPr>
          <p:cNvSpPr>
            <a:spLocks noGrp="1"/>
          </p:cNvSpPr>
          <p:nvPr>
            <p:ph type="sldNum" sz="quarter" idx="12"/>
          </p:nvPr>
        </p:nvSpPr>
        <p:spPr/>
        <p:txBody>
          <a:bodyPr/>
          <a:lstStyle>
            <a:lvl1pPr>
              <a:defRPr/>
            </a:lvl1pPr>
          </a:lstStyle>
          <a:p>
            <a:fld id="{32BAD3C6-37B4-4FBF-8224-2A60F88C6BCA}" type="slidenum">
              <a:rPr lang="es-ES" altLang="en-US"/>
              <a:pPr/>
              <a:t>‹#›</a:t>
            </a:fld>
            <a:endParaRPr lang="es-ES" altLang="en-US"/>
          </a:p>
        </p:txBody>
      </p:sp>
    </p:spTree>
    <p:extLst>
      <p:ext uri="{BB962C8B-B14F-4D97-AF65-F5344CB8AC3E}">
        <p14:creationId xmlns:p14="http://schemas.microsoft.com/office/powerpoint/2010/main" val="2389434159"/>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D9AF600E-2C0A-44FF-AFD4-FBA74D83EA7F}"/>
              </a:ext>
            </a:extLst>
          </p:cNvPr>
          <p:cNvSpPr>
            <a:spLocks noGrp="1"/>
          </p:cNvSpPr>
          <p:nvPr>
            <p:ph type="dt" sz="half" idx="10"/>
          </p:nvPr>
        </p:nvSpPr>
        <p:spPr/>
        <p:txBody>
          <a:bodyPr/>
          <a:lstStyle>
            <a:lvl1pPr>
              <a:defRPr/>
            </a:lvl1pPr>
          </a:lstStyle>
          <a:p>
            <a:pPr>
              <a:defRPr/>
            </a:pPr>
            <a:fld id="{31EDDA53-A574-4C4D-9FAB-8DC5E1765533}" type="datetimeFigureOut">
              <a:rPr lang="es-ES"/>
              <a:pPr>
                <a:defRPr/>
              </a:pPr>
              <a:t>12/04/2025</a:t>
            </a:fld>
            <a:endParaRPr lang="es-ES"/>
          </a:p>
        </p:txBody>
      </p:sp>
      <p:sp>
        <p:nvSpPr>
          <p:cNvPr id="4" name="4 Marcador de pie de página">
            <a:extLst>
              <a:ext uri="{FF2B5EF4-FFF2-40B4-BE49-F238E27FC236}">
                <a16:creationId xmlns:a16="http://schemas.microsoft.com/office/drawing/2014/main" id="{1CC9EB25-BE2F-4C5A-9037-8458B1AAC938}"/>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921ED806-E41C-4FF1-9C1D-97170B727EB8}"/>
              </a:ext>
            </a:extLst>
          </p:cNvPr>
          <p:cNvSpPr>
            <a:spLocks noGrp="1"/>
          </p:cNvSpPr>
          <p:nvPr>
            <p:ph type="sldNum" sz="quarter" idx="12"/>
          </p:nvPr>
        </p:nvSpPr>
        <p:spPr/>
        <p:txBody>
          <a:bodyPr/>
          <a:lstStyle>
            <a:lvl1pPr>
              <a:defRPr/>
            </a:lvl1pPr>
          </a:lstStyle>
          <a:p>
            <a:fld id="{AA5754D5-397E-4A22-860F-0585E8E02BB3}" type="slidenum">
              <a:rPr lang="es-ES" altLang="en-US"/>
              <a:pPr/>
              <a:t>‹#›</a:t>
            </a:fld>
            <a:endParaRPr lang="es-ES" altLang="en-US"/>
          </a:p>
        </p:txBody>
      </p:sp>
    </p:spTree>
    <p:extLst>
      <p:ext uri="{BB962C8B-B14F-4D97-AF65-F5344CB8AC3E}">
        <p14:creationId xmlns:p14="http://schemas.microsoft.com/office/powerpoint/2010/main" val="3483361196"/>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FFFBE9CC-C44C-4583-A09E-7B327CA88453}"/>
              </a:ext>
            </a:extLst>
          </p:cNvPr>
          <p:cNvSpPr>
            <a:spLocks noGrp="1"/>
          </p:cNvSpPr>
          <p:nvPr>
            <p:ph type="dt" sz="half" idx="10"/>
          </p:nvPr>
        </p:nvSpPr>
        <p:spPr/>
        <p:txBody>
          <a:bodyPr/>
          <a:lstStyle>
            <a:lvl1pPr>
              <a:defRPr/>
            </a:lvl1pPr>
          </a:lstStyle>
          <a:p>
            <a:pPr>
              <a:defRPr/>
            </a:pPr>
            <a:fld id="{DF41B086-F23F-4E7F-84BF-1E1F70834E6F}" type="datetimeFigureOut">
              <a:rPr lang="es-ES"/>
              <a:pPr>
                <a:defRPr/>
              </a:pPr>
              <a:t>12/04/2025</a:t>
            </a:fld>
            <a:endParaRPr lang="es-ES"/>
          </a:p>
        </p:txBody>
      </p:sp>
      <p:sp>
        <p:nvSpPr>
          <p:cNvPr id="3" name="4 Marcador de pie de página">
            <a:extLst>
              <a:ext uri="{FF2B5EF4-FFF2-40B4-BE49-F238E27FC236}">
                <a16:creationId xmlns:a16="http://schemas.microsoft.com/office/drawing/2014/main" id="{7FBD7CB9-35E4-473F-BEF9-2CDEE6170120}"/>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2422F9A-C4AE-456C-9822-922CC929809F}"/>
              </a:ext>
            </a:extLst>
          </p:cNvPr>
          <p:cNvSpPr>
            <a:spLocks noGrp="1"/>
          </p:cNvSpPr>
          <p:nvPr>
            <p:ph type="sldNum" sz="quarter" idx="12"/>
          </p:nvPr>
        </p:nvSpPr>
        <p:spPr/>
        <p:txBody>
          <a:bodyPr/>
          <a:lstStyle>
            <a:lvl1pPr>
              <a:defRPr/>
            </a:lvl1pPr>
          </a:lstStyle>
          <a:p>
            <a:fld id="{547DA5EA-C3CA-4552-B82A-F33B8803899B}" type="slidenum">
              <a:rPr lang="es-ES" altLang="en-US"/>
              <a:pPr/>
              <a:t>‹#›</a:t>
            </a:fld>
            <a:endParaRPr lang="es-ES" altLang="en-US"/>
          </a:p>
        </p:txBody>
      </p:sp>
    </p:spTree>
    <p:extLst>
      <p:ext uri="{BB962C8B-B14F-4D97-AF65-F5344CB8AC3E}">
        <p14:creationId xmlns:p14="http://schemas.microsoft.com/office/powerpoint/2010/main" val="1358824265"/>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99552324-3A8A-4EC1-8B95-DD83CF0A4A13}"/>
              </a:ext>
            </a:extLst>
          </p:cNvPr>
          <p:cNvSpPr>
            <a:spLocks noGrp="1"/>
          </p:cNvSpPr>
          <p:nvPr>
            <p:ph type="dt" sz="half" idx="10"/>
          </p:nvPr>
        </p:nvSpPr>
        <p:spPr/>
        <p:txBody>
          <a:bodyPr/>
          <a:lstStyle>
            <a:lvl1pPr>
              <a:defRPr/>
            </a:lvl1pPr>
          </a:lstStyle>
          <a:p>
            <a:pPr>
              <a:defRPr/>
            </a:pPr>
            <a:fld id="{ECC48617-4DAD-4E54-934E-9BFE709BA874}" type="datetimeFigureOut">
              <a:rPr lang="es-ES"/>
              <a:pPr>
                <a:defRPr/>
              </a:pPr>
              <a:t>12/04/2025</a:t>
            </a:fld>
            <a:endParaRPr lang="es-ES"/>
          </a:p>
        </p:txBody>
      </p:sp>
      <p:sp>
        <p:nvSpPr>
          <p:cNvPr id="6" name="4 Marcador de pie de página">
            <a:extLst>
              <a:ext uri="{FF2B5EF4-FFF2-40B4-BE49-F238E27FC236}">
                <a16:creationId xmlns:a16="http://schemas.microsoft.com/office/drawing/2014/main" id="{E65D0EF1-0106-46AD-9477-96F5ECDA3E00}"/>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B0763BC-BCF2-48DA-A5CB-6D3ECD28F3B4}"/>
              </a:ext>
            </a:extLst>
          </p:cNvPr>
          <p:cNvSpPr>
            <a:spLocks noGrp="1"/>
          </p:cNvSpPr>
          <p:nvPr>
            <p:ph type="sldNum" sz="quarter" idx="12"/>
          </p:nvPr>
        </p:nvSpPr>
        <p:spPr/>
        <p:txBody>
          <a:bodyPr/>
          <a:lstStyle>
            <a:lvl1pPr>
              <a:defRPr/>
            </a:lvl1pPr>
          </a:lstStyle>
          <a:p>
            <a:fld id="{2AC0C695-EA48-4615-9D7E-CB03771B7DBA}" type="slidenum">
              <a:rPr lang="es-ES" altLang="en-US"/>
              <a:pPr/>
              <a:t>‹#›</a:t>
            </a:fld>
            <a:endParaRPr lang="es-ES" altLang="en-US"/>
          </a:p>
        </p:txBody>
      </p:sp>
    </p:spTree>
    <p:extLst>
      <p:ext uri="{BB962C8B-B14F-4D97-AF65-F5344CB8AC3E}">
        <p14:creationId xmlns:p14="http://schemas.microsoft.com/office/powerpoint/2010/main" val="598429003"/>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E720315-52DF-4BF0-B3CA-9DE57274337F}"/>
              </a:ext>
            </a:extLst>
          </p:cNvPr>
          <p:cNvSpPr>
            <a:spLocks noGrp="1"/>
          </p:cNvSpPr>
          <p:nvPr>
            <p:ph type="dt" sz="half" idx="10"/>
          </p:nvPr>
        </p:nvSpPr>
        <p:spPr/>
        <p:txBody>
          <a:bodyPr/>
          <a:lstStyle>
            <a:lvl1pPr>
              <a:defRPr/>
            </a:lvl1pPr>
          </a:lstStyle>
          <a:p>
            <a:pPr>
              <a:defRPr/>
            </a:pPr>
            <a:fld id="{4EB59917-77D0-42DA-B45D-F8A6EFFFFF88}" type="datetimeFigureOut">
              <a:rPr lang="es-ES"/>
              <a:pPr>
                <a:defRPr/>
              </a:pPr>
              <a:t>12/04/2025</a:t>
            </a:fld>
            <a:endParaRPr lang="es-ES"/>
          </a:p>
        </p:txBody>
      </p:sp>
      <p:sp>
        <p:nvSpPr>
          <p:cNvPr id="6" name="4 Marcador de pie de página">
            <a:extLst>
              <a:ext uri="{FF2B5EF4-FFF2-40B4-BE49-F238E27FC236}">
                <a16:creationId xmlns:a16="http://schemas.microsoft.com/office/drawing/2014/main" id="{574634E3-CAB3-42BC-AF14-51C6BB68A9B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D5D93A4-FD11-417B-BA7F-1746C9A91150}"/>
              </a:ext>
            </a:extLst>
          </p:cNvPr>
          <p:cNvSpPr>
            <a:spLocks noGrp="1"/>
          </p:cNvSpPr>
          <p:nvPr>
            <p:ph type="sldNum" sz="quarter" idx="12"/>
          </p:nvPr>
        </p:nvSpPr>
        <p:spPr/>
        <p:txBody>
          <a:bodyPr/>
          <a:lstStyle>
            <a:lvl1pPr>
              <a:defRPr/>
            </a:lvl1pPr>
          </a:lstStyle>
          <a:p>
            <a:fld id="{BBF49E88-642C-42E5-9CDF-738BF641AF92}" type="slidenum">
              <a:rPr lang="es-ES" altLang="en-US"/>
              <a:pPr/>
              <a:t>‹#›</a:t>
            </a:fld>
            <a:endParaRPr lang="es-ES" altLang="en-US"/>
          </a:p>
        </p:txBody>
      </p:sp>
    </p:spTree>
    <p:extLst>
      <p:ext uri="{BB962C8B-B14F-4D97-AF65-F5344CB8AC3E}">
        <p14:creationId xmlns:p14="http://schemas.microsoft.com/office/powerpoint/2010/main" val="3529144824"/>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12B78FE-305D-4826-AFD0-317D3749B20E}"/>
              </a:ext>
            </a:extLst>
          </p:cNvPr>
          <p:cNvSpPr>
            <a:spLocks noGrp="1"/>
          </p:cNvSpPr>
          <p:nvPr>
            <p:ph type="dt" sz="half" idx="10"/>
          </p:nvPr>
        </p:nvSpPr>
        <p:spPr/>
        <p:txBody>
          <a:bodyPr/>
          <a:lstStyle>
            <a:lvl1pPr>
              <a:defRPr/>
            </a:lvl1pPr>
          </a:lstStyle>
          <a:p>
            <a:pPr>
              <a:defRPr/>
            </a:pPr>
            <a:fld id="{14DFDE3E-8F58-4B6E-8C71-ABC08943259F}" type="datetimeFigureOut">
              <a:rPr lang="es-ES"/>
              <a:pPr>
                <a:defRPr/>
              </a:pPr>
              <a:t>12/04/2025</a:t>
            </a:fld>
            <a:endParaRPr lang="es-ES"/>
          </a:p>
        </p:txBody>
      </p:sp>
      <p:sp>
        <p:nvSpPr>
          <p:cNvPr id="5" name="4 Marcador de pie de página">
            <a:extLst>
              <a:ext uri="{FF2B5EF4-FFF2-40B4-BE49-F238E27FC236}">
                <a16:creationId xmlns:a16="http://schemas.microsoft.com/office/drawing/2014/main" id="{AD9AF2EE-830B-46A4-906B-20556556751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9B0B18-EF95-4D53-A639-CBB6C1003C4A}"/>
              </a:ext>
            </a:extLst>
          </p:cNvPr>
          <p:cNvSpPr>
            <a:spLocks noGrp="1"/>
          </p:cNvSpPr>
          <p:nvPr>
            <p:ph type="sldNum" sz="quarter" idx="12"/>
          </p:nvPr>
        </p:nvSpPr>
        <p:spPr/>
        <p:txBody>
          <a:bodyPr/>
          <a:lstStyle>
            <a:lvl1pPr>
              <a:defRPr/>
            </a:lvl1pPr>
          </a:lstStyle>
          <a:p>
            <a:fld id="{53258DB7-9A71-4EAD-9965-567C5C30D1D0}" type="slidenum">
              <a:rPr lang="es-ES" altLang="en-US"/>
              <a:pPr/>
              <a:t>‹#›</a:t>
            </a:fld>
            <a:endParaRPr lang="es-ES" altLang="en-US"/>
          </a:p>
        </p:txBody>
      </p:sp>
    </p:spTree>
    <p:extLst>
      <p:ext uri="{BB962C8B-B14F-4D97-AF65-F5344CB8AC3E}">
        <p14:creationId xmlns:p14="http://schemas.microsoft.com/office/powerpoint/2010/main" val="33214640"/>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109"/>
        <p:cNvGrpSpPr/>
        <p:nvPr/>
      </p:nvGrpSpPr>
      <p:grpSpPr>
        <a:xfrm>
          <a:off x="0" y="0"/>
          <a:ext cx="0" cy="0"/>
          <a:chOff x="0" y="0"/>
          <a:chExt cx="0" cy="0"/>
        </a:xfrm>
      </p:grpSpPr>
      <p:sp>
        <p:nvSpPr>
          <p:cNvPr id="110" name="Google Shape;110;p9"/>
          <p:cNvSpPr/>
          <p:nvPr/>
        </p:nvSpPr>
        <p:spPr>
          <a:xfrm rot="10800000">
            <a:off x="0" y="1"/>
            <a:ext cx="2068936" cy="2416791"/>
          </a:xfrm>
          <a:custGeom>
            <a:avLst/>
            <a:gdLst/>
            <a:ahLst/>
            <a:cxnLst/>
            <a:rect l="l" t="t" r="r" b="b"/>
            <a:pathLst>
              <a:path w="233251" h="208075" extrusionOk="0">
                <a:moveTo>
                  <a:pt x="207344" y="1"/>
                </a:moveTo>
                <a:cubicBezTo>
                  <a:pt x="177534" y="1"/>
                  <a:pt x="127489" y="7384"/>
                  <a:pt x="87031" y="50025"/>
                </a:cubicBezTo>
                <a:cubicBezTo>
                  <a:pt x="29785" y="110397"/>
                  <a:pt x="47740" y="142336"/>
                  <a:pt x="0" y="208074"/>
                </a:cubicBezTo>
                <a:lnTo>
                  <a:pt x="233251" y="208074"/>
                </a:lnTo>
                <a:lnTo>
                  <a:pt x="233251" y="2073"/>
                </a:lnTo>
                <a:cubicBezTo>
                  <a:pt x="233251" y="2073"/>
                  <a:pt x="223137" y="1"/>
                  <a:pt x="207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9"/>
          <p:cNvSpPr txBox="1">
            <a:spLocks noGrp="1"/>
          </p:cNvSpPr>
          <p:nvPr>
            <p:ph type="subTitle" idx="1"/>
          </p:nvPr>
        </p:nvSpPr>
        <p:spPr>
          <a:xfrm>
            <a:off x="1454850" y="3103100"/>
            <a:ext cx="62343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9"/>
          <p:cNvSpPr txBox="1">
            <a:spLocks noGrp="1"/>
          </p:cNvSpPr>
          <p:nvPr>
            <p:ph type="title"/>
          </p:nvPr>
        </p:nvSpPr>
        <p:spPr>
          <a:xfrm>
            <a:off x="720000" y="1152475"/>
            <a:ext cx="7704000" cy="155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9"/>
          <p:cNvSpPr/>
          <p:nvPr/>
        </p:nvSpPr>
        <p:spPr>
          <a:xfrm>
            <a:off x="7075025" y="2744376"/>
            <a:ext cx="2068936" cy="2416791"/>
          </a:xfrm>
          <a:custGeom>
            <a:avLst/>
            <a:gdLst/>
            <a:ahLst/>
            <a:cxnLst/>
            <a:rect l="l" t="t" r="r" b="b"/>
            <a:pathLst>
              <a:path w="233251" h="208075" extrusionOk="0">
                <a:moveTo>
                  <a:pt x="207344" y="1"/>
                </a:moveTo>
                <a:cubicBezTo>
                  <a:pt x="177534" y="1"/>
                  <a:pt x="127489" y="7384"/>
                  <a:pt x="87031" y="50025"/>
                </a:cubicBezTo>
                <a:cubicBezTo>
                  <a:pt x="29785" y="110397"/>
                  <a:pt x="47740" y="142336"/>
                  <a:pt x="0" y="208074"/>
                </a:cubicBezTo>
                <a:lnTo>
                  <a:pt x="233251" y="208074"/>
                </a:lnTo>
                <a:lnTo>
                  <a:pt x="233251" y="2073"/>
                </a:lnTo>
                <a:cubicBezTo>
                  <a:pt x="233251" y="2073"/>
                  <a:pt x="223137" y="1"/>
                  <a:pt x="207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9"/>
          <p:cNvGrpSpPr/>
          <p:nvPr/>
        </p:nvGrpSpPr>
        <p:grpSpPr>
          <a:xfrm>
            <a:off x="265826" y="149717"/>
            <a:ext cx="8601325" cy="4664983"/>
            <a:chOff x="265826" y="149717"/>
            <a:chExt cx="8601325" cy="4664983"/>
          </a:xfrm>
        </p:grpSpPr>
        <p:sp>
          <p:nvSpPr>
            <p:cNvPr id="116" name="Google Shape;116;p9"/>
            <p:cNvSpPr/>
            <p:nvPr/>
          </p:nvSpPr>
          <p:spPr>
            <a:xfrm rot="4490997" flipH="1">
              <a:off x="8051109" y="3219366"/>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rot="1799198">
              <a:off x="317471" y="281323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rot="-8100000">
              <a:off x="6394266" y="172805"/>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rot="-6301744" flipH="1">
              <a:off x="280802" y="644828"/>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rot="-1802570" flipH="1">
              <a:off x="6405574" y="4633964"/>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21" name="Google Shape;121;p9"/>
            <p:cNvSpPr/>
            <p:nvPr/>
          </p:nvSpPr>
          <p:spPr>
            <a:xfrm rot="-7200746">
              <a:off x="8701352" y="1470252"/>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22" name="Google Shape;122;p9"/>
            <p:cNvSpPr/>
            <p:nvPr/>
          </p:nvSpPr>
          <p:spPr>
            <a:xfrm rot="5400000" flipH="1">
              <a:off x="2398989" y="4513177"/>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7192730">
              <a:off x="2955738" y="216502"/>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D2BA176-E6E5-4619-80C7-59E1A8BB3E70}"/>
              </a:ext>
            </a:extLst>
          </p:cNvPr>
          <p:cNvSpPr>
            <a:spLocks noGrp="1"/>
          </p:cNvSpPr>
          <p:nvPr>
            <p:ph type="dt" sz="half" idx="10"/>
          </p:nvPr>
        </p:nvSpPr>
        <p:spPr/>
        <p:txBody>
          <a:bodyPr/>
          <a:lstStyle>
            <a:lvl1pPr>
              <a:defRPr/>
            </a:lvl1pPr>
          </a:lstStyle>
          <a:p>
            <a:pPr>
              <a:defRPr/>
            </a:pPr>
            <a:fld id="{70730591-3785-4801-8DAF-D1836266B0C3}" type="datetimeFigureOut">
              <a:rPr lang="es-ES"/>
              <a:pPr>
                <a:defRPr/>
              </a:pPr>
              <a:t>12/04/2025</a:t>
            </a:fld>
            <a:endParaRPr lang="es-ES"/>
          </a:p>
        </p:txBody>
      </p:sp>
      <p:sp>
        <p:nvSpPr>
          <p:cNvPr id="5" name="4 Marcador de pie de página">
            <a:extLst>
              <a:ext uri="{FF2B5EF4-FFF2-40B4-BE49-F238E27FC236}">
                <a16:creationId xmlns:a16="http://schemas.microsoft.com/office/drawing/2014/main" id="{A37684E7-8D9B-40ED-B3BE-702A27C0B14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1D59E87-679C-4C77-A767-160F5AD3851D}"/>
              </a:ext>
            </a:extLst>
          </p:cNvPr>
          <p:cNvSpPr>
            <a:spLocks noGrp="1"/>
          </p:cNvSpPr>
          <p:nvPr>
            <p:ph type="sldNum" sz="quarter" idx="12"/>
          </p:nvPr>
        </p:nvSpPr>
        <p:spPr/>
        <p:txBody>
          <a:bodyPr/>
          <a:lstStyle>
            <a:lvl1pPr>
              <a:defRPr/>
            </a:lvl1pPr>
          </a:lstStyle>
          <a:p>
            <a:fld id="{F251C1AF-D6A2-4E66-A2E9-7B51DB44CE86}" type="slidenum">
              <a:rPr lang="es-ES" altLang="en-US"/>
              <a:pPr/>
              <a:t>‹#›</a:t>
            </a:fld>
            <a:endParaRPr lang="es-ES" altLang="en-US"/>
          </a:p>
        </p:txBody>
      </p:sp>
    </p:spTree>
    <p:extLst>
      <p:ext uri="{BB962C8B-B14F-4D97-AF65-F5344CB8AC3E}">
        <p14:creationId xmlns:p14="http://schemas.microsoft.com/office/powerpoint/2010/main" val="2994475256"/>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824950" y="1766538"/>
            <a:ext cx="22563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2" name="Google Shape;152;p13"/>
          <p:cNvSpPr txBox="1">
            <a:spLocks noGrp="1"/>
          </p:cNvSpPr>
          <p:nvPr>
            <p:ph type="subTitle" idx="1"/>
          </p:nvPr>
        </p:nvSpPr>
        <p:spPr>
          <a:xfrm>
            <a:off x="824950" y="2200663"/>
            <a:ext cx="2256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3"/>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13"/>
          <p:cNvGrpSpPr/>
          <p:nvPr/>
        </p:nvGrpSpPr>
        <p:grpSpPr>
          <a:xfrm>
            <a:off x="265826" y="81522"/>
            <a:ext cx="8601325" cy="4911152"/>
            <a:chOff x="265826" y="81522"/>
            <a:chExt cx="8601325" cy="4911152"/>
          </a:xfrm>
        </p:grpSpPr>
        <p:sp>
          <p:nvSpPr>
            <p:cNvPr id="155" name="Google Shape;155;p13"/>
            <p:cNvSpPr/>
            <p:nvPr/>
          </p:nvSpPr>
          <p:spPr>
            <a:xfrm rot="-6309003" flipH="1">
              <a:off x="286945" y="1089197"/>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rot="-9000802">
              <a:off x="8680477" y="195350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2700000">
              <a:off x="2430813" y="4726729"/>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4498256" flipH="1">
              <a:off x="8644133" y="4129024"/>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8997430" flipH="1">
              <a:off x="2338809" y="156268"/>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60" name="Google Shape;160;p13"/>
            <p:cNvSpPr/>
            <p:nvPr/>
          </p:nvSpPr>
          <p:spPr>
            <a:xfrm rot="3599254">
              <a:off x="300233" y="3338904"/>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61" name="Google Shape;161;p13"/>
            <p:cNvSpPr/>
            <p:nvPr/>
          </p:nvSpPr>
          <p:spPr>
            <a:xfrm rot="-5400000" flipH="1">
              <a:off x="7444106" y="90263"/>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3607270">
              <a:off x="6083899" y="4721704"/>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
        <p:nvSpPr>
          <p:cNvPr id="163" name="Google Shape;163;p13"/>
          <p:cNvSpPr txBox="1">
            <a:spLocks noGrp="1"/>
          </p:cNvSpPr>
          <p:nvPr>
            <p:ph type="title" idx="2"/>
          </p:nvPr>
        </p:nvSpPr>
        <p:spPr>
          <a:xfrm>
            <a:off x="3443850" y="1760575"/>
            <a:ext cx="22563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4" name="Google Shape;164;p13"/>
          <p:cNvSpPr txBox="1">
            <a:spLocks noGrp="1"/>
          </p:cNvSpPr>
          <p:nvPr>
            <p:ph type="subTitle" idx="3"/>
          </p:nvPr>
        </p:nvSpPr>
        <p:spPr>
          <a:xfrm>
            <a:off x="3443850" y="2194700"/>
            <a:ext cx="2256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3"/>
          <p:cNvSpPr txBox="1">
            <a:spLocks noGrp="1"/>
          </p:cNvSpPr>
          <p:nvPr>
            <p:ph type="title" idx="4"/>
          </p:nvPr>
        </p:nvSpPr>
        <p:spPr>
          <a:xfrm>
            <a:off x="6062750" y="1761450"/>
            <a:ext cx="22563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6" name="Google Shape;166;p13"/>
          <p:cNvSpPr txBox="1">
            <a:spLocks noGrp="1"/>
          </p:cNvSpPr>
          <p:nvPr>
            <p:ph type="subTitle" idx="5"/>
          </p:nvPr>
        </p:nvSpPr>
        <p:spPr>
          <a:xfrm>
            <a:off x="6062750" y="2195575"/>
            <a:ext cx="2256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3"/>
          <p:cNvSpPr txBox="1">
            <a:spLocks noGrp="1"/>
          </p:cNvSpPr>
          <p:nvPr>
            <p:ph type="title" idx="6"/>
          </p:nvPr>
        </p:nvSpPr>
        <p:spPr>
          <a:xfrm>
            <a:off x="824950" y="3487638"/>
            <a:ext cx="22563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8" name="Google Shape;168;p13"/>
          <p:cNvSpPr txBox="1">
            <a:spLocks noGrp="1"/>
          </p:cNvSpPr>
          <p:nvPr>
            <p:ph type="subTitle" idx="7"/>
          </p:nvPr>
        </p:nvSpPr>
        <p:spPr>
          <a:xfrm>
            <a:off x="824950" y="3921763"/>
            <a:ext cx="2256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13"/>
          <p:cNvSpPr txBox="1">
            <a:spLocks noGrp="1"/>
          </p:cNvSpPr>
          <p:nvPr>
            <p:ph type="title" idx="8"/>
          </p:nvPr>
        </p:nvSpPr>
        <p:spPr>
          <a:xfrm>
            <a:off x="3443850" y="3487638"/>
            <a:ext cx="22563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0" name="Google Shape;170;p13"/>
          <p:cNvSpPr txBox="1">
            <a:spLocks noGrp="1"/>
          </p:cNvSpPr>
          <p:nvPr>
            <p:ph type="subTitle" idx="9"/>
          </p:nvPr>
        </p:nvSpPr>
        <p:spPr>
          <a:xfrm>
            <a:off x="3443850" y="3921763"/>
            <a:ext cx="2256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13"/>
          <p:cNvSpPr txBox="1">
            <a:spLocks noGrp="1"/>
          </p:cNvSpPr>
          <p:nvPr>
            <p:ph type="title" idx="13"/>
          </p:nvPr>
        </p:nvSpPr>
        <p:spPr>
          <a:xfrm>
            <a:off x="6062750" y="3487638"/>
            <a:ext cx="22563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2" name="Google Shape;172;p13"/>
          <p:cNvSpPr txBox="1">
            <a:spLocks noGrp="1"/>
          </p:cNvSpPr>
          <p:nvPr>
            <p:ph type="subTitle" idx="14"/>
          </p:nvPr>
        </p:nvSpPr>
        <p:spPr>
          <a:xfrm>
            <a:off x="6062750" y="3921763"/>
            <a:ext cx="2256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13"/>
          <p:cNvSpPr txBox="1">
            <a:spLocks noGrp="1"/>
          </p:cNvSpPr>
          <p:nvPr>
            <p:ph type="title" idx="15"/>
          </p:nvPr>
        </p:nvSpPr>
        <p:spPr>
          <a:xfrm>
            <a:off x="720000" y="535000"/>
            <a:ext cx="7704000" cy="3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4" name="Google Shape;174;p13"/>
          <p:cNvSpPr txBox="1">
            <a:spLocks noGrp="1"/>
          </p:cNvSpPr>
          <p:nvPr>
            <p:ph type="title" idx="16" hasCustomPrompt="1"/>
          </p:nvPr>
        </p:nvSpPr>
        <p:spPr>
          <a:xfrm>
            <a:off x="833625" y="1405850"/>
            <a:ext cx="22563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75" name="Google Shape;175;p13"/>
          <p:cNvSpPr txBox="1">
            <a:spLocks noGrp="1"/>
          </p:cNvSpPr>
          <p:nvPr>
            <p:ph type="title" idx="17" hasCustomPrompt="1"/>
          </p:nvPr>
        </p:nvSpPr>
        <p:spPr>
          <a:xfrm>
            <a:off x="3452513" y="1405850"/>
            <a:ext cx="22563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76" name="Google Shape;176;p13"/>
          <p:cNvSpPr txBox="1">
            <a:spLocks noGrp="1"/>
          </p:cNvSpPr>
          <p:nvPr>
            <p:ph type="title" idx="18" hasCustomPrompt="1"/>
          </p:nvPr>
        </p:nvSpPr>
        <p:spPr>
          <a:xfrm>
            <a:off x="6071425" y="1405850"/>
            <a:ext cx="22563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77" name="Google Shape;177;p13"/>
          <p:cNvSpPr txBox="1">
            <a:spLocks noGrp="1"/>
          </p:cNvSpPr>
          <p:nvPr>
            <p:ph type="title" idx="19" hasCustomPrompt="1"/>
          </p:nvPr>
        </p:nvSpPr>
        <p:spPr>
          <a:xfrm>
            <a:off x="833625" y="3100225"/>
            <a:ext cx="22563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78" name="Google Shape;178;p13"/>
          <p:cNvSpPr txBox="1">
            <a:spLocks noGrp="1"/>
          </p:cNvSpPr>
          <p:nvPr>
            <p:ph type="title" idx="20" hasCustomPrompt="1"/>
          </p:nvPr>
        </p:nvSpPr>
        <p:spPr>
          <a:xfrm>
            <a:off x="3452525" y="3100225"/>
            <a:ext cx="22563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79" name="Google Shape;179;p13"/>
          <p:cNvSpPr txBox="1">
            <a:spLocks noGrp="1"/>
          </p:cNvSpPr>
          <p:nvPr>
            <p:ph type="title" idx="21" hasCustomPrompt="1"/>
          </p:nvPr>
        </p:nvSpPr>
        <p:spPr>
          <a:xfrm>
            <a:off x="6071425" y="3100225"/>
            <a:ext cx="22563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28"/>
        <p:cNvGrpSpPr/>
        <p:nvPr/>
      </p:nvGrpSpPr>
      <p:grpSpPr>
        <a:xfrm>
          <a:off x="0" y="0"/>
          <a:ext cx="0" cy="0"/>
          <a:chOff x="0" y="0"/>
          <a:chExt cx="0" cy="0"/>
        </a:xfrm>
      </p:grpSpPr>
      <p:sp>
        <p:nvSpPr>
          <p:cNvPr id="229" name="Google Shape;229;p17"/>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17"/>
          <p:cNvSpPr txBox="1">
            <a:spLocks noGrp="1"/>
          </p:cNvSpPr>
          <p:nvPr>
            <p:ph type="subTitle" idx="1"/>
          </p:nvPr>
        </p:nvSpPr>
        <p:spPr>
          <a:xfrm>
            <a:off x="715100" y="3206200"/>
            <a:ext cx="4354800" cy="80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31" name="Google Shape;231;p17"/>
          <p:cNvGrpSpPr/>
          <p:nvPr/>
        </p:nvGrpSpPr>
        <p:grpSpPr>
          <a:xfrm rot="10800000">
            <a:off x="265826" y="81522"/>
            <a:ext cx="8601325" cy="4911152"/>
            <a:chOff x="265826" y="81522"/>
            <a:chExt cx="8601325" cy="4911152"/>
          </a:xfrm>
        </p:grpSpPr>
        <p:sp>
          <p:nvSpPr>
            <p:cNvPr id="232" name="Google Shape;232;p17"/>
            <p:cNvSpPr/>
            <p:nvPr/>
          </p:nvSpPr>
          <p:spPr>
            <a:xfrm rot="-6309003" flipH="1">
              <a:off x="286945" y="1089197"/>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rot="-9000802">
              <a:off x="8680477" y="195350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rot="2700000">
              <a:off x="2430813" y="4726729"/>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rot="4498256" flipH="1">
              <a:off x="8644133" y="4129024"/>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rot="8997430" flipH="1">
              <a:off x="2338809" y="156268"/>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 name="Google Shape;237;p17"/>
            <p:cNvSpPr/>
            <p:nvPr/>
          </p:nvSpPr>
          <p:spPr>
            <a:xfrm rot="3599254">
              <a:off x="300233" y="3338904"/>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 name="Google Shape;238;p17"/>
            <p:cNvSpPr/>
            <p:nvPr/>
          </p:nvSpPr>
          <p:spPr>
            <a:xfrm rot="-5400000" flipH="1">
              <a:off x="7444106" y="90263"/>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rot="-3607270">
              <a:off x="6083899" y="4721704"/>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
        <p:nvSpPr>
          <p:cNvPr id="240" name="Google Shape;240;p17"/>
          <p:cNvSpPr txBox="1">
            <a:spLocks noGrp="1"/>
          </p:cNvSpPr>
          <p:nvPr>
            <p:ph type="title"/>
          </p:nvPr>
        </p:nvSpPr>
        <p:spPr>
          <a:xfrm>
            <a:off x="999225" y="1433200"/>
            <a:ext cx="3796500" cy="137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2"/>
        </a:solidFill>
        <a:effectLst/>
      </p:bgPr>
    </p:bg>
    <p:spTree>
      <p:nvGrpSpPr>
        <p:cNvPr id="1" name="Shape 516"/>
        <p:cNvGrpSpPr/>
        <p:nvPr/>
      </p:nvGrpSpPr>
      <p:grpSpPr>
        <a:xfrm>
          <a:off x="0" y="0"/>
          <a:ext cx="0" cy="0"/>
          <a:chOff x="0" y="0"/>
          <a:chExt cx="0" cy="0"/>
        </a:xfrm>
      </p:grpSpPr>
      <p:sp>
        <p:nvSpPr>
          <p:cNvPr id="517" name="Google Shape;517;p36"/>
          <p:cNvSpPr/>
          <p:nvPr/>
        </p:nvSpPr>
        <p:spPr>
          <a:xfrm flipH="1">
            <a:off x="-355415" y="-127775"/>
            <a:ext cx="2572341" cy="1699460"/>
          </a:xfrm>
          <a:custGeom>
            <a:avLst/>
            <a:gdLst/>
            <a:ahLst/>
            <a:cxnLst/>
            <a:rect l="l" t="t" r="r" b="b"/>
            <a:pathLst>
              <a:path w="299894" h="153208" extrusionOk="0">
                <a:moveTo>
                  <a:pt x="142383" y="1"/>
                </a:moveTo>
                <a:cubicBezTo>
                  <a:pt x="81615" y="1"/>
                  <a:pt x="19971" y="6014"/>
                  <a:pt x="12664" y="18362"/>
                </a:cubicBezTo>
                <a:cubicBezTo>
                  <a:pt x="3569" y="33768"/>
                  <a:pt x="0" y="65276"/>
                  <a:pt x="21586" y="80029"/>
                </a:cubicBezTo>
                <a:cubicBezTo>
                  <a:pt x="28350" y="84657"/>
                  <a:pt x="36171" y="86309"/>
                  <a:pt x="44699" y="86309"/>
                </a:cubicBezTo>
                <a:cubicBezTo>
                  <a:pt x="63440" y="86309"/>
                  <a:pt x="85600" y="78331"/>
                  <a:pt x="107494" y="76417"/>
                </a:cubicBezTo>
                <a:cubicBezTo>
                  <a:pt x="110616" y="76140"/>
                  <a:pt x="113576" y="75997"/>
                  <a:pt x="116396" y="75997"/>
                </a:cubicBezTo>
                <a:cubicBezTo>
                  <a:pt x="142309" y="75997"/>
                  <a:pt x="156362" y="88078"/>
                  <a:pt x="175123" y="118849"/>
                </a:cubicBezTo>
                <a:cubicBezTo>
                  <a:pt x="188435" y="140719"/>
                  <a:pt x="213682" y="153208"/>
                  <a:pt x="238295" y="153208"/>
                </a:cubicBezTo>
                <a:cubicBezTo>
                  <a:pt x="251983" y="153208"/>
                  <a:pt x="265475" y="149345"/>
                  <a:pt x="276611" y="141087"/>
                </a:cubicBezTo>
                <a:cubicBezTo>
                  <a:pt x="299894" y="123897"/>
                  <a:pt x="292365" y="30112"/>
                  <a:pt x="262336" y="13270"/>
                </a:cubicBezTo>
                <a:cubicBezTo>
                  <a:pt x="246780" y="4494"/>
                  <a:pt x="194909" y="1"/>
                  <a:pt x="142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862475" y="-205750"/>
            <a:ext cx="2572341" cy="1699460"/>
          </a:xfrm>
          <a:custGeom>
            <a:avLst/>
            <a:gdLst/>
            <a:ahLst/>
            <a:cxnLst/>
            <a:rect l="l" t="t" r="r" b="b"/>
            <a:pathLst>
              <a:path w="299894" h="153208" extrusionOk="0">
                <a:moveTo>
                  <a:pt x="142383" y="1"/>
                </a:moveTo>
                <a:cubicBezTo>
                  <a:pt x="81615" y="1"/>
                  <a:pt x="19971" y="6014"/>
                  <a:pt x="12664" y="18362"/>
                </a:cubicBezTo>
                <a:cubicBezTo>
                  <a:pt x="3569" y="33768"/>
                  <a:pt x="0" y="65276"/>
                  <a:pt x="21586" y="80029"/>
                </a:cubicBezTo>
                <a:cubicBezTo>
                  <a:pt x="28350" y="84657"/>
                  <a:pt x="36171" y="86309"/>
                  <a:pt x="44699" y="86309"/>
                </a:cubicBezTo>
                <a:cubicBezTo>
                  <a:pt x="63440" y="86309"/>
                  <a:pt x="85600" y="78331"/>
                  <a:pt x="107494" y="76417"/>
                </a:cubicBezTo>
                <a:cubicBezTo>
                  <a:pt x="110616" y="76140"/>
                  <a:pt x="113576" y="75997"/>
                  <a:pt x="116396" y="75997"/>
                </a:cubicBezTo>
                <a:cubicBezTo>
                  <a:pt x="142309" y="75997"/>
                  <a:pt x="156362" y="88078"/>
                  <a:pt x="175123" y="118849"/>
                </a:cubicBezTo>
                <a:cubicBezTo>
                  <a:pt x="188435" y="140719"/>
                  <a:pt x="213682" y="153208"/>
                  <a:pt x="238295" y="153208"/>
                </a:cubicBezTo>
                <a:cubicBezTo>
                  <a:pt x="251983" y="153208"/>
                  <a:pt x="265475" y="149345"/>
                  <a:pt x="276611" y="141087"/>
                </a:cubicBezTo>
                <a:cubicBezTo>
                  <a:pt x="299894" y="123897"/>
                  <a:pt x="292365" y="30112"/>
                  <a:pt x="262336" y="13270"/>
                </a:cubicBezTo>
                <a:cubicBezTo>
                  <a:pt x="246780" y="4494"/>
                  <a:pt x="194909" y="1"/>
                  <a:pt x="142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20" name="Google Shape;520;p36"/>
          <p:cNvSpPr txBox="1">
            <a:spLocks noGrp="1"/>
          </p:cNvSpPr>
          <p:nvPr>
            <p:ph type="title"/>
          </p:nvPr>
        </p:nvSpPr>
        <p:spPr>
          <a:xfrm>
            <a:off x="720000" y="1809850"/>
            <a:ext cx="7704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1" name="Google Shape;521;p36"/>
          <p:cNvSpPr txBox="1">
            <a:spLocks noGrp="1"/>
          </p:cNvSpPr>
          <p:nvPr>
            <p:ph type="subTitle" idx="1"/>
          </p:nvPr>
        </p:nvSpPr>
        <p:spPr>
          <a:xfrm>
            <a:off x="720025" y="4167638"/>
            <a:ext cx="7704000" cy="27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2" name="Google Shape;522;p36"/>
          <p:cNvGrpSpPr/>
          <p:nvPr/>
        </p:nvGrpSpPr>
        <p:grpSpPr>
          <a:xfrm rot="10800000">
            <a:off x="265826" y="149717"/>
            <a:ext cx="8601325" cy="4616249"/>
            <a:chOff x="265826" y="198451"/>
            <a:chExt cx="8601325" cy="4616249"/>
          </a:xfrm>
        </p:grpSpPr>
        <p:sp>
          <p:nvSpPr>
            <p:cNvPr id="523" name="Google Shape;523;p36"/>
            <p:cNvSpPr/>
            <p:nvPr/>
          </p:nvSpPr>
          <p:spPr>
            <a:xfrm rot="4490997" flipH="1">
              <a:off x="8051109" y="3219366"/>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rot="1799198">
              <a:off x="317471" y="281323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rot="-6301744" flipH="1">
              <a:off x="280802" y="644828"/>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rot="-1802570" flipH="1">
              <a:off x="6405574" y="4633964"/>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27" name="Google Shape;527;p36"/>
            <p:cNvSpPr/>
            <p:nvPr/>
          </p:nvSpPr>
          <p:spPr>
            <a:xfrm rot="-7200746">
              <a:off x="8701352" y="1470252"/>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28" name="Google Shape;528;p36"/>
            <p:cNvSpPr/>
            <p:nvPr/>
          </p:nvSpPr>
          <p:spPr>
            <a:xfrm rot="5400000" flipH="1">
              <a:off x="2989364" y="4513177"/>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rot="7192730">
              <a:off x="2955738" y="216502"/>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
        <p:nvSpPr>
          <p:cNvPr id="530" name="Google Shape;530;p36"/>
          <p:cNvSpPr txBox="1">
            <a:spLocks noGrp="1"/>
          </p:cNvSpPr>
          <p:nvPr>
            <p:ph type="title" idx="2" hasCustomPrompt="1"/>
          </p:nvPr>
        </p:nvSpPr>
        <p:spPr>
          <a:xfrm>
            <a:off x="729450" y="532125"/>
            <a:ext cx="7684500" cy="12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
  <p:cSld name="BLANK_1_1_1_1_1_1_1">
    <p:bg>
      <p:bgPr>
        <a:solidFill>
          <a:schemeClr val="lt2"/>
        </a:solidFill>
        <a:effectLst/>
      </p:bgPr>
    </p:bg>
    <p:spTree>
      <p:nvGrpSpPr>
        <p:cNvPr id="1" name="Shape 611"/>
        <p:cNvGrpSpPr/>
        <p:nvPr/>
      </p:nvGrpSpPr>
      <p:grpSpPr>
        <a:xfrm>
          <a:off x="0" y="0"/>
          <a:ext cx="0" cy="0"/>
          <a:chOff x="0" y="0"/>
          <a:chExt cx="0" cy="0"/>
        </a:xfrm>
      </p:grpSpPr>
      <p:sp>
        <p:nvSpPr>
          <p:cNvPr id="612" name="Google Shape;612;p4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13" name="Google Shape;613;p42"/>
          <p:cNvGrpSpPr/>
          <p:nvPr/>
        </p:nvGrpSpPr>
        <p:grpSpPr>
          <a:xfrm rot="10800000">
            <a:off x="265826" y="149717"/>
            <a:ext cx="8601325" cy="4664983"/>
            <a:chOff x="265826" y="149717"/>
            <a:chExt cx="8601325" cy="4664983"/>
          </a:xfrm>
        </p:grpSpPr>
        <p:sp>
          <p:nvSpPr>
            <p:cNvPr id="614" name="Google Shape;614;p42"/>
            <p:cNvSpPr/>
            <p:nvPr/>
          </p:nvSpPr>
          <p:spPr>
            <a:xfrm rot="4490997" flipH="1">
              <a:off x="8051109" y="3219366"/>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p:nvPr/>
          </p:nvSpPr>
          <p:spPr>
            <a:xfrm rot="1799198">
              <a:off x="317471" y="281323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2"/>
            <p:cNvSpPr/>
            <p:nvPr/>
          </p:nvSpPr>
          <p:spPr>
            <a:xfrm rot="-8100000">
              <a:off x="6394266" y="172805"/>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p:nvPr/>
          </p:nvSpPr>
          <p:spPr>
            <a:xfrm rot="-6301744" flipH="1">
              <a:off x="280802" y="644828"/>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2"/>
            <p:cNvSpPr/>
            <p:nvPr/>
          </p:nvSpPr>
          <p:spPr>
            <a:xfrm rot="-1802570" flipH="1">
              <a:off x="6405574" y="4633964"/>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19" name="Google Shape;619;p42"/>
            <p:cNvSpPr/>
            <p:nvPr/>
          </p:nvSpPr>
          <p:spPr>
            <a:xfrm rot="-7200746">
              <a:off x="8701352" y="1470252"/>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20" name="Google Shape;620;p42"/>
            <p:cNvSpPr/>
            <p:nvPr/>
          </p:nvSpPr>
          <p:spPr>
            <a:xfrm rot="5400000" flipH="1">
              <a:off x="2989364" y="4513177"/>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2"/>
            <p:cNvSpPr/>
            <p:nvPr/>
          </p:nvSpPr>
          <p:spPr>
            <a:xfrm rot="7192730">
              <a:off x="2955738" y="216502"/>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622"/>
        <p:cNvGrpSpPr/>
        <p:nvPr/>
      </p:nvGrpSpPr>
      <p:grpSpPr>
        <a:xfrm>
          <a:off x="0" y="0"/>
          <a:ext cx="0" cy="0"/>
          <a:chOff x="0" y="0"/>
          <a:chExt cx="0" cy="0"/>
        </a:xfrm>
      </p:grpSpPr>
      <p:sp>
        <p:nvSpPr>
          <p:cNvPr id="623" name="Google Shape;623;p43"/>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24" name="Google Shape;624;p43"/>
          <p:cNvGrpSpPr/>
          <p:nvPr/>
        </p:nvGrpSpPr>
        <p:grpSpPr>
          <a:xfrm>
            <a:off x="265826" y="149717"/>
            <a:ext cx="8601325" cy="4664983"/>
            <a:chOff x="265826" y="149717"/>
            <a:chExt cx="8601325" cy="4664983"/>
          </a:xfrm>
        </p:grpSpPr>
        <p:sp>
          <p:nvSpPr>
            <p:cNvPr id="625" name="Google Shape;625;p43"/>
            <p:cNvSpPr/>
            <p:nvPr/>
          </p:nvSpPr>
          <p:spPr>
            <a:xfrm rot="4490997" flipH="1">
              <a:off x="8051109" y="3219366"/>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rot="1799198">
              <a:off x="317471" y="281323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rot="-8100000">
              <a:off x="6394266" y="172805"/>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rot="-6301744" flipH="1">
              <a:off x="280802" y="644828"/>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rot="-1802570" flipH="1">
              <a:off x="6405574" y="4633964"/>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30" name="Google Shape;630;p43"/>
            <p:cNvSpPr/>
            <p:nvPr/>
          </p:nvSpPr>
          <p:spPr>
            <a:xfrm rot="-7200746">
              <a:off x="8701352" y="1470252"/>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31" name="Google Shape;631;p43"/>
            <p:cNvSpPr/>
            <p:nvPr/>
          </p:nvSpPr>
          <p:spPr>
            <a:xfrm rot="5400000" flipH="1">
              <a:off x="2989364" y="4513177"/>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rot="7192730">
              <a:off x="2955738" y="216502"/>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1"/>
        </a:solidFill>
        <a:effectLst/>
      </p:bgPr>
    </p:bg>
    <p:spTree>
      <p:nvGrpSpPr>
        <p:cNvPr id="1" name="Shape 633"/>
        <p:cNvGrpSpPr/>
        <p:nvPr/>
      </p:nvGrpSpPr>
      <p:grpSpPr>
        <a:xfrm>
          <a:off x="0" y="0"/>
          <a:ext cx="0" cy="0"/>
          <a:chOff x="0" y="0"/>
          <a:chExt cx="0" cy="0"/>
        </a:xfrm>
      </p:grpSpPr>
      <p:sp>
        <p:nvSpPr>
          <p:cNvPr id="634" name="Google Shape;634;p44"/>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35" name="Google Shape;635;p44"/>
          <p:cNvGrpSpPr/>
          <p:nvPr/>
        </p:nvGrpSpPr>
        <p:grpSpPr>
          <a:xfrm rot="10800000">
            <a:off x="265826" y="149717"/>
            <a:ext cx="8601325" cy="4664983"/>
            <a:chOff x="265826" y="149717"/>
            <a:chExt cx="8601325" cy="4664983"/>
          </a:xfrm>
        </p:grpSpPr>
        <p:sp>
          <p:nvSpPr>
            <p:cNvPr id="636" name="Google Shape;636;p44"/>
            <p:cNvSpPr/>
            <p:nvPr/>
          </p:nvSpPr>
          <p:spPr>
            <a:xfrm rot="4490997" flipH="1">
              <a:off x="8051109" y="3219366"/>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4"/>
            <p:cNvSpPr/>
            <p:nvPr/>
          </p:nvSpPr>
          <p:spPr>
            <a:xfrm rot="1799198">
              <a:off x="317471" y="281323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4"/>
            <p:cNvSpPr/>
            <p:nvPr/>
          </p:nvSpPr>
          <p:spPr>
            <a:xfrm rot="-8100000">
              <a:off x="6394266" y="172805"/>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rot="-6301744" flipH="1">
              <a:off x="280802" y="644828"/>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rot="-1802570" flipH="1">
              <a:off x="6405574" y="4633964"/>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41" name="Google Shape;641;p44"/>
            <p:cNvSpPr/>
            <p:nvPr/>
          </p:nvSpPr>
          <p:spPr>
            <a:xfrm rot="-7200746">
              <a:off x="8701352" y="1470252"/>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42" name="Google Shape;642;p44"/>
            <p:cNvSpPr/>
            <p:nvPr/>
          </p:nvSpPr>
          <p:spPr>
            <a:xfrm rot="5400000" flipH="1">
              <a:off x="2989364" y="4513177"/>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rot="7192730">
              <a:off x="2955738" y="216502"/>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26"/>
        <p:cNvGrpSpPr/>
        <p:nvPr/>
      </p:nvGrpSpPr>
      <p:grpSpPr>
        <a:xfrm>
          <a:off x="0" y="0"/>
          <a:ext cx="0" cy="0"/>
          <a:chOff x="0" y="0"/>
          <a:chExt cx="0" cy="0"/>
        </a:xfrm>
      </p:grpSpPr>
      <p:sp>
        <p:nvSpPr>
          <p:cNvPr id="27" name="Google Shape;27;p3"/>
          <p:cNvSpPr/>
          <p:nvPr/>
        </p:nvSpPr>
        <p:spPr>
          <a:xfrm rot="10800000" flipH="1">
            <a:off x="7128100" y="-308"/>
            <a:ext cx="2015872" cy="1798808"/>
          </a:xfrm>
          <a:custGeom>
            <a:avLst/>
            <a:gdLst/>
            <a:ahLst/>
            <a:cxnLst/>
            <a:rect l="l" t="t" r="r" b="b"/>
            <a:pathLst>
              <a:path w="233251" h="208075" extrusionOk="0">
                <a:moveTo>
                  <a:pt x="207344" y="1"/>
                </a:moveTo>
                <a:cubicBezTo>
                  <a:pt x="177534" y="1"/>
                  <a:pt x="127489" y="7384"/>
                  <a:pt x="87031" y="50025"/>
                </a:cubicBezTo>
                <a:cubicBezTo>
                  <a:pt x="29785" y="110397"/>
                  <a:pt x="47740" y="142336"/>
                  <a:pt x="0" y="208074"/>
                </a:cubicBezTo>
                <a:lnTo>
                  <a:pt x="233251" y="208074"/>
                </a:lnTo>
                <a:lnTo>
                  <a:pt x="233251" y="2073"/>
                </a:lnTo>
                <a:cubicBezTo>
                  <a:pt x="233251" y="2073"/>
                  <a:pt x="223137" y="1"/>
                  <a:pt x="207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title"/>
          </p:nvPr>
        </p:nvSpPr>
        <p:spPr>
          <a:xfrm>
            <a:off x="720025" y="1949013"/>
            <a:ext cx="7704000" cy="39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subTitle" idx="1"/>
          </p:nvPr>
        </p:nvSpPr>
        <p:spPr>
          <a:xfrm>
            <a:off x="720025" y="2705975"/>
            <a:ext cx="7704000" cy="27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Nunito ExtraBold"/>
              <a:buNone/>
              <a:defRPr sz="1800"/>
            </a:lvl1pPr>
            <a:lvl2pPr lvl="1"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2pPr>
            <a:lvl3pPr lvl="2"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3pPr>
            <a:lvl4pPr lvl="3"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4pPr>
            <a:lvl5pPr lvl="4"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5pPr>
            <a:lvl6pPr lvl="5"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6pPr>
            <a:lvl7pPr lvl="6"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7pPr>
            <a:lvl8pPr lvl="7"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8pPr>
            <a:lvl9pPr lvl="8" algn="ctr" rtl="0">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9pPr>
          </a:lstStyle>
          <a:p>
            <a:endParaRPr/>
          </a:p>
        </p:txBody>
      </p:sp>
      <p:sp>
        <p:nvSpPr>
          <p:cNvPr id="30" name="Google Shape;30;p3"/>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3"/>
          <p:cNvSpPr/>
          <p:nvPr/>
        </p:nvSpPr>
        <p:spPr>
          <a:xfrm rot="10800000">
            <a:off x="228" y="212"/>
            <a:ext cx="2015872" cy="1798288"/>
          </a:xfrm>
          <a:custGeom>
            <a:avLst/>
            <a:gdLst/>
            <a:ahLst/>
            <a:cxnLst/>
            <a:rect l="l" t="t" r="r" b="b"/>
            <a:pathLst>
              <a:path w="233251" h="208075" extrusionOk="0">
                <a:moveTo>
                  <a:pt x="207344" y="1"/>
                </a:moveTo>
                <a:cubicBezTo>
                  <a:pt x="177534" y="1"/>
                  <a:pt x="127489" y="7384"/>
                  <a:pt x="87031" y="50025"/>
                </a:cubicBezTo>
                <a:cubicBezTo>
                  <a:pt x="29785" y="110397"/>
                  <a:pt x="47740" y="142336"/>
                  <a:pt x="0" y="208074"/>
                </a:cubicBezTo>
                <a:lnTo>
                  <a:pt x="233251" y="208074"/>
                </a:lnTo>
                <a:lnTo>
                  <a:pt x="233251" y="2073"/>
                </a:lnTo>
                <a:cubicBezTo>
                  <a:pt x="233251" y="2073"/>
                  <a:pt x="223137" y="1"/>
                  <a:pt x="207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9899659">
            <a:off x="8518550" y="245820"/>
            <a:ext cx="403640" cy="289295"/>
          </a:xfrm>
          <a:custGeom>
            <a:avLst/>
            <a:gdLst/>
            <a:ahLst/>
            <a:cxnLst/>
            <a:rect l="l" t="t" r="r" b="b"/>
            <a:pathLst>
              <a:path w="216598" h="155899" extrusionOk="0">
                <a:moveTo>
                  <a:pt x="88020" y="0"/>
                </a:moveTo>
                <a:cubicBezTo>
                  <a:pt x="69488" y="0"/>
                  <a:pt x="51028" y="6505"/>
                  <a:pt x="35651" y="21882"/>
                </a:cubicBezTo>
                <a:cubicBezTo>
                  <a:pt x="0" y="57532"/>
                  <a:pt x="52721" y="155899"/>
                  <a:pt x="113272" y="155899"/>
                </a:cubicBezTo>
                <a:cubicBezTo>
                  <a:pt x="128447" y="155899"/>
                  <a:pt x="144113" y="149721"/>
                  <a:pt x="159003" y="134830"/>
                </a:cubicBezTo>
                <a:cubicBezTo>
                  <a:pt x="216598" y="77236"/>
                  <a:pt x="151879" y="0"/>
                  <a:pt x="880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a:off x="265826" y="149717"/>
            <a:ext cx="8601325" cy="4664983"/>
            <a:chOff x="265826" y="149717"/>
            <a:chExt cx="8601325" cy="4664983"/>
          </a:xfrm>
        </p:grpSpPr>
        <p:sp>
          <p:nvSpPr>
            <p:cNvPr id="34" name="Google Shape;34;p3"/>
            <p:cNvSpPr/>
            <p:nvPr/>
          </p:nvSpPr>
          <p:spPr>
            <a:xfrm rot="4490997" flipH="1">
              <a:off x="8051109" y="3219366"/>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799198">
              <a:off x="317471" y="281323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8100000">
              <a:off x="6394266" y="172805"/>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6301744" flipH="1">
              <a:off x="280802" y="644828"/>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802570" flipH="1">
              <a:off x="6405574" y="4633964"/>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9" name="Google Shape;39;p3"/>
            <p:cNvSpPr/>
            <p:nvPr/>
          </p:nvSpPr>
          <p:spPr>
            <a:xfrm rot="-7200746">
              <a:off x="8701352" y="1470252"/>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40" name="Google Shape;40;p3"/>
            <p:cNvSpPr/>
            <p:nvPr/>
          </p:nvSpPr>
          <p:spPr>
            <a:xfrm rot="5400000" flipH="1">
              <a:off x="2398989" y="4513177"/>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7192730">
              <a:off x="2955738" y="216502"/>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
        <p:nvSpPr>
          <p:cNvPr id="42" name="Google Shape;42;p3"/>
          <p:cNvSpPr txBox="1">
            <a:spLocks noGrp="1"/>
          </p:cNvSpPr>
          <p:nvPr>
            <p:ph type="title" idx="2" hasCustomPrompt="1"/>
          </p:nvPr>
        </p:nvSpPr>
        <p:spPr>
          <a:xfrm>
            <a:off x="729450" y="532125"/>
            <a:ext cx="7684500" cy="12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extLst>
      <p:ext uri="{BB962C8B-B14F-4D97-AF65-F5344CB8AC3E}">
        <p14:creationId xmlns:p14="http://schemas.microsoft.com/office/powerpoint/2010/main" val="254059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17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b="1">
                <a:solidFill>
                  <a:schemeClr val="dk2"/>
                </a:solidFill>
                <a:latin typeface="Nunito"/>
                <a:ea typeface="Nunito"/>
                <a:cs typeface="Nunito"/>
                <a:sym typeface="Nunito"/>
              </a:defRPr>
            </a:lvl1pPr>
            <a:lvl2pPr lvl="1" algn="r" rtl="0">
              <a:buNone/>
              <a:defRPr sz="1300" b="1">
                <a:solidFill>
                  <a:schemeClr val="dk2"/>
                </a:solidFill>
                <a:latin typeface="Nunito"/>
                <a:ea typeface="Nunito"/>
                <a:cs typeface="Nunito"/>
                <a:sym typeface="Nunito"/>
              </a:defRPr>
            </a:lvl2pPr>
            <a:lvl3pPr lvl="2" algn="r" rtl="0">
              <a:buNone/>
              <a:defRPr sz="1300" b="1">
                <a:solidFill>
                  <a:schemeClr val="dk2"/>
                </a:solidFill>
                <a:latin typeface="Nunito"/>
                <a:ea typeface="Nunito"/>
                <a:cs typeface="Nunito"/>
                <a:sym typeface="Nunito"/>
              </a:defRPr>
            </a:lvl3pPr>
            <a:lvl4pPr lvl="3" algn="r" rtl="0">
              <a:buNone/>
              <a:defRPr sz="1300" b="1">
                <a:solidFill>
                  <a:schemeClr val="dk2"/>
                </a:solidFill>
                <a:latin typeface="Nunito"/>
                <a:ea typeface="Nunito"/>
                <a:cs typeface="Nunito"/>
                <a:sym typeface="Nunito"/>
              </a:defRPr>
            </a:lvl4pPr>
            <a:lvl5pPr lvl="4" algn="r" rtl="0">
              <a:buNone/>
              <a:defRPr sz="1300" b="1">
                <a:solidFill>
                  <a:schemeClr val="dk2"/>
                </a:solidFill>
                <a:latin typeface="Nunito"/>
                <a:ea typeface="Nunito"/>
                <a:cs typeface="Nunito"/>
                <a:sym typeface="Nunito"/>
              </a:defRPr>
            </a:lvl5pPr>
            <a:lvl6pPr lvl="5" algn="r" rtl="0">
              <a:buNone/>
              <a:defRPr sz="1300" b="1">
                <a:solidFill>
                  <a:schemeClr val="dk2"/>
                </a:solidFill>
                <a:latin typeface="Nunito"/>
                <a:ea typeface="Nunito"/>
                <a:cs typeface="Nunito"/>
                <a:sym typeface="Nunito"/>
              </a:defRPr>
            </a:lvl6pPr>
            <a:lvl7pPr lvl="6" algn="r" rtl="0">
              <a:buNone/>
              <a:defRPr sz="1300" b="1">
                <a:solidFill>
                  <a:schemeClr val="dk2"/>
                </a:solidFill>
                <a:latin typeface="Nunito"/>
                <a:ea typeface="Nunito"/>
                <a:cs typeface="Nunito"/>
                <a:sym typeface="Nunito"/>
              </a:defRPr>
            </a:lvl7pPr>
            <a:lvl8pPr lvl="7" algn="r" rtl="0">
              <a:buNone/>
              <a:defRPr sz="1300" b="1">
                <a:solidFill>
                  <a:schemeClr val="dk2"/>
                </a:solidFill>
                <a:latin typeface="Nunito"/>
                <a:ea typeface="Nunito"/>
                <a:cs typeface="Nunito"/>
                <a:sym typeface="Nunito"/>
              </a:defRPr>
            </a:lvl8pPr>
            <a:lvl9pPr lvl="8" algn="r" rtl="0">
              <a:buNone/>
              <a:defRPr sz="1300"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59" r:id="rId3"/>
    <p:sldLayoutId id="2147483663" r:id="rId4"/>
    <p:sldLayoutId id="2147483682" r:id="rId5"/>
    <p:sldLayoutId id="2147483688" r:id="rId6"/>
    <p:sldLayoutId id="2147483689" r:id="rId7"/>
    <p:sldLayoutId id="2147483690" r:id="rId8"/>
    <p:sldLayoutId id="214748376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5A11B28F-A113-4F03-8C8F-7FC0D67739FD}"/>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a:extLst>
              <a:ext uri="{FF2B5EF4-FFF2-40B4-BE49-F238E27FC236}">
                <a16:creationId xmlns:a16="http://schemas.microsoft.com/office/drawing/2014/main" id="{C245AE2E-B828-4F0B-BC9B-0290583F2F3C}"/>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5209B632-ED16-43BF-9332-D098F5FB1A86}"/>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1CD855CB-BC88-425E-B56B-7F735C3592D0}" type="datetimeFigureOut">
              <a:rPr lang="es-ES"/>
              <a:pPr>
                <a:defRPr/>
              </a:pPr>
              <a:t>12/04/2025</a:t>
            </a:fld>
            <a:endParaRPr lang="es-ES"/>
          </a:p>
        </p:txBody>
      </p:sp>
      <p:sp>
        <p:nvSpPr>
          <p:cNvPr id="5" name="4 Marcador de pie de página">
            <a:extLst>
              <a:ext uri="{FF2B5EF4-FFF2-40B4-BE49-F238E27FC236}">
                <a16:creationId xmlns:a16="http://schemas.microsoft.com/office/drawing/2014/main" id="{3747AE2B-0617-47D8-8F99-3759DBDF1D24}"/>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id="{0F85BF29-B5AD-49EA-A30F-647747CB3DEE}"/>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56A6DFE0-C6BF-41F4-AF3D-07625DEFB89F}" type="slidenum">
              <a:rPr lang="es-ES" altLang="en-US"/>
              <a:pPr/>
              <a:t>‹#›</a:t>
            </a:fld>
            <a:endParaRPr lang="es-ES" altLang="en-US"/>
          </a:p>
        </p:txBody>
      </p:sp>
    </p:spTree>
    <p:extLst>
      <p:ext uri="{BB962C8B-B14F-4D97-AF65-F5344CB8AC3E}">
        <p14:creationId xmlns:p14="http://schemas.microsoft.com/office/powerpoint/2010/main" val="328335105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slow">
    <p:circl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1.mp3"/><Relationship Id="rId7" Type="http://schemas.openxmlformats.org/officeDocument/2006/relationships/audio" Target="../media/audio5.wav"/><Relationship Id="rId2" Type="http://schemas.openxmlformats.org/officeDocument/2006/relationships/audio" Target="NULL" TargetMode="External"/><Relationship Id="rId1" Type="http://schemas.openxmlformats.org/officeDocument/2006/relationships/tags" Target="../tags/tag13.xml"/><Relationship Id="rId6" Type="http://schemas.openxmlformats.org/officeDocument/2006/relationships/audio" Target="../media/audio4.wav"/><Relationship Id="rId5" Type="http://schemas.openxmlformats.org/officeDocument/2006/relationships/notesSlide" Target="../notesSlides/notesSlide12.xml"/><Relationship Id="rId10" Type="http://schemas.openxmlformats.org/officeDocument/2006/relationships/image" Target="../media/image21.png"/><Relationship Id="rId4" Type="http://schemas.openxmlformats.org/officeDocument/2006/relationships/slideLayout" Target="../slideLayouts/slideLayout1.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audio" Target="../media/audio4.wav"/></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7.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8.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6.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0.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8.wmf"/><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audio" Target="../media/audio3.wav"/><Relationship Id="rId10"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FBFE91-5667-4645-9D02-027C508A2A1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1DC51B9-251E-40F6-A6D3-BF20A381B23A}" type="slidenum">
              <a:rPr kumimoji="0" lang="en-US" sz="1300" b="1" i="0" u="none" strike="noStrike" kern="0" cap="none" spc="0" normalizeH="0" baseline="0" noProof="0" smtClean="0">
                <a:ln>
                  <a:noFill/>
                </a:ln>
                <a:solidFill>
                  <a:srgbClr val="C59A72"/>
                </a:solidFill>
                <a:effectLst/>
                <a:uLnTx/>
                <a:uFillTx/>
                <a:latin typeface="Nunito"/>
                <a:sym typeface="Nuni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300" b="1" i="0" u="none" strike="noStrike" kern="0" cap="none" spc="0" normalizeH="0" baseline="0" noProof="0">
              <a:ln>
                <a:noFill/>
              </a:ln>
              <a:solidFill>
                <a:srgbClr val="C59A72"/>
              </a:solidFill>
              <a:effectLst/>
              <a:uLnTx/>
              <a:uFillTx/>
              <a:latin typeface="Nunito"/>
              <a:sym typeface="Nunito"/>
            </a:endParaRPr>
          </a:p>
        </p:txBody>
      </p:sp>
      <p:sp>
        <p:nvSpPr>
          <p:cNvPr id="4" name="Subtitle 3">
            <a:extLst>
              <a:ext uri="{FF2B5EF4-FFF2-40B4-BE49-F238E27FC236}">
                <a16:creationId xmlns:a16="http://schemas.microsoft.com/office/drawing/2014/main" id="{5F10DD4B-0CC4-43CA-A995-F13AD1241397}"/>
              </a:ext>
            </a:extLst>
          </p:cNvPr>
          <p:cNvSpPr>
            <a:spLocks noGrp="1"/>
          </p:cNvSpPr>
          <p:nvPr>
            <p:ph type="subTitle" idx="1"/>
          </p:nvPr>
        </p:nvSpPr>
        <p:spPr>
          <a:xfrm>
            <a:off x="3475293" y="2959864"/>
            <a:ext cx="2386240" cy="808500"/>
          </a:xfrm>
        </p:spPr>
        <p:txBody>
          <a:bodyPr/>
          <a:lstStyle/>
          <a:p>
            <a:r>
              <a:rPr lang="en-US" sz="4000" dirty="0">
                <a:solidFill>
                  <a:srgbClr val="000000"/>
                </a:solidFill>
              </a:rPr>
              <a:t>Period 2</a:t>
            </a:r>
          </a:p>
        </p:txBody>
      </p:sp>
      <p:sp>
        <p:nvSpPr>
          <p:cNvPr id="3" name="Title 2">
            <a:extLst>
              <a:ext uri="{FF2B5EF4-FFF2-40B4-BE49-F238E27FC236}">
                <a16:creationId xmlns:a16="http://schemas.microsoft.com/office/drawing/2014/main" id="{0FB918BB-B527-4F0F-8425-F38CC3706E46}"/>
              </a:ext>
            </a:extLst>
          </p:cNvPr>
          <p:cNvSpPr>
            <a:spLocks noGrp="1"/>
          </p:cNvSpPr>
          <p:nvPr>
            <p:ph type="title"/>
          </p:nvPr>
        </p:nvSpPr>
        <p:spPr>
          <a:xfrm>
            <a:off x="2302905" y="527379"/>
            <a:ext cx="4852936" cy="1373400"/>
          </a:xfrm>
        </p:spPr>
        <p:txBody>
          <a:bodyPr/>
          <a:lstStyle/>
          <a:p>
            <a:r>
              <a:rPr lang="en-US" sz="8800" dirty="0">
                <a:solidFill>
                  <a:srgbClr val="F99B33"/>
                </a:solidFill>
              </a:rPr>
              <a:t>Our toys</a:t>
            </a:r>
          </a:p>
        </p:txBody>
      </p:sp>
      <p:pic>
        <p:nvPicPr>
          <p:cNvPr id="5" name="Picture 12">
            <a:extLst>
              <a:ext uri="{FF2B5EF4-FFF2-40B4-BE49-F238E27FC236}">
                <a16:creationId xmlns:a16="http://schemas.microsoft.com/office/drawing/2014/main" id="{89869BA4-8A63-438B-A53D-9541915174D0}"/>
              </a:ext>
            </a:extLst>
          </p:cNvPr>
          <p:cNvPicPr>
            <a:picLocks noChangeAspect="1"/>
          </p:cNvPicPr>
          <p:nvPr/>
        </p:nvPicPr>
        <p:blipFill rotWithShape="1">
          <a:blip r:embed="rId4">
            <a:extLst>
              <a:ext uri="{28A0092B-C50C-407E-A947-70E740481C1C}">
                <a14:useLocalDpi xmlns:a14="http://schemas.microsoft.com/office/drawing/2010/main" val="0"/>
              </a:ext>
            </a:extLst>
          </a:blip>
          <a:srcRect l="24342" t="22022"/>
          <a:stretch/>
        </p:blipFill>
        <p:spPr>
          <a:xfrm>
            <a:off x="-3013" y="0"/>
            <a:ext cx="1852153" cy="1911412"/>
          </a:xfrm>
          <a:prstGeom prst="rect">
            <a:avLst/>
          </a:prstGeom>
        </p:spPr>
      </p:pic>
      <p:pic>
        <p:nvPicPr>
          <p:cNvPr id="6" name="Picture 17">
            <a:extLst>
              <a:ext uri="{FF2B5EF4-FFF2-40B4-BE49-F238E27FC236}">
                <a16:creationId xmlns:a16="http://schemas.microsoft.com/office/drawing/2014/main" id="{6201A163-20D3-4035-B07E-1796997C3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48" y="156350"/>
            <a:ext cx="707396" cy="359903"/>
          </a:xfrm>
          <a:prstGeom prst="rect">
            <a:avLst/>
          </a:prstGeom>
        </p:spPr>
      </p:pic>
      <p:sp>
        <p:nvSpPr>
          <p:cNvPr id="7" name="TextBox 19">
            <a:extLst>
              <a:ext uri="{FF2B5EF4-FFF2-40B4-BE49-F238E27FC236}">
                <a16:creationId xmlns:a16="http://schemas.microsoft.com/office/drawing/2014/main" id="{6B3207B3-94D3-43A4-9AD7-2BDF019123A6}"/>
              </a:ext>
            </a:extLst>
          </p:cNvPr>
          <p:cNvSpPr txBox="1"/>
          <p:nvPr/>
        </p:nvSpPr>
        <p:spPr>
          <a:xfrm>
            <a:off x="33257" y="341109"/>
            <a:ext cx="1574563"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80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17</a:t>
            </a:r>
          </a:p>
        </p:txBody>
      </p:sp>
      <p:pic>
        <p:nvPicPr>
          <p:cNvPr id="9" name="Picture 8">
            <a:extLst>
              <a:ext uri="{FF2B5EF4-FFF2-40B4-BE49-F238E27FC236}">
                <a16:creationId xmlns:a16="http://schemas.microsoft.com/office/drawing/2014/main" id="{63B070C4-0895-4EE0-B714-FFC63EDFF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3047" y="2115659"/>
            <a:ext cx="3205546" cy="794675"/>
          </a:xfrm>
          <a:prstGeom prst="rect">
            <a:avLst/>
          </a:prstGeom>
        </p:spPr>
      </p:pic>
      <p:sp>
        <p:nvSpPr>
          <p:cNvPr id="10" name="TextBox 9">
            <a:extLst>
              <a:ext uri="{FF2B5EF4-FFF2-40B4-BE49-F238E27FC236}">
                <a16:creationId xmlns:a16="http://schemas.microsoft.com/office/drawing/2014/main" id="{6EE42138-495D-457B-901C-EF064556EC4C}"/>
              </a:ext>
            </a:extLst>
          </p:cNvPr>
          <p:cNvSpPr txBox="1"/>
          <p:nvPr/>
        </p:nvSpPr>
        <p:spPr>
          <a:xfrm>
            <a:off x="3678222" y="2175034"/>
            <a:ext cx="21023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EADC"/>
                </a:solidFill>
                <a:effectLst/>
                <a:uLnTx/>
                <a:uFillTx/>
                <a:latin typeface="Comic Sans MS" panose="030F0702030302020204" pitchFamily="66" charset="0"/>
                <a:cs typeface="Arial"/>
                <a:sym typeface="Arial"/>
              </a:rPr>
              <a:t>LESSON 1</a:t>
            </a:r>
          </a:p>
        </p:txBody>
      </p:sp>
      <p:pic>
        <p:nvPicPr>
          <p:cNvPr id="1026" name="Picture 2">
            <a:extLst>
              <a:ext uri="{FF2B5EF4-FFF2-40B4-BE49-F238E27FC236}">
                <a16:creationId xmlns:a16="http://schemas.microsoft.com/office/drawing/2014/main" id="{53C3CF19-0C67-4C20-B165-479C088AF2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63061"/>
            <a:ext cx="3205546" cy="1568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225025C9-74E8-43BC-8CDB-656D9AA217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590"/>
          <a:stretch/>
        </p:blipFill>
        <p:spPr bwMode="auto">
          <a:xfrm>
            <a:off x="8822319" y="3763059"/>
            <a:ext cx="1968535" cy="1568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872F1869-C16E-43DF-8607-44B0818552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590"/>
          <a:stretch/>
        </p:blipFill>
        <p:spPr bwMode="auto">
          <a:xfrm>
            <a:off x="6950347" y="3763060"/>
            <a:ext cx="1968535" cy="1568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0B4C5E8-7D56-4C9A-BF91-86C04DDF46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590"/>
          <a:stretch/>
        </p:blipFill>
        <p:spPr bwMode="auto">
          <a:xfrm>
            <a:off x="5029665" y="3763060"/>
            <a:ext cx="1968535" cy="1568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0227EA5A-8335-45AE-82DE-71190A483E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590"/>
          <a:stretch/>
        </p:blipFill>
        <p:spPr bwMode="auto">
          <a:xfrm>
            <a:off x="3157693" y="3763061"/>
            <a:ext cx="1968535" cy="1568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78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01600" y="1198744"/>
            <a:ext cx="9161138" cy="2779141"/>
          </a:xfrm>
          <a:prstGeom prst="rect">
            <a:avLst/>
          </a:prstGeom>
        </p:spPr>
      </p:pic>
    </p:spTree>
    <p:custDataLst>
      <p:tags r:id="rId1"/>
    </p:custDataLst>
    <p:extLst>
      <p:ext uri="{BB962C8B-B14F-4D97-AF65-F5344CB8AC3E}">
        <p14:creationId xmlns:p14="http://schemas.microsoft.com/office/powerpoint/2010/main" val="2803945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EC99F-E8F4-45FF-953D-8836EB86F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8" name="Picture 7"/>
          <p:cNvPicPr>
            <a:picLocks noChangeAspect="1"/>
          </p:cNvPicPr>
          <p:nvPr/>
        </p:nvPicPr>
        <p:blipFill>
          <a:blip r:embed="rId4"/>
          <a:stretch>
            <a:fillRect/>
          </a:stretch>
        </p:blipFill>
        <p:spPr>
          <a:xfrm>
            <a:off x="-104499" y="862292"/>
            <a:ext cx="9161138" cy="2779141"/>
          </a:xfrm>
          <a:prstGeom prst="rect">
            <a:avLst/>
          </a:prstGeom>
        </p:spPr>
      </p:pic>
      <p:sp>
        <p:nvSpPr>
          <p:cNvPr id="26" name="Title 21">
            <a:extLst>
              <a:ext uri="{FF2B5EF4-FFF2-40B4-BE49-F238E27FC236}">
                <a16:creationId xmlns:a16="http://schemas.microsoft.com/office/drawing/2014/main" id="{359DCAED-E7DC-4AF7-AB1E-18AF2217232A}"/>
              </a:ext>
            </a:extLst>
          </p:cNvPr>
          <p:cNvSpPr txBox="1">
            <a:spLocks/>
          </p:cNvSpPr>
          <p:nvPr/>
        </p:nvSpPr>
        <p:spPr>
          <a:xfrm>
            <a:off x="4354150" y="3294535"/>
            <a:ext cx="565830" cy="33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dirty="0">
                <a:solidFill>
                  <a:srgbClr val="FF0000"/>
                </a:solidFill>
              </a:rPr>
              <a:t>1</a:t>
            </a:r>
          </a:p>
        </p:txBody>
      </p:sp>
      <p:sp>
        <p:nvSpPr>
          <p:cNvPr id="27" name="Title 21">
            <a:extLst>
              <a:ext uri="{FF2B5EF4-FFF2-40B4-BE49-F238E27FC236}">
                <a16:creationId xmlns:a16="http://schemas.microsoft.com/office/drawing/2014/main" id="{3251CDB2-C0A2-44ED-B489-BDE7E682B040}"/>
              </a:ext>
            </a:extLst>
          </p:cNvPr>
          <p:cNvSpPr txBox="1">
            <a:spLocks/>
          </p:cNvSpPr>
          <p:nvPr/>
        </p:nvSpPr>
        <p:spPr>
          <a:xfrm>
            <a:off x="6540160" y="3309775"/>
            <a:ext cx="651600" cy="33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dirty="0">
                <a:solidFill>
                  <a:srgbClr val="FF0000"/>
                </a:solidFill>
              </a:rPr>
              <a:t>3</a:t>
            </a:r>
          </a:p>
        </p:txBody>
      </p:sp>
      <p:sp>
        <p:nvSpPr>
          <p:cNvPr id="28" name="Title 21">
            <a:extLst>
              <a:ext uri="{FF2B5EF4-FFF2-40B4-BE49-F238E27FC236}">
                <a16:creationId xmlns:a16="http://schemas.microsoft.com/office/drawing/2014/main" id="{D2EE99C8-C569-4E1A-B36F-4DAC5ED3A1B7}"/>
              </a:ext>
            </a:extLst>
          </p:cNvPr>
          <p:cNvSpPr txBox="1">
            <a:spLocks/>
          </p:cNvSpPr>
          <p:nvPr/>
        </p:nvSpPr>
        <p:spPr>
          <a:xfrm>
            <a:off x="8624159" y="3301533"/>
            <a:ext cx="701220" cy="33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dirty="0">
                <a:solidFill>
                  <a:srgbClr val="FF0000"/>
                </a:solidFill>
              </a:rPr>
              <a:t>2</a:t>
            </a:r>
          </a:p>
        </p:txBody>
      </p:sp>
      <p:sp>
        <p:nvSpPr>
          <p:cNvPr id="29" name="Title 21">
            <a:extLst>
              <a:ext uri="{FF2B5EF4-FFF2-40B4-BE49-F238E27FC236}">
                <a16:creationId xmlns:a16="http://schemas.microsoft.com/office/drawing/2014/main" id="{CE6E0126-6047-49D8-9F5A-2F6C3E26083D}"/>
              </a:ext>
            </a:extLst>
          </p:cNvPr>
          <p:cNvSpPr txBox="1">
            <a:spLocks/>
          </p:cNvSpPr>
          <p:nvPr/>
        </p:nvSpPr>
        <p:spPr>
          <a:xfrm>
            <a:off x="2198620" y="3301533"/>
            <a:ext cx="651600" cy="33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dirty="0">
                <a:solidFill>
                  <a:srgbClr val="FF0000"/>
                </a:solidFill>
              </a:rPr>
              <a:t>4</a:t>
            </a:r>
          </a:p>
        </p:txBody>
      </p:sp>
    </p:spTree>
    <p:custDataLst>
      <p:tags r:id="rId1"/>
    </p:custDataLst>
    <p:extLst>
      <p:ext uri="{BB962C8B-B14F-4D97-AF65-F5344CB8AC3E}">
        <p14:creationId xmlns:p14="http://schemas.microsoft.com/office/powerpoint/2010/main" val="160659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barn(inVertical)">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2117-235A-4AF9-9863-693B129ADFDE}"/>
              </a:ext>
            </a:extLst>
          </p:cNvPr>
          <p:cNvSpPr>
            <a:spLocks noGrp="1"/>
          </p:cNvSpPr>
          <p:nvPr>
            <p:ph type="title"/>
          </p:nvPr>
        </p:nvSpPr>
        <p:spPr>
          <a:xfrm>
            <a:off x="3615570" y="230200"/>
            <a:ext cx="5063164" cy="452806"/>
          </a:xfrm>
        </p:spPr>
        <p:txBody>
          <a:bodyPr/>
          <a:lstStyle/>
          <a:p>
            <a:r>
              <a:rPr lang="en-US" sz="4400" dirty="0"/>
              <a:t>Listen and choose </a:t>
            </a:r>
          </a:p>
        </p:txBody>
      </p:sp>
      <p:sp>
        <p:nvSpPr>
          <p:cNvPr id="3" name="Text Placeholder 2">
            <a:extLst>
              <a:ext uri="{FF2B5EF4-FFF2-40B4-BE49-F238E27FC236}">
                <a16:creationId xmlns:a16="http://schemas.microsoft.com/office/drawing/2014/main" id="{8F45AF10-F930-4AF7-8C28-65F39A9E8A56}"/>
              </a:ext>
            </a:extLst>
          </p:cNvPr>
          <p:cNvSpPr>
            <a:spLocks noGrp="1"/>
          </p:cNvSpPr>
          <p:nvPr>
            <p:ph type="body" idx="1"/>
          </p:nvPr>
        </p:nvSpPr>
        <p:spPr>
          <a:xfrm>
            <a:off x="161200" y="128600"/>
            <a:ext cx="3333840" cy="656006"/>
          </a:xfrm>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a:lstStyle/>
          <a:p>
            <a:pPr marL="139700" indent="0">
              <a:buNone/>
            </a:pPr>
            <a:r>
              <a:rPr lang="en-US" sz="4000" dirty="0">
                <a:solidFill>
                  <a:srgbClr val="FF0000"/>
                </a:solidFill>
              </a:rPr>
              <a:t>Game time!!!</a:t>
            </a:r>
          </a:p>
        </p:txBody>
      </p:sp>
      <p:sp>
        <p:nvSpPr>
          <p:cNvPr id="4" name="Slide Number Placeholder 3">
            <a:extLst>
              <a:ext uri="{FF2B5EF4-FFF2-40B4-BE49-F238E27FC236}">
                <a16:creationId xmlns:a16="http://schemas.microsoft.com/office/drawing/2014/main" id="{1BE0E09B-0DEC-4BF0-B81C-CAAC0EBE64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Track 66">
            <a:hlinkClick r:id="" action="ppaction://media"/>
            <a:extLst>
              <a:ext uri="{FF2B5EF4-FFF2-40B4-BE49-F238E27FC236}">
                <a16:creationId xmlns:a16="http://schemas.microsoft.com/office/drawing/2014/main" id="{369B56B9-BCF2-4F0B-BBD2-0EFDC292A89D}"/>
              </a:ext>
            </a:extLst>
          </p:cNvPr>
          <p:cNvPicPr>
            <a:picLocks noChangeAspect="1"/>
          </p:cNvPicPr>
          <p:nvPr>
            <a:audioFile r:link="rId2"/>
            <p:extLst>
              <p:ext uri="{DAA4B4D4-6D71-4841-9C94-3DE7FCFB9230}">
                <p14:media xmlns:p14="http://schemas.microsoft.com/office/powerpoint/2010/main" r:embed="rId3">
                  <p14:trim st="12474" end="26116.0625"/>
                </p14:media>
              </p:ext>
            </p:extLst>
          </p:nvPr>
        </p:nvPicPr>
        <p:blipFill>
          <a:blip r:embed="rId8"/>
          <a:stretch>
            <a:fillRect/>
          </a:stretch>
        </p:blipFill>
        <p:spPr>
          <a:xfrm>
            <a:off x="8558908" y="230200"/>
            <a:ext cx="406400" cy="406400"/>
          </a:xfrm>
          <a:prstGeom prst="rect">
            <a:avLst/>
          </a:prstGeom>
        </p:spPr>
      </p:pic>
      <p:pic>
        <p:nvPicPr>
          <p:cNvPr id="7" name="Picture 6">
            <a:extLst>
              <a:ext uri="{FF2B5EF4-FFF2-40B4-BE49-F238E27FC236}">
                <a16:creationId xmlns:a16="http://schemas.microsoft.com/office/drawing/2014/main" id="{DAEAA361-BF7E-42F7-BB93-69624741DC8C}"/>
              </a:ext>
            </a:extLst>
          </p:cNvPr>
          <p:cNvPicPr>
            <a:picLocks noChangeAspect="1"/>
          </p:cNvPicPr>
          <p:nvPr/>
        </p:nvPicPr>
        <p:blipFill>
          <a:blip r:embed="rId9"/>
          <a:stretch>
            <a:fillRect/>
          </a:stretch>
        </p:blipFill>
        <p:spPr>
          <a:xfrm>
            <a:off x="839644" y="1382815"/>
            <a:ext cx="3305636" cy="3048425"/>
          </a:xfrm>
          <a:prstGeom prst="rect">
            <a:avLst/>
          </a:prstGeom>
        </p:spPr>
      </p:pic>
      <p:pic>
        <p:nvPicPr>
          <p:cNvPr id="9" name="Picture 8">
            <a:extLst>
              <a:ext uri="{FF2B5EF4-FFF2-40B4-BE49-F238E27FC236}">
                <a16:creationId xmlns:a16="http://schemas.microsoft.com/office/drawing/2014/main" id="{22E176AF-94E3-47E0-9DC0-7B3A64F6BF3B}"/>
              </a:ext>
            </a:extLst>
          </p:cNvPr>
          <p:cNvPicPr>
            <a:picLocks noChangeAspect="1"/>
          </p:cNvPicPr>
          <p:nvPr/>
        </p:nvPicPr>
        <p:blipFill>
          <a:blip r:embed="rId10"/>
          <a:stretch>
            <a:fillRect/>
          </a:stretch>
        </p:blipFill>
        <p:spPr>
          <a:xfrm>
            <a:off x="4721128" y="1382816"/>
            <a:ext cx="3400900" cy="3048425"/>
          </a:xfrm>
          <a:prstGeom prst="rect">
            <a:avLst/>
          </a:prstGeom>
        </p:spPr>
      </p:pic>
    </p:spTree>
    <p:custDataLst>
      <p:tags r:id="rId1"/>
    </p:custDataLst>
    <p:extLst>
      <p:ext uri="{BB962C8B-B14F-4D97-AF65-F5344CB8AC3E}">
        <p14:creationId xmlns:p14="http://schemas.microsoft.com/office/powerpoint/2010/main" val="1250659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9"/>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7" name="explode.wav"/>
                                        </p:tgtEl>
                                      </p:cMediaNode>
                                    </p:audio>
                                  </p:sub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FD67-9D6E-4CC6-A4FA-BC26F91B8150}"/>
              </a:ext>
            </a:extLst>
          </p:cNvPr>
          <p:cNvSpPr>
            <a:spLocks noGrp="1"/>
          </p:cNvSpPr>
          <p:nvPr>
            <p:ph type="title"/>
          </p:nvPr>
        </p:nvSpPr>
        <p:spPr/>
        <p:txBody>
          <a:bodyPr/>
          <a:lstStyle/>
          <a:p>
            <a:r>
              <a:rPr lang="en-US" sz="4400" dirty="0"/>
              <a:t>Listen and choose </a:t>
            </a:r>
          </a:p>
        </p:txBody>
      </p:sp>
      <p:sp>
        <p:nvSpPr>
          <p:cNvPr id="4" name="Slide Number Placeholder 3">
            <a:extLst>
              <a:ext uri="{FF2B5EF4-FFF2-40B4-BE49-F238E27FC236}">
                <a16:creationId xmlns:a16="http://schemas.microsoft.com/office/drawing/2014/main" id="{F1B58AA5-0776-429A-B85D-E6D9AA015F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7" name="Picture 6">
            <a:extLst>
              <a:ext uri="{FF2B5EF4-FFF2-40B4-BE49-F238E27FC236}">
                <a16:creationId xmlns:a16="http://schemas.microsoft.com/office/drawing/2014/main" id="{801AB737-A0CC-4B15-8546-0E3A9B27F281}"/>
              </a:ext>
            </a:extLst>
          </p:cNvPr>
          <p:cNvPicPr>
            <a:picLocks noChangeAspect="1"/>
          </p:cNvPicPr>
          <p:nvPr/>
        </p:nvPicPr>
        <p:blipFill>
          <a:blip r:embed="rId5"/>
          <a:stretch>
            <a:fillRect/>
          </a:stretch>
        </p:blipFill>
        <p:spPr>
          <a:xfrm>
            <a:off x="5161456" y="1201954"/>
            <a:ext cx="3854805" cy="2618206"/>
          </a:xfrm>
          <a:prstGeom prst="rect">
            <a:avLst/>
          </a:prstGeom>
        </p:spPr>
      </p:pic>
      <p:pic>
        <p:nvPicPr>
          <p:cNvPr id="11" name="Picture 10">
            <a:extLst>
              <a:ext uri="{FF2B5EF4-FFF2-40B4-BE49-F238E27FC236}">
                <a16:creationId xmlns:a16="http://schemas.microsoft.com/office/drawing/2014/main" id="{7DCE46E7-5BB7-4A2D-BD06-23A0B092196D}"/>
              </a:ext>
            </a:extLst>
          </p:cNvPr>
          <p:cNvPicPr>
            <a:picLocks noChangeAspect="1"/>
          </p:cNvPicPr>
          <p:nvPr/>
        </p:nvPicPr>
        <p:blipFill>
          <a:blip r:embed="rId6"/>
          <a:stretch>
            <a:fillRect/>
          </a:stretch>
        </p:blipFill>
        <p:spPr>
          <a:xfrm>
            <a:off x="180150" y="1201954"/>
            <a:ext cx="4722805" cy="2486125"/>
          </a:xfrm>
          <a:prstGeom prst="rect">
            <a:avLst/>
          </a:prstGeom>
        </p:spPr>
      </p:pic>
    </p:spTree>
    <p:custDataLst>
      <p:tags r:id="rId1"/>
    </p:custDataLst>
    <p:extLst>
      <p:ext uri="{BB962C8B-B14F-4D97-AF65-F5344CB8AC3E}">
        <p14:creationId xmlns:p14="http://schemas.microsoft.com/office/powerpoint/2010/main" val="3271055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028-6C71-4114-97FC-2C0E32BDA584}"/>
              </a:ext>
            </a:extLst>
          </p:cNvPr>
          <p:cNvSpPr>
            <a:spLocks noGrp="1"/>
          </p:cNvSpPr>
          <p:nvPr>
            <p:ph type="title"/>
          </p:nvPr>
        </p:nvSpPr>
        <p:spPr/>
        <p:txBody>
          <a:bodyPr/>
          <a:lstStyle/>
          <a:p>
            <a:r>
              <a:rPr lang="en-US" sz="4400" dirty="0"/>
              <a:t>Listen and choose </a:t>
            </a:r>
          </a:p>
        </p:txBody>
      </p:sp>
      <p:sp>
        <p:nvSpPr>
          <p:cNvPr id="4" name="Slide Number Placeholder 3">
            <a:extLst>
              <a:ext uri="{FF2B5EF4-FFF2-40B4-BE49-F238E27FC236}">
                <a16:creationId xmlns:a16="http://schemas.microsoft.com/office/drawing/2014/main" id="{5CD21385-7B81-4CD5-A9BF-4FD4638FD8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9" name="Picture 8">
            <a:extLst>
              <a:ext uri="{FF2B5EF4-FFF2-40B4-BE49-F238E27FC236}">
                <a16:creationId xmlns:a16="http://schemas.microsoft.com/office/drawing/2014/main" id="{C9D351DB-5DA5-4BC0-B1C1-4E6F466087D8}"/>
              </a:ext>
            </a:extLst>
          </p:cNvPr>
          <p:cNvPicPr>
            <a:picLocks noChangeAspect="1"/>
          </p:cNvPicPr>
          <p:nvPr/>
        </p:nvPicPr>
        <p:blipFill>
          <a:blip r:embed="rId5"/>
          <a:stretch>
            <a:fillRect/>
          </a:stretch>
        </p:blipFill>
        <p:spPr>
          <a:xfrm>
            <a:off x="240922" y="1280160"/>
            <a:ext cx="4484331" cy="2368485"/>
          </a:xfrm>
          <a:prstGeom prst="rect">
            <a:avLst/>
          </a:prstGeom>
        </p:spPr>
      </p:pic>
      <p:pic>
        <p:nvPicPr>
          <p:cNvPr id="11" name="Picture 10">
            <a:extLst>
              <a:ext uri="{FF2B5EF4-FFF2-40B4-BE49-F238E27FC236}">
                <a16:creationId xmlns:a16="http://schemas.microsoft.com/office/drawing/2014/main" id="{A1817E7D-D7DC-410C-B0FB-76CDFCF51AF6}"/>
              </a:ext>
            </a:extLst>
          </p:cNvPr>
          <p:cNvPicPr>
            <a:picLocks noChangeAspect="1"/>
          </p:cNvPicPr>
          <p:nvPr/>
        </p:nvPicPr>
        <p:blipFill>
          <a:blip r:embed="rId6"/>
          <a:stretch>
            <a:fillRect/>
          </a:stretch>
        </p:blipFill>
        <p:spPr>
          <a:xfrm>
            <a:off x="5146943" y="738200"/>
            <a:ext cx="3277057" cy="3048425"/>
          </a:xfrm>
          <a:prstGeom prst="rect">
            <a:avLst/>
          </a:prstGeom>
        </p:spPr>
      </p:pic>
    </p:spTree>
    <p:custDataLst>
      <p:tags r:id="rId1"/>
    </p:custDataLst>
    <p:extLst>
      <p:ext uri="{BB962C8B-B14F-4D97-AF65-F5344CB8AC3E}">
        <p14:creationId xmlns:p14="http://schemas.microsoft.com/office/powerpoint/2010/main" val="652975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BD25-8B3C-4D12-B490-75065B0A90C7}"/>
              </a:ext>
            </a:extLst>
          </p:cNvPr>
          <p:cNvSpPr>
            <a:spLocks noGrp="1"/>
          </p:cNvSpPr>
          <p:nvPr>
            <p:ph type="title"/>
          </p:nvPr>
        </p:nvSpPr>
        <p:spPr>
          <a:xfrm>
            <a:off x="1289305" y="273036"/>
            <a:ext cx="5622910" cy="613080"/>
          </a:xfrm>
        </p:spPr>
        <p:txBody>
          <a:bodyPr/>
          <a:lstStyle/>
          <a:p>
            <a:r>
              <a:rPr lang="en-US" sz="4400" dirty="0"/>
              <a:t>Listen and choose </a:t>
            </a:r>
          </a:p>
        </p:txBody>
      </p:sp>
      <p:sp>
        <p:nvSpPr>
          <p:cNvPr id="4" name="Slide Number Placeholder 3">
            <a:extLst>
              <a:ext uri="{FF2B5EF4-FFF2-40B4-BE49-F238E27FC236}">
                <a16:creationId xmlns:a16="http://schemas.microsoft.com/office/drawing/2014/main" id="{A4699FD0-B274-4311-80C9-CAFA55358C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7" name="Picture 6">
            <a:extLst>
              <a:ext uri="{FF2B5EF4-FFF2-40B4-BE49-F238E27FC236}">
                <a16:creationId xmlns:a16="http://schemas.microsoft.com/office/drawing/2014/main" id="{3BE40C0D-1681-42CA-87FC-6352E43DB572}"/>
              </a:ext>
            </a:extLst>
          </p:cNvPr>
          <p:cNvPicPr>
            <a:picLocks noChangeAspect="1"/>
          </p:cNvPicPr>
          <p:nvPr/>
        </p:nvPicPr>
        <p:blipFill>
          <a:blip r:embed="rId5"/>
          <a:stretch>
            <a:fillRect/>
          </a:stretch>
        </p:blipFill>
        <p:spPr>
          <a:xfrm>
            <a:off x="342671" y="932334"/>
            <a:ext cx="3400900" cy="3163628"/>
          </a:xfrm>
          <a:prstGeom prst="rect">
            <a:avLst/>
          </a:prstGeom>
        </p:spPr>
      </p:pic>
      <p:pic>
        <p:nvPicPr>
          <p:cNvPr id="15" name="Picture 14">
            <a:extLst>
              <a:ext uri="{FF2B5EF4-FFF2-40B4-BE49-F238E27FC236}">
                <a16:creationId xmlns:a16="http://schemas.microsoft.com/office/drawing/2014/main" id="{064963D0-3262-4D88-B207-715E0DF20CEC}"/>
              </a:ext>
            </a:extLst>
          </p:cNvPr>
          <p:cNvPicPr>
            <a:picLocks noChangeAspect="1"/>
          </p:cNvPicPr>
          <p:nvPr/>
        </p:nvPicPr>
        <p:blipFill>
          <a:blip r:embed="rId6"/>
          <a:stretch>
            <a:fillRect/>
          </a:stretch>
        </p:blipFill>
        <p:spPr>
          <a:xfrm>
            <a:off x="5400429" y="1047536"/>
            <a:ext cx="3400900" cy="3048425"/>
          </a:xfrm>
          <a:prstGeom prst="rect">
            <a:avLst/>
          </a:prstGeom>
        </p:spPr>
      </p:pic>
    </p:spTree>
    <p:custDataLst>
      <p:tags r:id="rId1"/>
    </p:custDataLst>
    <p:extLst>
      <p:ext uri="{BB962C8B-B14F-4D97-AF65-F5344CB8AC3E}">
        <p14:creationId xmlns:p14="http://schemas.microsoft.com/office/powerpoint/2010/main" val="3308407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7888-B4F2-43E2-B6C6-97E4EEE0834C}"/>
              </a:ext>
            </a:extLst>
          </p:cNvPr>
          <p:cNvSpPr>
            <a:spLocks noGrp="1"/>
          </p:cNvSpPr>
          <p:nvPr>
            <p:ph type="title"/>
          </p:nvPr>
        </p:nvSpPr>
        <p:spPr>
          <a:xfrm>
            <a:off x="1298448" y="231294"/>
            <a:ext cx="5056632" cy="543100"/>
          </a:xfrm>
        </p:spPr>
        <p:txBody>
          <a:bodyPr/>
          <a:lstStyle/>
          <a:p>
            <a:r>
              <a:rPr lang="en-US" sz="4400" dirty="0"/>
              <a:t>Listen and choose </a:t>
            </a:r>
          </a:p>
        </p:txBody>
      </p:sp>
      <p:sp>
        <p:nvSpPr>
          <p:cNvPr id="4" name="Slide Number Placeholder 3">
            <a:extLst>
              <a:ext uri="{FF2B5EF4-FFF2-40B4-BE49-F238E27FC236}">
                <a16:creationId xmlns:a16="http://schemas.microsoft.com/office/drawing/2014/main" id="{B40A8771-8508-4996-9E42-F51F86A847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9" name="Picture 8">
            <a:extLst>
              <a:ext uri="{FF2B5EF4-FFF2-40B4-BE49-F238E27FC236}">
                <a16:creationId xmlns:a16="http://schemas.microsoft.com/office/drawing/2014/main" id="{24A34B0C-2CD2-45D0-A31F-F51ADF9DFBA1}"/>
              </a:ext>
            </a:extLst>
          </p:cNvPr>
          <p:cNvPicPr>
            <a:picLocks noChangeAspect="1"/>
          </p:cNvPicPr>
          <p:nvPr/>
        </p:nvPicPr>
        <p:blipFill>
          <a:blip r:embed="rId5"/>
          <a:stretch>
            <a:fillRect/>
          </a:stretch>
        </p:blipFill>
        <p:spPr>
          <a:xfrm>
            <a:off x="4772250" y="1027546"/>
            <a:ext cx="4248591" cy="2352944"/>
          </a:xfrm>
          <a:prstGeom prst="rect">
            <a:avLst/>
          </a:prstGeom>
        </p:spPr>
      </p:pic>
      <p:pic>
        <p:nvPicPr>
          <p:cNvPr id="7" name="Picture 6">
            <a:extLst>
              <a:ext uri="{FF2B5EF4-FFF2-40B4-BE49-F238E27FC236}">
                <a16:creationId xmlns:a16="http://schemas.microsoft.com/office/drawing/2014/main" id="{58A33482-3076-46A8-AC42-B048046296D9}"/>
              </a:ext>
            </a:extLst>
          </p:cNvPr>
          <p:cNvPicPr>
            <a:picLocks noChangeAspect="1"/>
          </p:cNvPicPr>
          <p:nvPr/>
        </p:nvPicPr>
        <p:blipFill>
          <a:blip r:embed="rId6"/>
          <a:stretch>
            <a:fillRect/>
          </a:stretch>
        </p:blipFill>
        <p:spPr>
          <a:xfrm>
            <a:off x="190123" y="1027546"/>
            <a:ext cx="4381877" cy="2352944"/>
          </a:xfrm>
          <a:prstGeom prst="rect">
            <a:avLst/>
          </a:prstGeom>
        </p:spPr>
      </p:pic>
    </p:spTree>
    <p:custDataLst>
      <p:tags r:id="rId1"/>
    </p:custDataLst>
    <p:extLst>
      <p:ext uri="{BB962C8B-B14F-4D97-AF65-F5344CB8AC3E}">
        <p14:creationId xmlns:p14="http://schemas.microsoft.com/office/powerpoint/2010/main" val="72963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63" name="Google Shape;1763;p6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764" name="Google Shape;1764;p62"/>
          <p:cNvSpPr txBox="1">
            <a:spLocks noGrp="1"/>
          </p:cNvSpPr>
          <p:nvPr>
            <p:ph type="title"/>
          </p:nvPr>
        </p:nvSpPr>
        <p:spPr>
          <a:xfrm>
            <a:off x="831760" y="2661911"/>
            <a:ext cx="770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a:solidFill>
                  <a:srgbClr val="0070C0"/>
                </a:solidFill>
              </a:rPr>
              <a:t>L</a:t>
            </a:r>
            <a:r>
              <a:rPr lang="en" sz="7200" dirty="0">
                <a:solidFill>
                  <a:srgbClr val="0070C0"/>
                </a:solidFill>
              </a:rPr>
              <a:t>ook, complete and read.</a:t>
            </a:r>
            <a:endParaRPr sz="7200" dirty="0">
              <a:solidFill>
                <a:srgbClr val="0070C0"/>
              </a:solidFill>
            </a:endParaRPr>
          </a:p>
        </p:txBody>
      </p:sp>
      <p:grpSp>
        <p:nvGrpSpPr>
          <p:cNvPr id="1765" name="Google Shape;1765;p62"/>
          <p:cNvGrpSpPr/>
          <p:nvPr/>
        </p:nvGrpSpPr>
        <p:grpSpPr>
          <a:xfrm>
            <a:off x="3326538" y="565006"/>
            <a:ext cx="707556" cy="754022"/>
            <a:chOff x="2976050" y="735825"/>
            <a:chExt cx="907705" cy="967315"/>
          </a:xfrm>
        </p:grpSpPr>
        <p:sp>
          <p:nvSpPr>
            <p:cNvPr id="1766" name="Google Shape;1766;p62"/>
            <p:cNvSpPr/>
            <p:nvPr/>
          </p:nvSpPr>
          <p:spPr>
            <a:xfrm rot="-899915">
              <a:off x="3068288" y="815639"/>
              <a:ext cx="723230" cy="807687"/>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2"/>
            <p:cNvSpPr/>
            <p:nvPr/>
          </p:nvSpPr>
          <p:spPr>
            <a:xfrm rot="-900128">
              <a:off x="3145404" y="924948"/>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2"/>
            <p:cNvSpPr/>
            <p:nvPr/>
          </p:nvSpPr>
          <p:spPr>
            <a:xfrm rot="-900128">
              <a:off x="3398452" y="1254593"/>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2"/>
            <p:cNvSpPr/>
            <p:nvPr/>
          </p:nvSpPr>
          <p:spPr>
            <a:xfrm rot="-900128">
              <a:off x="3293894" y="1026297"/>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2"/>
            <p:cNvSpPr/>
            <p:nvPr/>
          </p:nvSpPr>
          <p:spPr>
            <a:xfrm rot="-900128">
              <a:off x="3410476" y="993362"/>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62"/>
          <p:cNvSpPr/>
          <p:nvPr/>
        </p:nvSpPr>
        <p:spPr>
          <a:xfrm rot="-900128">
            <a:off x="3466541" y="899111"/>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62"/>
          <p:cNvGrpSpPr/>
          <p:nvPr/>
        </p:nvGrpSpPr>
        <p:grpSpPr>
          <a:xfrm>
            <a:off x="5118197" y="576581"/>
            <a:ext cx="685709" cy="730811"/>
            <a:chOff x="5274522" y="750674"/>
            <a:chExt cx="879678" cy="937538"/>
          </a:xfrm>
        </p:grpSpPr>
        <p:sp>
          <p:nvSpPr>
            <p:cNvPr id="1773" name="Google Shape;1773;p62"/>
            <p:cNvSpPr/>
            <p:nvPr/>
          </p:nvSpPr>
          <p:spPr>
            <a:xfrm rot="900124" flipH="1">
              <a:off x="5363889" y="828055"/>
              <a:ext cx="700944" cy="782775"/>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2"/>
            <p:cNvSpPr/>
            <p:nvPr/>
          </p:nvSpPr>
          <p:spPr>
            <a:xfrm rot="900128" flipH="1">
              <a:off x="5501603" y="924951"/>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2"/>
            <p:cNvSpPr/>
            <p:nvPr/>
          </p:nvSpPr>
          <p:spPr>
            <a:xfrm rot="900128" flipH="1">
              <a:off x="5644687" y="1254598"/>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2"/>
            <p:cNvSpPr/>
            <p:nvPr/>
          </p:nvSpPr>
          <p:spPr>
            <a:xfrm rot="900128" flipH="1">
              <a:off x="5756279" y="1026300"/>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2"/>
            <p:cNvSpPr/>
            <p:nvPr/>
          </p:nvSpPr>
          <p:spPr>
            <a:xfrm rot="900128" flipH="1">
              <a:off x="5632045" y="993365"/>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2"/>
            <p:cNvSpPr/>
            <p:nvPr/>
          </p:nvSpPr>
          <p:spPr>
            <a:xfrm rot="900128" flipH="1">
              <a:off x="5605966" y="1099940"/>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62"/>
          <p:cNvGrpSpPr/>
          <p:nvPr/>
        </p:nvGrpSpPr>
        <p:grpSpPr>
          <a:xfrm rot="21379696" flipH="1">
            <a:off x="6910" y="4002663"/>
            <a:ext cx="582749" cy="1083896"/>
            <a:chOff x="292306" y="39334"/>
            <a:chExt cx="2113139" cy="3863384"/>
          </a:xfrm>
        </p:grpSpPr>
        <p:sp>
          <p:nvSpPr>
            <p:cNvPr id="1784" name="Google Shape;1784;p62"/>
            <p:cNvSpPr/>
            <p:nvPr/>
          </p:nvSpPr>
          <p:spPr>
            <a:xfrm>
              <a:off x="292306" y="39334"/>
              <a:ext cx="2113139" cy="3863384"/>
            </a:xfrm>
            <a:custGeom>
              <a:avLst/>
              <a:gdLst/>
              <a:ahLst/>
              <a:cxnLst/>
              <a:rect l="l" t="t" r="r" b="b"/>
              <a:pathLst>
                <a:path w="71790" h="140525" extrusionOk="0">
                  <a:moveTo>
                    <a:pt x="60880" y="0"/>
                  </a:moveTo>
                  <a:cubicBezTo>
                    <a:pt x="60225" y="0"/>
                    <a:pt x="59570" y="73"/>
                    <a:pt x="58916" y="218"/>
                  </a:cubicBezTo>
                  <a:cubicBezTo>
                    <a:pt x="56443" y="727"/>
                    <a:pt x="54333" y="2473"/>
                    <a:pt x="53388" y="4873"/>
                  </a:cubicBezTo>
                  <a:cubicBezTo>
                    <a:pt x="51788" y="5455"/>
                    <a:pt x="50478" y="6546"/>
                    <a:pt x="49606" y="8001"/>
                  </a:cubicBezTo>
                  <a:cubicBezTo>
                    <a:pt x="48878" y="9237"/>
                    <a:pt x="48515" y="10619"/>
                    <a:pt x="48587" y="12001"/>
                  </a:cubicBezTo>
                  <a:cubicBezTo>
                    <a:pt x="47133" y="13456"/>
                    <a:pt x="46405" y="15420"/>
                    <a:pt x="46333" y="17384"/>
                  </a:cubicBezTo>
                  <a:cubicBezTo>
                    <a:pt x="46333" y="18111"/>
                    <a:pt x="46478" y="18911"/>
                    <a:pt x="46624" y="19638"/>
                  </a:cubicBezTo>
                  <a:cubicBezTo>
                    <a:pt x="46624" y="19784"/>
                    <a:pt x="46551" y="19929"/>
                    <a:pt x="46551" y="20075"/>
                  </a:cubicBezTo>
                  <a:cubicBezTo>
                    <a:pt x="46405" y="21093"/>
                    <a:pt x="46478" y="22184"/>
                    <a:pt x="46769" y="23203"/>
                  </a:cubicBezTo>
                  <a:cubicBezTo>
                    <a:pt x="43641" y="29821"/>
                    <a:pt x="40950" y="36586"/>
                    <a:pt x="38841" y="43568"/>
                  </a:cubicBezTo>
                  <a:cubicBezTo>
                    <a:pt x="35859" y="29458"/>
                    <a:pt x="32804" y="19202"/>
                    <a:pt x="32586" y="18475"/>
                  </a:cubicBezTo>
                  <a:cubicBezTo>
                    <a:pt x="31783" y="15695"/>
                    <a:pt x="29248" y="13860"/>
                    <a:pt x="26498" y="13860"/>
                  </a:cubicBezTo>
                  <a:cubicBezTo>
                    <a:pt x="26009" y="13860"/>
                    <a:pt x="25514" y="13917"/>
                    <a:pt x="25021" y="14038"/>
                  </a:cubicBezTo>
                  <a:cubicBezTo>
                    <a:pt x="24585" y="14111"/>
                    <a:pt x="24221" y="14256"/>
                    <a:pt x="23857" y="14474"/>
                  </a:cubicBezTo>
                  <a:lnTo>
                    <a:pt x="23857" y="14256"/>
                  </a:lnTo>
                  <a:cubicBezTo>
                    <a:pt x="23930" y="10328"/>
                    <a:pt x="21021" y="6910"/>
                    <a:pt x="17093" y="6473"/>
                  </a:cubicBezTo>
                  <a:cubicBezTo>
                    <a:pt x="15665" y="5359"/>
                    <a:pt x="13989" y="4828"/>
                    <a:pt x="12331" y="4828"/>
                  </a:cubicBezTo>
                  <a:cubicBezTo>
                    <a:pt x="9769" y="4828"/>
                    <a:pt x="7248" y="6097"/>
                    <a:pt x="5746" y="8437"/>
                  </a:cubicBezTo>
                  <a:cubicBezTo>
                    <a:pt x="4001" y="9019"/>
                    <a:pt x="2473" y="10256"/>
                    <a:pt x="1528" y="11856"/>
                  </a:cubicBezTo>
                  <a:cubicBezTo>
                    <a:pt x="0" y="14329"/>
                    <a:pt x="0" y="17384"/>
                    <a:pt x="1382" y="19929"/>
                  </a:cubicBezTo>
                  <a:cubicBezTo>
                    <a:pt x="1600" y="20293"/>
                    <a:pt x="1891" y="20657"/>
                    <a:pt x="2182" y="21020"/>
                  </a:cubicBezTo>
                  <a:cubicBezTo>
                    <a:pt x="1382" y="22984"/>
                    <a:pt x="1455" y="25166"/>
                    <a:pt x="2328" y="27057"/>
                  </a:cubicBezTo>
                  <a:cubicBezTo>
                    <a:pt x="3128" y="28876"/>
                    <a:pt x="4583" y="30258"/>
                    <a:pt x="6401" y="30985"/>
                  </a:cubicBezTo>
                  <a:cubicBezTo>
                    <a:pt x="7128" y="32731"/>
                    <a:pt x="8438" y="34113"/>
                    <a:pt x="10183" y="34913"/>
                  </a:cubicBezTo>
                  <a:cubicBezTo>
                    <a:pt x="11783" y="41895"/>
                    <a:pt x="13529" y="48951"/>
                    <a:pt x="15129" y="55788"/>
                  </a:cubicBezTo>
                  <a:cubicBezTo>
                    <a:pt x="14184" y="54915"/>
                    <a:pt x="13602" y="54406"/>
                    <a:pt x="13456" y="54260"/>
                  </a:cubicBezTo>
                  <a:cubicBezTo>
                    <a:pt x="12184" y="53209"/>
                    <a:pt x="10793" y="52754"/>
                    <a:pt x="9453" y="52754"/>
                  </a:cubicBezTo>
                  <a:cubicBezTo>
                    <a:pt x="5048" y="52754"/>
                    <a:pt x="1195" y="57666"/>
                    <a:pt x="3928" y="62407"/>
                  </a:cubicBezTo>
                  <a:cubicBezTo>
                    <a:pt x="12438" y="77099"/>
                    <a:pt x="17166" y="119504"/>
                    <a:pt x="18330" y="134633"/>
                  </a:cubicBezTo>
                  <a:cubicBezTo>
                    <a:pt x="18548" y="137979"/>
                    <a:pt x="21312" y="140524"/>
                    <a:pt x="24658" y="140524"/>
                  </a:cubicBezTo>
                  <a:lnTo>
                    <a:pt x="24803" y="140524"/>
                  </a:lnTo>
                  <a:lnTo>
                    <a:pt x="43132" y="140161"/>
                  </a:lnTo>
                  <a:cubicBezTo>
                    <a:pt x="46842" y="140088"/>
                    <a:pt x="49751" y="136888"/>
                    <a:pt x="49387" y="133178"/>
                  </a:cubicBezTo>
                  <a:cubicBezTo>
                    <a:pt x="46769" y="106775"/>
                    <a:pt x="63134" y="46478"/>
                    <a:pt x="63280" y="45823"/>
                  </a:cubicBezTo>
                  <a:cubicBezTo>
                    <a:pt x="64080" y="42841"/>
                    <a:pt x="62625" y="39713"/>
                    <a:pt x="59861" y="38404"/>
                  </a:cubicBezTo>
                  <a:cubicBezTo>
                    <a:pt x="58972" y="38023"/>
                    <a:pt x="58083" y="37809"/>
                    <a:pt x="57146" y="37809"/>
                  </a:cubicBezTo>
                  <a:cubicBezTo>
                    <a:pt x="57010" y="37809"/>
                    <a:pt x="56872" y="37813"/>
                    <a:pt x="56734" y="37822"/>
                  </a:cubicBezTo>
                  <a:cubicBezTo>
                    <a:pt x="57534" y="35786"/>
                    <a:pt x="58334" y="33749"/>
                    <a:pt x="59207" y="31713"/>
                  </a:cubicBezTo>
                  <a:cubicBezTo>
                    <a:pt x="61316" y="30840"/>
                    <a:pt x="62916" y="29094"/>
                    <a:pt x="63644" y="26985"/>
                  </a:cubicBezTo>
                  <a:cubicBezTo>
                    <a:pt x="65898" y="25894"/>
                    <a:pt x="67498" y="23784"/>
                    <a:pt x="67935" y="21239"/>
                  </a:cubicBezTo>
                  <a:cubicBezTo>
                    <a:pt x="68953" y="20075"/>
                    <a:pt x="69608" y="18693"/>
                    <a:pt x="69899" y="17165"/>
                  </a:cubicBezTo>
                  <a:cubicBezTo>
                    <a:pt x="70917" y="15929"/>
                    <a:pt x="71499" y="14329"/>
                    <a:pt x="71572" y="12729"/>
                  </a:cubicBezTo>
                  <a:cubicBezTo>
                    <a:pt x="71790" y="10619"/>
                    <a:pt x="71062" y="8510"/>
                    <a:pt x="69608" y="6983"/>
                  </a:cubicBezTo>
                  <a:cubicBezTo>
                    <a:pt x="69244" y="6401"/>
                    <a:pt x="68808" y="5892"/>
                    <a:pt x="68371" y="5382"/>
                  </a:cubicBezTo>
                  <a:cubicBezTo>
                    <a:pt x="68008" y="4219"/>
                    <a:pt x="67353" y="3128"/>
                    <a:pt x="66480" y="2255"/>
                  </a:cubicBezTo>
                  <a:cubicBezTo>
                    <a:pt x="64953" y="800"/>
                    <a:pt x="62989" y="0"/>
                    <a:pt x="60880" y="0"/>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2"/>
            <p:cNvSpPr/>
            <p:nvPr/>
          </p:nvSpPr>
          <p:spPr>
            <a:xfrm>
              <a:off x="686025" y="515500"/>
              <a:ext cx="1320625" cy="3077550"/>
            </a:xfrm>
            <a:custGeom>
              <a:avLst/>
              <a:gdLst/>
              <a:ahLst/>
              <a:cxnLst/>
              <a:rect l="l" t="t" r="r" b="b"/>
              <a:pathLst>
                <a:path w="52825" h="123102" extrusionOk="0">
                  <a:moveTo>
                    <a:pt x="51566" y="0"/>
                  </a:moveTo>
                  <a:cubicBezTo>
                    <a:pt x="51292" y="0"/>
                    <a:pt x="51020" y="137"/>
                    <a:pt x="50842" y="470"/>
                  </a:cubicBezTo>
                  <a:cubicBezTo>
                    <a:pt x="38113" y="21345"/>
                    <a:pt x="30622" y="45057"/>
                    <a:pt x="29021" y="69496"/>
                  </a:cubicBezTo>
                  <a:cubicBezTo>
                    <a:pt x="26185" y="40329"/>
                    <a:pt x="17166" y="9127"/>
                    <a:pt x="17166" y="9125"/>
                  </a:cubicBezTo>
                  <a:lnTo>
                    <a:pt x="17166" y="9125"/>
                  </a:lnTo>
                  <a:cubicBezTo>
                    <a:pt x="20584" y="27455"/>
                    <a:pt x="20657" y="54221"/>
                    <a:pt x="20221" y="70441"/>
                  </a:cubicBezTo>
                  <a:cubicBezTo>
                    <a:pt x="16220" y="48621"/>
                    <a:pt x="11565" y="26727"/>
                    <a:pt x="5019" y="5634"/>
                  </a:cubicBezTo>
                  <a:cubicBezTo>
                    <a:pt x="4818" y="5290"/>
                    <a:pt x="4505" y="5138"/>
                    <a:pt x="4198" y="5138"/>
                  </a:cubicBezTo>
                  <a:cubicBezTo>
                    <a:pt x="3727" y="5138"/>
                    <a:pt x="3273" y="5498"/>
                    <a:pt x="3273" y="6070"/>
                  </a:cubicBezTo>
                  <a:cubicBezTo>
                    <a:pt x="8437" y="29855"/>
                    <a:pt x="14620" y="53494"/>
                    <a:pt x="20002" y="77205"/>
                  </a:cubicBezTo>
                  <a:cubicBezTo>
                    <a:pt x="19857" y="81715"/>
                    <a:pt x="19639" y="84552"/>
                    <a:pt x="19639" y="84552"/>
                  </a:cubicBezTo>
                  <a:cubicBezTo>
                    <a:pt x="14984" y="60404"/>
                    <a:pt x="0" y="48184"/>
                    <a:pt x="0" y="48184"/>
                  </a:cubicBezTo>
                  <a:lnTo>
                    <a:pt x="0" y="48184"/>
                  </a:lnTo>
                  <a:cubicBezTo>
                    <a:pt x="11056" y="67314"/>
                    <a:pt x="15202" y="123101"/>
                    <a:pt x="15202" y="123101"/>
                  </a:cubicBezTo>
                  <a:lnTo>
                    <a:pt x="33604" y="122738"/>
                  </a:lnTo>
                  <a:cubicBezTo>
                    <a:pt x="30840" y="94880"/>
                    <a:pt x="47714" y="33129"/>
                    <a:pt x="47714" y="33128"/>
                  </a:cubicBezTo>
                  <a:lnTo>
                    <a:pt x="47714" y="33128"/>
                  </a:lnTo>
                  <a:cubicBezTo>
                    <a:pt x="37968" y="46729"/>
                    <a:pt x="32731" y="69132"/>
                    <a:pt x="30767" y="79315"/>
                  </a:cubicBezTo>
                  <a:cubicBezTo>
                    <a:pt x="31567" y="51675"/>
                    <a:pt x="38259" y="25782"/>
                    <a:pt x="52369" y="1415"/>
                  </a:cubicBezTo>
                  <a:cubicBezTo>
                    <a:pt x="52824" y="708"/>
                    <a:pt x="52191" y="0"/>
                    <a:pt x="51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2"/>
            <p:cNvSpPr/>
            <p:nvPr/>
          </p:nvSpPr>
          <p:spPr>
            <a:xfrm>
              <a:off x="675700" y="519025"/>
              <a:ext cx="219450" cy="410225"/>
            </a:xfrm>
            <a:custGeom>
              <a:avLst/>
              <a:gdLst/>
              <a:ahLst/>
              <a:cxnLst/>
              <a:rect l="l" t="t" r="r" b="b"/>
              <a:pathLst>
                <a:path w="8778" h="16409" extrusionOk="0">
                  <a:moveTo>
                    <a:pt x="3300" y="1"/>
                  </a:moveTo>
                  <a:cubicBezTo>
                    <a:pt x="3187" y="1"/>
                    <a:pt x="3073" y="13"/>
                    <a:pt x="2959" y="38"/>
                  </a:cubicBezTo>
                  <a:cubicBezTo>
                    <a:pt x="2450" y="111"/>
                    <a:pt x="2086" y="547"/>
                    <a:pt x="1941" y="984"/>
                  </a:cubicBezTo>
                  <a:cubicBezTo>
                    <a:pt x="1722" y="1638"/>
                    <a:pt x="2013" y="2365"/>
                    <a:pt x="2595" y="2656"/>
                  </a:cubicBezTo>
                  <a:lnTo>
                    <a:pt x="2886" y="2875"/>
                  </a:lnTo>
                  <a:cubicBezTo>
                    <a:pt x="2813" y="2947"/>
                    <a:pt x="2741" y="2947"/>
                    <a:pt x="2741" y="3020"/>
                  </a:cubicBezTo>
                  <a:lnTo>
                    <a:pt x="2668" y="3166"/>
                  </a:lnTo>
                  <a:cubicBezTo>
                    <a:pt x="1795" y="3893"/>
                    <a:pt x="1941" y="5275"/>
                    <a:pt x="2886" y="5929"/>
                  </a:cubicBezTo>
                  <a:lnTo>
                    <a:pt x="2668" y="5929"/>
                  </a:lnTo>
                  <a:cubicBezTo>
                    <a:pt x="2645" y="5929"/>
                    <a:pt x="2622" y="5929"/>
                    <a:pt x="2599" y="5929"/>
                  </a:cubicBezTo>
                  <a:cubicBezTo>
                    <a:pt x="48" y="5929"/>
                    <a:pt x="1" y="9931"/>
                    <a:pt x="2668" y="10003"/>
                  </a:cubicBezTo>
                  <a:cubicBezTo>
                    <a:pt x="2719" y="10007"/>
                    <a:pt x="2769" y="10010"/>
                    <a:pt x="2819" y="10010"/>
                  </a:cubicBezTo>
                  <a:cubicBezTo>
                    <a:pt x="3559" y="10010"/>
                    <a:pt x="4214" y="9515"/>
                    <a:pt x="4486" y="8766"/>
                  </a:cubicBezTo>
                  <a:cubicBezTo>
                    <a:pt x="4486" y="9275"/>
                    <a:pt x="4850" y="9712"/>
                    <a:pt x="5286" y="9930"/>
                  </a:cubicBezTo>
                  <a:cubicBezTo>
                    <a:pt x="5214" y="10075"/>
                    <a:pt x="5141" y="10148"/>
                    <a:pt x="5068" y="10221"/>
                  </a:cubicBezTo>
                  <a:cubicBezTo>
                    <a:pt x="4777" y="10075"/>
                    <a:pt x="4486" y="10003"/>
                    <a:pt x="4195" y="10003"/>
                  </a:cubicBezTo>
                  <a:cubicBezTo>
                    <a:pt x="4172" y="10002"/>
                    <a:pt x="4148" y="10002"/>
                    <a:pt x="4125" y="10002"/>
                  </a:cubicBezTo>
                  <a:cubicBezTo>
                    <a:pt x="1649" y="10002"/>
                    <a:pt x="1601" y="13786"/>
                    <a:pt x="4123" y="13858"/>
                  </a:cubicBezTo>
                  <a:cubicBezTo>
                    <a:pt x="4268" y="13858"/>
                    <a:pt x="4414" y="13858"/>
                    <a:pt x="4559" y="13785"/>
                  </a:cubicBezTo>
                  <a:lnTo>
                    <a:pt x="4559" y="13785"/>
                  </a:lnTo>
                  <a:cubicBezTo>
                    <a:pt x="4486" y="13930"/>
                    <a:pt x="4414" y="14076"/>
                    <a:pt x="4414" y="14221"/>
                  </a:cubicBezTo>
                  <a:cubicBezTo>
                    <a:pt x="4028" y="15475"/>
                    <a:pt x="5048" y="16409"/>
                    <a:pt x="6098" y="16409"/>
                  </a:cubicBezTo>
                  <a:cubicBezTo>
                    <a:pt x="6632" y="16409"/>
                    <a:pt x="7173" y="16167"/>
                    <a:pt x="7541" y="15603"/>
                  </a:cubicBezTo>
                  <a:cubicBezTo>
                    <a:pt x="7978" y="14730"/>
                    <a:pt x="7687" y="13712"/>
                    <a:pt x="6887" y="13203"/>
                  </a:cubicBezTo>
                  <a:cubicBezTo>
                    <a:pt x="6652" y="13062"/>
                    <a:pt x="6387" y="12982"/>
                    <a:pt x="6111" y="12982"/>
                  </a:cubicBezTo>
                  <a:cubicBezTo>
                    <a:pt x="5959" y="12982"/>
                    <a:pt x="5805" y="13006"/>
                    <a:pt x="5650" y="13058"/>
                  </a:cubicBezTo>
                  <a:cubicBezTo>
                    <a:pt x="5723" y="12985"/>
                    <a:pt x="5796" y="12839"/>
                    <a:pt x="5796" y="12767"/>
                  </a:cubicBezTo>
                  <a:cubicBezTo>
                    <a:pt x="6001" y="12818"/>
                    <a:pt x="6171" y="12869"/>
                    <a:pt x="6355" y="12869"/>
                  </a:cubicBezTo>
                  <a:cubicBezTo>
                    <a:pt x="6431" y="12869"/>
                    <a:pt x="6510" y="12861"/>
                    <a:pt x="6596" y="12839"/>
                  </a:cubicBezTo>
                  <a:cubicBezTo>
                    <a:pt x="8487" y="12839"/>
                    <a:pt x="8778" y="10439"/>
                    <a:pt x="7541" y="9639"/>
                  </a:cubicBezTo>
                  <a:cubicBezTo>
                    <a:pt x="8123" y="8984"/>
                    <a:pt x="8123" y="7966"/>
                    <a:pt x="7614" y="7239"/>
                  </a:cubicBezTo>
                  <a:cubicBezTo>
                    <a:pt x="7759" y="7093"/>
                    <a:pt x="7832" y="6948"/>
                    <a:pt x="7832" y="6802"/>
                  </a:cubicBezTo>
                  <a:cubicBezTo>
                    <a:pt x="7905" y="6511"/>
                    <a:pt x="7978" y="6293"/>
                    <a:pt x="7978" y="6075"/>
                  </a:cubicBezTo>
                  <a:cubicBezTo>
                    <a:pt x="7905" y="5311"/>
                    <a:pt x="7305" y="4929"/>
                    <a:pt x="6714" y="4929"/>
                  </a:cubicBezTo>
                  <a:cubicBezTo>
                    <a:pt x="6123" y="4929"/>
                    <a:pt x="5541" y="5311"/>
                    <a:pt x="5505" y="6075"/>
                  </a:cubicBezTo>
                  <a:cubicBezTo>
                    <a:pt x="5432" y="6293"/>
                    <a:pt x="5432" y="6511"/>
                    <a:pt x="5505" y="6730"/>
                  </a:cubicBezTo>
                  <a:cubicBezTo>
                    <a:pt x="5068" y="6948"/>
                    <a:pt x="4777" y="7239"/>
                    <a:pt x="4632" y="7675"/>
                  </a:cubicBezTo>
                  <a:cubicBezTo>
                    <a:pt x="4632" y="7093"/>
                    <a:pt x="4341" y="6584"/>
                    <a:pt x="3832" y="6293"/>
                  </a:cubicBezTo>
                  <a:lnTo>
                    <a:pt x="3904" y="6293"/>
                  </a:lnTo>
                  <a:cubicBezTo>
                    <a:pt x="5505" y="6293"/>
                    <a:pt x="6377" y="4329"/>
                    <a:pt x="5214" y="3166"/>
                  </a:cubicBezTo>
                  <a:lnTo>
                    <a:pt x="5141" y="3093"/>
                  </a:lnTo>
                  <a:cubicBezTo>
                    <a:pt x="4995" y="2875"/>
                    <a:pt x="4777" y="2729"/>
                    <a:pt x="4559" y="2656"/>
                  </a:cubicBezTo>
                  <a:cubicBezTo>
                    <a:pt x="4995" y="2220"/>
                    <a:pt x="5141" y="1565"/>
                    <a:pt x="4777" y="984"/>
                  </a:cubicBezTo>
                  <a:lnTo>
                    <a:pt x="4632" y="693"/>
                  </a:lnTo>
                  <a:cubicBezTo>
                    <a:pt x="4331" y="272"/>
                    <a:pt x="3833"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2"/>
            <p:cNvSpPr/>
            <p:nvPr/>
          </p:nvSpPr>
          <p:spPr>
            <a:xfrm>
              <a:off x="1762500" y="721800"/>
              <a:ext cx="100025" cy="85500"/>
            </a:xfrm>
            <a:custGeom>
              <a:avLst/>
              <a:gdLst/>
              <a:ahLst/>
              <a:cxnLst/>
              <a:rect l="l" t="t" r="r" b="b"/>
              <a:pathLst>
                <a:path w="4001" h="3420" extrusionOk="0">
                  <a:moveTo>
                    <a:pt x="2037" y="1"/>
                  </a:moveTo>
                  <a:cubicBezTo>
                    <a:pt x="73" y="219"/>
                    <a:pt x="0" y="3128"/>
                    <a:pt x="1964" y="3419"/>
                  </a:cubicBezTo>
                  <a:cubicBezTo>
                    <a:pt x="4001" y="3128"/>
                    <a:pt x="4001" y="291"/>
                    <a:pt x="2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2"/>
            <p:cNvSpPr/>
            <p:nvPr/>
          </p:nvSpPr>
          <p:spPr>
            <a:xfrm>
              <a:off x="1793400" y="800000"/>
              <a:ext cx="112775" cy="87300"/>
            </a:xfrm>
            <a:custGeom>
              <a:avLst/>
              <a:gdLst/>
              <a:ahLst/>
              <a:cxnLst/>
              <a:rect l="l" t="t" r="r" b="b"/>
              <a:pathLst>
                <a:path w="4511" h="3492" extrusionOk="0">
                  <a:moveTo>
                    <a:pt x="2328" y="0"/>
                  </a:moveTo>
                  <a:cubicBezTo>
                    <a:pt x="74" y="0"/>
                    <a:pt x="1" y="3491"/>
                    <a:pt x="2256" y="3491"/>
                  </a:cubicBezTo>
                  <a:cubicBezTo>
                    <a:pt x="4438" y="3346"/>
                    <a:pt x="4510" y="146"/>
                    <a:pt x="2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2"/>
            <p:cNvSpPr/>
            <p:nvPr/>
          </p:nvSpPr>
          <p:spPr>
            <a:xfrm>
              <a:off x="1758850" y="638150"/>
              <a:ext cx="90950" cy="74575"/>
            </a:xfrm>
            <a:custGeom>
              <a:avLst/>
              <a:gdLst/>
              <a:ahLst/>
              <a:cxnLst/>
              <a:rect l="l" t="t" r="r" b="b"/>
              <a:pathLst>
                <a:path w="3638" h="2983" extrusionOk="0">
                  <a:moveTo>
                    <a:pt x="1819" y="1"/>
                  </a:moveTo>
                  <a:cubicBezTo>
                    <a:pt x="1" y="146"/>
                    <a:pt x="1" y="2837"/>
                    <a:pt x="1819" y="2983"/>
                  </a:cubicBezTo>
                  <a:cubicBezTo>
                    <a:pt x="3638" y="2837"/>
                    <a:pt x="3638" y="146"/>
                    <a:pt x="1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2"/>
            <p:cNvSpPr/>
            <p:nvPr/>
          </p:nvSpPr>
          <p:spPr>
            <a:xfrm>
              <a:off x="1811600" y="398125"/>
              <a:ext cx="270950" cy="378250"/>
            </a:xfrm>
            <a:custGeom>
              <a:avLst/>
              <a:gdLst/>
              <a:ahLst/>
              <a:cxnLst/>
              <a:rect l="l" t="t" r="r" b="b"/>
              <a:pathLst>
                <a:path w="10838" h="15130" extrusionOk="0">
                  <a:moveTo>
                    <a:pt x="6546" y="1"/>
                  </a:moveTo>
                  <a:cubicBezTo>
                    <a:pt x="6328" y="1"/>
                    <a:pt x="6037" y="1"/>
                    <a:pt x="5819" y="73"/>
                  </a:cubicBezTo>
                  <a:cubicBezTo>
                    <a:pt x="4437" y="437"/>
                    <a:pt x="4437" y="2401"/>
                    <a:pt x="5819" y="2765"/>
                  </a:cubicBezTo>
                  <a:cubicBezTo>
                    <a:pt x="6037" y="2837"/>
                    <a:pt x="6328" y="2910"/>
                    <a:pt x="6546" y="2910"/>
                  </a:cubicBezTo>
                  <a:lnTo>
                    <a:pt x="6692" y="2910"/>
                  </a:lnTo>
                  <a:cubicBezTo>
                    <a:pt x="6328" y="3056"/>
                    <a:pt x="5964" y="3347"/>
                    <a:pt x="5746" y="3710"/>
                  </a:cubicBezTo>
                  <a:cubicBezTo>
                    <a:pt x="5383" y="3492"/>
                    <a:pt x="5019" y="3347"/>
                    <a:pt x="4582" y="3347"/>
                  </a:cubicBezTo>
                  <a:cubicBezTo>
                    <a:pt x="3782" y="3347"/>
                    <a:pt x="2982" y="3856"/>
                    <a:pt x="2691" y="4656"/>
                  </a:cubicBezTo>
                  <a:cubicBezTo>
                    <a:pt x="2473" y="4438"/>
                    <a:pt x="2182" y="4292"/>
                    <a:pt x="1819" y="4292"/>
                  </a:cubicBezTo>
                  <a:cubicBezTo>
                    <a:pt x="0" y="4292"/>
                    <a:pt x="0" y="6983"/>
                    <a:pt x="1819" y="7056"/>
                  </a:cubicBezTo>
                  <a:cubicBezTo>
                    <a:pt x="2255" y="7056"/>
                    <a:pt x="2691" y="6838"/>
                    <a:pt x="2910" y="6474"/>
                  </a:cubicBezTo>
                  <a:cubicBezTo>
                    <a:pt x="3273" y="6983"/>
                    <a:pt x="3855" y="7347"/>
                    <a:pt x="4510" y="7347"/>
                  </a:cubicBezTo>
                  <a:cubicBezTo>
                    <a:pt x="5092" y="7274"/>
                    <a:pt x="5601" y="7056"/>
                    <a:pt x="5964" y="6620"/>
                  </a:cubicBezTo>
                  <a:cubicBezTo>
                    <a:pt x="6183" y="6838"/>
                    <a:pt x="6401" y="6983"/>
                    <a:pt x="6692" y="7129"/>
                  </a:cubicBezTo>
                  <a:cubicBezTo>
                    <a:pt x="6037" y="7274"/>
                    <a:pt x="5455" y="7711"/>
                    <a:pt x="5092" y="8293"/>
                  </a:cubicBezTo>
                  <a:cubicBezTo>
                    <a:pt x="4728" y="7638"/>
                    <a:pt x="4073" y="7201"/>
                    <a:pt x="3273" y="7201"/>
                  </a:cubicBezTo>
                  <a:cubicBezTo>
                    <a:pt x="2328" y="7201"/>
                    <a:pt x="1455" y="7856"/>
                    <a:pt x="1091" y="8802"/>
                  </a:cubicBezTo>
                  <a:lnTo>
                    <a:pt x="1018" y="8947"/>
                  </a:lnTo>
                  <a:cubicBezTo>
                    <a:pt x="509" y="10256"/>
                    <a:pt x="1673" y="11638"/>
                    <a:pt x="2837" y="11857"/>
                  </a:cubicBezTo>
                  <a:cubicBezTo>
                    <a:pt x="1819" y="13093"/>
                    <a:pt x="2619" y="15057"/>
                    <a:pt x="4292" y="15130"/>
                  </a:cubicBezTo>
                  <a:cubicBezTo>
                    <a:pt x="4728" y="15130"/>
                    <a:pt x="5092" y="15057"/>
                    <a:pt x="5455" y="14839"/>
                  </a:cubicBezTo>
                  <a:cubicBezTo>
                    <a:pt x="5601" y="14839"/>
                    <a:pt x="5746" y="14911"/>
                    <a:pt x="5892" y="14911"/>
                  </a:cubicBezTo>
                  <a:cubicBezTo>
                    <a:pt x="7492" y="14839"/>
                    <a:pt x="7637" y="12584"/>
                    <a:pt x="6037" y="12293"/>
                  </a:cubicBezTo>
                  <a:cubicBezTo>
                    <a:pt x="5819" y="11711"/>
                    <a:pt x="5383" y="11347"/>
                    <a:pt x="4801" y="11202"/>
                  </a:cubicBezTo>
                  <a:cubicBezTo>
                    <a:pt x="5019" y="11056"/>
                    <a:pt x="5164" y="10838"/>
                    <a:pt x="5310" y="10620"/>
                  </a:cubicBezTo>
                  <a:cubicBezTo>
                    <a:pt x="5673" y="11164"/>
                    <a:pt x="6290" y="11454"/>
                    <a:pt x="6915" y="11454"/>
                  </a:cubicBezTo>
                  <a:cubicBezTo>
                    <a:pt x="7292" y="11454"/>
                    <a:pt x="7672" y="11348"/>
                    <a:pt x="8001" y="11129"/>
                  </a:cubicBezTo>
                  <a:lnTo>
                    <a:pt x="8146" y="11056"/>
                  </a:lnTo>
                  <a:cubicBezTo>
                    <a:pt x="9528" y="10256"/>
                    <a:pt x="9528" y="8365"/>
                    <a:pt x="8219" y="7565"/>
                  </a:cubicBezTo>
                  <a:lnTo>
                    <a:pt x="8074" y="7420"/>
                  </a:lnTo>
                  <a:cubicBezTo>
                    <a:pt x="8001" y="7347"/>
                    <a:pt x="7928" y="7347"/>
                    <a:pt x="7856" y="7347"/>
                  </a:cubicBezTo>
                  <a:cubicBezTo>
                    <a:pt x="8219" y="7274"/>
                    <a:pt x="8510" y="7129"/>
                    <a:pt x="8874" y="6983"/>
                  </a:cubicBezTo>
                  <a:cubicBezTo>
                    <a:pt x="9056" y="7165"/>
                    <a:pt x="9310" y="7256"/>
                    <a:pt x="9574" y="7256"/>
                  </a:cubicBezTo>
                  <a:cubicBezTo>
                    <a:pt x="9838" y="7256"/>
                    <a:pt x="10110" y="7165"/>
                    <a:pt x="10329" y="6983"/>
                  </a:cubicBezTo>
                  <a:cubicBezTo>
                    <a:pt x="10619" y="6692"/>
                    <a:pt x="10765" y="6256"/>
                    <a:pt x="10765" y="5820"/>
                  </a:cubicBezTo>
                  <a:cubicBezTo>
                    <a:pt x="10838" y="5310"/>
                    <a:pt x="10547" y="4801"/>
                    <a:pt x="9965" y="4656"/>
                  </a:cubicBezTo>
                  <a:cubicBezTo>
                    <a:pt x="9819" y="3492"/>
                    <a:pt x="8874" y="2619"/>
                    <a:pt x="7710" y="2619"/>
                  </a:cubicBezTo>
                  <a:lnTo>
                    <a:pt x="7346" y="2619"/>
                  </a:lnTo>
                  <a:cubicBezTo>
                    <a:pt x="7710" y="2328"/>
                    <a:pt x="8001" y="1892"/>
                    <a:pt x="8001" y="1383"/>
                  </a:cubicBezTo>
                  <a:cubicBezTo>
                    <a:pt x="8001" y="655"/>
                    <a:pt x="7346" y="1"/>
                    <a:pt x="6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2"/>
            <p:cNvSpPr/>
            <p:nvPr/>
          </p:nvSpPr>
          <p:spPr>
            <a:xfrm>
              <a:off x="638750" y="797025"/>
              <a:ext cx="92750" cy="72100"/>
            </a:xfrm>
            <a:custGeom>
              <a:avLst/>
              <a:gdLst/>
              <a:ahLst/>
              <a:cxnLst/>
              <a:rect l="l" t="t" r="r" b="b"/>
              <a:pathLst>
                <a:path w="3710" h="2884" extrusionOk="0">
                  <a:moveTo>
                    <a:pt x="1818" y="0"/>
                  </a:moveTo>
                  <a:cubicBezTo>
                    <a:pt x="1557" y="0"/>
                    <a:pt x="1299" y="91"/>
                    <a:pt x="1091" y="265"/>
                  </a:cubicBezTo>
                  <a:lnTo>
                    <a:pt x="873" y="483"/>
                  </a:lnTo>
                  <a:cubicBezTo>
                    <a:pt x="0" y="1356"/>
                    <a:pt x="655" y="2883"/>
                    <a:pt x="1818" y="2883"/>
                  </a:cubicBezTo>
                  <a:cubicBezTo>
                    <a:pt x="3055" y="2883"/>
                    <a:pt x="3710" y="1356"/>
                    <a:pt x="2837" y="483"/>
                  </a:cubicBezTo>
                  <a:lnTo>
                    <a:pt x="2619" y="337"/>
                  </a:lnTo>
                  <a:cubicBezTo>
                    <a:pt x="2390" y="109"/>
                    <a:pt x="2103"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2"/>
            <p:cNvSpPr/>
            <p:nvPr/>
          </p:nvSpPr>
          <p:spPr>
            <a:xfrm>
              <a:off x="607825" y="598150"/>
              <a:ext cx="98225" cy="78225"/>
            </a:xfrm>
            <a:custGeom>
              <a:avLst/>
              <a:gdLst/>
              <a:ahLst/>
              <a:cxnLst/>
              <a:rect l="l" t="t" r="r" b="b"/>
              <a:pathLst>
                <a:path w="3929" h="3129" extrusionOk="0">
                  <a:moveTo>
                    <a:pt x="2037" y="1"/>
                  </a:moveTo>
                  <a:cubicBezTo>
                    <a:pt x="73" y="146"/>
                    <a:pt x="1" y="2983"/>
                    <a:pt x="1964" y="3128"/>
                  </a:cubicBezTo>
                  <a:cubicBezTo>
                    <a:pt x="3928" y="3055"/>
                    <a:pt x="3928" y="219"/>
                    <a:pt x="2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2"/>
            <p:cNvSpPr/>
            <p:nvPr/>
          </p:nvSpPr>
          <p:spPr>
            <a:xfrm>
              <a:off x="807850" y="556325"/>
              <a:ext cx="94575" cy="70950"/>
            </a:xfrm>
            <a:custGeom>
              <a:avLst/>
              <a:gdLst/>
              <a:ahLst/>
              <a:cxnLst/>
              <a:rect l="l" t="t" r="r" b="b"/>
              <a:pathLst>
                <a:path w="3783" h="2838" extrusionOk="0">
                  <a:moveTo>
                    <a:pt x="1892" y="1"/>
                  </a:moveTo>
                  <a:cubicBezTo>
                    <a:pt x="0" y="1"/>
                    <a:pt x="0" y="2765"/>
                    <a:pt x="1819" y="2837"/>
                  </a:cubicBezTo>
                  <a:cubicBezTo>
                    <a:pt x="3710" y="2837"/>
                    <a:pt x="3783" y="1"/>
                    <a:pt x="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2"/>
            <p:cNvSpPr/>
            <p:nvPr/>
          </p:nvSpPr>
          <p:spPr>
            <a:xfrm>
              <a:off x="896950" y="779075"/>
              <a:ext cx="65475" cy="67300"/>
            </a:xfrm>
            <a:custGeom>
              <a:avLst/>
              <a:gdLst/>
              <a:ahLst/>
              <a:cxnLst/>
              <a:rect l="l" t="t" r="r" b="b"/>
              <a:pathLst>
                <a:path w="2619" h="2692" extrusionOk="0">
                  <a:moveTo>
                    <a:pt x="1310" y="1"/>
                  </a:moveTo>
                  <a:cubicBezTo>
                    <a:pt x="910" y="1"/>
                    <a:pt x="510" y="183"/>
                    <a:pt x="291" y="546"/>
                  </a:cubicBezTo>
                  <a:cubicBezTo>
                    <a:pt x="0" y="1055"/>
                    <a:pt x="0" y="1637"/>
                    <a:pt x="291" y="2146"/>
                  </a:cubicBezTo>
                  <a:cubicBezTo>
                    <a:pt x="510" y="2510"/>
                    <a:pt x="891" y="2692"/>
                    <a:pt x="1273" y="2692"/>
                  </a:cubicBezTo>
                  <a:cubicBezTo>
                    <a:pt x="1655" y="2692"/>
                    <a:pt x="2037" y="2510"/>
                    <a:pt x="2255" y="2146"/>
                  </a:cubicBezTo>
                  <a:cubicBezTo>
                    <a:pt x="2619" y="1710"/>
                    <a:pt x="2619" y="1055"/>
                    <a:pt x="2328" y="546"/>
                  </a:cubicBezTo>
                  <a:cubicBezTo>
                    <a:pt x="2110" y="183"/>
                    <a:pt x="1710"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2"/>
            <p:cNvSpPr/>
            <p:nvPr/>
          </p:nvSpPr>
          <p:spPr>
            <a:xfrm>
              <a:off x="749650" y="920000"/>
              <a:ext cx="61850" cy="47300"/>
            </a:xfrm>
            <a:custGeom>
              <a:avLst/>
              <a:gdLst/>
              <a:ahLst/>
              <a:cxnLst/>
              <a:rect l="l" t="t" r="r" b="b"/>
              <a:pathLst>
                <a:path w="2474" h="1892" extrusionOk="0">
                  <a:moveTo>
                    <a:pt x="1237" y="1"/>
                  </a:moveTo>
                  <a:cubicBezTo>
                    <a:pt x="1" y="1"/>
                    <a:pt x="1" y="1892"/>
                    <a:pt x="1237" y="1892"/>
                  </a:cubicBezTo>
                  <a:cubicBezTo>
                    <a:pt x="2474" y="1892"/>
                    <a:pt x="2474"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62"/>
          <p:cNvSpPr/>
          <p:nvPr/>
        </p:nvSpPr>
        <p:spPr>
          <a:xfrm>
            <a:off x="4280088" y="534989"/>
            <a:ext cx="584455" cy="814060"/>
          </a:xfrm>
          <a:prstGeom prst="rect">
            <a:avLst/>
          </a:prstGeom>
        </p:spPr>
        <p:txBody>
          <a:bodyPr>
            <a:prstTxWarp prst="textPlain">
              <a:avLst/>
            </a:prstTxWarp>
          </a:bodyPr>
          <a:lstStyle/>
          <a:p>
            <a:pPr lvl="0" algn="ctr"/>
            <a:r>
              <a:rPr lang="en-US" b="0" i="0" dirty="0">
                <a:ln w="152400" cap="flat" cmpd="sng">
                  <a:solidFill>
                    <a:schemeClr val="accent2"/>
                  </a:solidFill>
                  <a:prstDash val="solid"/>
                  <a:round/>
                  <a:headEnd type="none" w="sm" len="sm"/>
                  <a:tailEnd type="none" w="sm" len="sm"/>
                </a:ln>
                <a:solidFill>
                  <a:schemeClr val="accent2"/>
                </a:solidFill>
                <a:latin typeface="Nunito;800"/>
              </a:rPr>
              <a:t>3</a:t>
            </a:r>
            <a:endParaRPr b="0" i="0" dirty="0">
              <a:ln w="152400" cap="flat" cmpd="sng">
                <a:solidFill>
                  <a:schemeClr val="accent2"/>
                </a:solidFill>
                <a:prstDash val="solid"/>
                <a:round/>
                <a:headEnd type="none" w="sm" len="sm"/>
                <a:tailEnd type="none" w="sm" len="sm"/>
              </a:ln>
              <a:solidFill>
                <a:schemeClr val="accent2"/>
              </a:solidFill>
              <a:latin typeface="Nunito;800"/>
            </a:endParaRPr>
          </a:p>
        </p:txBody>
      </p:sp>
      <p:sp>
        <p:nvSpPr>
          <p:cNvPr id="1820" name="Google Shape;1820;p62"/>
          <p:cNvSpPr/>
          <p:nvPr/>
        </p:nvSpPr>
        <p:spPr>
          <a:xfrm>
            <a:off x="4297248" y="553960"/>
            <a:ext cx="584455" cy="814060"/>
          </a:xfrm>
          <a:prstGeom prst="rect">
            <a:avLst/>
          </a:prstGeom>
        </p:spPr>
        <p:txBody>
          <a:bodyPr>
            <a:prstTxWarp prst="textPlain">
              <a:avLst/>
            </a:prstTxWarp>
          </a:bodyPr>
          <a:lstStyle/>
          <a:p>
            <a:pPr lvl="0" algn="ctr"/>
            <a:r>
              <a:rPr lang="en-US" b="0" i="0" dirty="0">
                <a:ln>
                  <a:noFill/>
                </a:ln>
                <a:solidFill>
                  <a:srgbClr val="FF0000"/>
                </a:solidFill>
                <a:latin typeface="Nunito;800"/>
              </a:rPr>
              <a:t>3</a:t>
            </a:r>
            <a:endParaRPr b="0" i="0" dirty="0">
              <a:ln>
                <a:noFill/>
              </a:ln>
              <a:solidFill>
                <a:srgbClr val="FF0000"/>
              </a:solidFill>
              <a:latin typeface="Nunito;800"/>
            </a:endParaRPr>
          </a:p>
        </p:txBody>
      </p:sp>
    </p:spTree>
    <p:custDataLst>
      <p:tags r:id="rId1"/>
    </p:custDataLst>
    <p:extLst>
      <p:ext uri="{BB962C8B-B14F-4D97-AF65-F5344CB8AC3E}">
        <p14:creationId xmlns:p14="http://schemas.microsoft.com/office/powerpoint/2010/main" val="265858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FE4B03-CF78-4527-90C9-73C07C7666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2" name="Picture 1"/>
          <p:cNvPicPr>
            <a:picLocks noChangeAspect="1"/>
          </p:cNvPicPr>
          <p:nvPr/>
        </p:nvPicPr>
        <p:blipFill>
          <a:blip r:embed="rId4"/>
          <a:stretch>
            <a:fillRect/>
          </a:stretch>
        </p:blipFill>
        <p:spPr>
          <a:xfrm>
            <a:off x="890776" y="145130"/>
            <a:ext cx="7602984" cy="4922121"/>
          </a:xfrm>
          <a:prstGeom prst="rect">
            <a:avLst/>
          </a:prstGeom>
        </p:spPr>
      </p:pic>
    </p:spTree>
    <p:custDataLst>
      <p:tags r:id="rId1"/>
    </p:custDataLst>
    <p:extLst>
      <p:ext uri="{BB962C8B-B14F-4D97-AF65-F5344CB8AC3E}">
        <p14:creationId xmlns:p14="http://schemas.microsoft.com/office/powerpoint/2010/main" val="73437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FE4B03-CF78-4527-90C9-73C07C7666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8" name="Picture 7"/>
          <p:cNvPicPr>
            <a:picLocks noChangeAspect="1"/>
          </p:cNvPicPr>
          <p:nvPr/>
        </p:nvPicPr>
        <p:blipFill>
          <a:blip r:embed="rId4"/>
          <a:stretch>
            <a:fillRect/>
          </a:stretch>
        </p:blipFill>
        <p:spPr>
          <a:xfrm>
            <a:off x="641618" y="44976"/>
            <a:ext cx="7602984" cy="4922121"/>
          </a:xfrm>
          <a:prstGeom prst="rect">
            <a:avLst/>
          </a:prstGeom>
        </p:spPr>
      </p:pic>
      <p:sp>
        <p:nvSpPr>
          <p:cNvPr id="7" name="Title 6">
            <a:extLst>
              <a:ext uri="{FF2B5EF4-FFF2-40B4-BE49-F238E27FC236}">
                <a16:creationId xmlns:a16="http://schemas.microsoft.com/office/drawing/2014/main" id="{D402C8EB-7F6F-4F9B-8CD0-227EE67F9597}"/>
              </a:ext>
            </a:extLst>
          </p:cNvPr>
          <p:cNvSpPr>
            <a:spLocks noGrp="1"/>
          </p:cNvSpPr>
          <p:nvPr>
            <p:ph type="title"/>
          </p:nvPr>
        </p:nvSpPr>
        <p:spPr>
          <a:xfrm>
            <a:off x="1960330" y="2309237"/>
            <a:ext cx="2256300" cy="393600"/>
          </a:xfrm>
        </p:spPr>
        <p:txBody>
          <a:bodyPr/>
          <a:lstStyle/>
          <a:p>
            <a:r>
              <a:rPr lang="en-US" sz="3000" dirty="0">
                <a:solidFill>
                  <a:srgbClr val="FF0000"/>
                </a:solidFill>
              </a:rPr>
              <a:t>car</a:t>
            </a:r>
          </a:p>
        </p:txBody>
      </p:sp>
      <p:sp>
        <p:nvSpPr>
          <p:cNvPr id="9" name="Title 8">
            <a:extLst>
              <a:ext uri="{FF2B5EF4-FFF2-40B4-BE49-F238E27FC236}">
                <a16:creationId xmlns:a16="http://schemas.microsoft.com/office/drawing/2014/main" id="{653EE357-7834-47A4-90D8-716C2BE312F9}"/>
              </a:ext>
            </a:extLst>
          </p:cNvPr>
          <p:cNvSpPr>
            <a:spLocks noGrp="1"/>
          </p:cNvSpPr>
          <p:nvPr>
            <p:ph type="title" idx="2"/>
          </p:nvPr>
        </p:nvSpPr>
        <p:spPr>
          <a:xfrm>
            <a:off x="5955282" y="2332474"/>
            <a:ext cx="2256300" cy="393600"/>
          </a:xfrm>
        </p:spPr>
        <p:txBody>
          <a:bodyPr/>
          <a:lstStyle/>
          <a:p>
            <a:r>
              <a:rPr lang="en-US" sz="3000" dirty="0">
                <a:solidFill>
                  <a:srgbClr val="FF0000"/>
                </a:solidFill>
              </a:rPr>
              <a:t>a kite</a:t>
            </a:r>
          </a:p>
        </p:txBody>
      </p:sp>
      <p:sp>
        <p:nvSpPr>
          <p:cNvPr id="15" name="Title 14">
            <a:extLst>
              <a:ext uri="{FF2B5EF4-FFF2-40B4-BE49-F238E27FC236}">
                <a16:creationId xmlns:a16="http://schemas.microsoft.com/office/drawing/2014/main" id="{89803B8A-87F8-456D-A99B-240C994F693E}"/>
              </a:ext>
            </a:extLst>
          </p:cNvPr>
          <p:cNvSpPr>
            <a:spLocks noGrp="1"/>
          </p:cNvSpPr>
          <p:nvPr>
            <p:ph type="title" idx="8"/>
          </p:nvPr>
        </p:nvSpPr>
        <p:spPr>
          <a:xfrm>
            <a:off x="1121935" y="4614188"/>
            <a:ext cx="1859670" cy="393600"/>
          </a:xfrm>
        </p:spPr>
        <p:txBody>
          <a:bodyPr/>
          <a:lstStyle/>
          <a:p>
            <a:r>
              <a:rPr lang="en-US" sz="2500" dirty="0">
                <a:solidFill>
                  <a:srgbClr val="FF0000"/>
                </a:solidFill>
              </a:rPr>
              <a:t>He has</a:t>
            </a:r>
          </a:p>
        </p:txBody>
      </p:sp>
      <p:sp>
        <p:nvSpPr>
          <p:cNvPr id="24" name="Title 23">
            <a:extLst>
              <a:ext uri="{FF2B5EF4-FFF2-40B4-BE49-F238E27FC236}">
                <a16:creationId xmlns:a16="http://schemas.microsoft.com/office/drawing/2014/main" id="{93CC125C-557A-48E8-82C4-B8447E3E25B7}"/>
              </a:ext>
            </a:extLst>
          </p:cNvPr>
          <p:cNvSpPr>
            <a:spLocks noGrp="1"/>
          </p:cNvSpPr>
          <p:nvPr>
            <p:ph type="title" idx="20"/>
          </p:nvPr>
        </p:nvSpPr>
        <p:spPr>
          <a:xfrm>
            <a:off x="5733445" y="4565499"/>
            <a:ext cx="1782415" cy="554100"/>
          </a:xfrm>
        </p:spPr>
        <p:txBody>
          <a:bodyPr/>
          <a:lstStyle/>
          <a:p>
            <a:r>
              <a:rPr lang="en-US" sz="2500" dirty="0">
                <a:solidFill>
                  <a:srgbClr val="FF0000"/>
                </a:solidFill>
              </a:rPr>
              <a:t>has two</a:t>
            </a:r>
          </a:p>
        </p:txBody>
      </p:sp>
    </p:spTree>
    <p:custDataLst>
      <p:tags r:id="rId1"/>
    </p:custDataLst>
    <p:extLst>
      <p:ext uri="{BB962C8B-B14F-4D97-AF65-F5344CB8AC3E}">
        <p14:creationId xmlns:p14="http://schemas.microsoft.com/office/powerpoint/2010/main" val="36017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61" name="Google Shape;1761;p62"/>
          <p:cNvSpPr/>
          <p:nvPr/>
        </p:nvSpPr>
        <p:spPr>
          <a:xfrm>
            <a:off x="681457" y="2965011"/>
            <a:ext cx="7704000" cy="6051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62"/>
          <p:cNvSpPr txBox="1">
            <a:spLocks noGrp="1"/>
          </p:cNvSpPr>
          <p:nvPr>
            <p:ph type="subTitle" idx="1"/>
          </p:nvPr>
        </p:nvSpPr>
        <p:spPr>
          <a:xfrm>
            <a:off x="628560" y="3149631"/>
            <a:ext cx="7704000" cy="27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G</a:t>
            </a:r>
            <a:r>
              <a:rPr lang="en" sz="4000" dirty="0"/>
              <a:t>ame: A letter to Santa Claus</a:t>
            </a:r>
            <a:endParaRPr sz="4000" dirty="0"/>
          </a:p>
        </p:txBody>
      </p:sp>
      <p:sp>
        <p:nvSpPr>
          <p:cNvPr id="1764" name="Google Shape;1764;p62"/>
          <p:cNvSpPr txBox="1">
            <a:spLocks noGrp="1"/>
          </p:cNvSpPr>
          <p:nvPr>
            <p:ph type="title"/>
          </p:nvPr>
        </p:nvSpPr>
        <p:spPr>
          <a:xfrm>
            <a:off x="-294505" y="1815720"/>
            <a:ext cx="9704160" cy="8140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000" dirty="0">
                <a:solidFill>
                  <a:srgbClr val="0070C0"/>
                </a:solidFill>
              </a:rPr>
              <a:t>Warm-up and review</a:t>
            </a:r>
            <a:endParaRPr sz="7000" dirty="0">
              <a:solidFill>
                <a:srgbClr val="0070C0"/>
              </a:solidFill>
            </a:endParaRPr>
          </a:p>
        </p:txBody>
      </p:sp>
      <p:grpSp>
        <p:nvGrpSpPr>
          <p:cNvPr id="1765" name="Google Shape;1765;p62"/>
          <p:cNvGrpSpPr/>
          <p:nvPr/>
        </p:nvGrpSpPr>
        <p:grpSpPr>
          <a:xfrm>
            <a:off x="3326538" y="565006"/>
            <a:ext cx="707556" cy="754022"/>
            <a:chOff x="2976050" y="735825"/>
            <a:chExt cx="907705" cy="967315"/>
          </a:xfrm>
        </p:grpSpPr>
        <p:sp>
          <p:nvSpPr>
            <p:cNvPr id="1766" name="Google Shape;1766;p62"/>
            <p:cNvSpPr/>
            <p:nvPr/>
          </p:nvSpPr>
          <p:spPr>
            <a:xfrm rot="-899915">
              <a:off x="3068288" y="815639"/>
              <a:ext cx="723230" cy="807687"/>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2"/>
            <p:cNvSpPr/>
            <p:nvPr/>
          </p:nvSpPr>
          <p:spPr>
            <a:xfrm rot="-900128">
              <a:off x="3145404" y="924948"/>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2"/>
            <p:cNvSpPr/>
            <p:nvPr/>
          </p:nvSpPr>
          <p:spPr>
            <a:xfrm rot="-900128">
              <a:off x="3398452" y="1254593"/>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2"/>
            <p:cNvSpPr/>
            <p:nvPr/>
          </p:nvSpPr>
          <p:spPr>
            <a:xfrm rot="-900128">
              <a:off x="3293894" y="1026297"/>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2"/>
            <p:cNvSpPr/>
            <p:nvPr/>
          </p:nvSpPr>
          <p:spPr>
            <a:xfrm rot="-900128">
              <a:off x="3410476" y="993362"/>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62"/>
          <p:cNvSpPr/>
          <p:nvPr/>
        </p:nvSpPr>
        <p:spPr>
          <a:xfrm rot="-900128">
            <a:off x="3466541" y="899111"/>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62"/>
          <p:cNvGrpSpPr/>
          <p:nvPr/>
        </p:nvGrpSpPr>
        <p:grpSpPr>
          <a:xfrm>
            <a:off x="5118197" y="576581"/>
            <a:ext cx="685709" cy="730811"/>
            <a:chOff x="5274522" y="750674"/>
            <a:chExt cx="879678" cy="937538"/>
          </a:xfrm>
        </p:grpSpPr>
        <p:sp>
          <p:nvSpPr>
            <p:cNvPr id="1773" name="Google Shape;1773;p62"/>
            <p:cNvSpPr/>
            <p:nvPr/>
          </p:nvSpPr>
          <p:spPr>
            <a:xfrm rot="900124" flipH="1">
              <a:off x="5363889" y="828055"/>
              <a:ext cx="700944" cy="782775"/>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2"/>
            <p:cNvSpPr/>
            <p:nvPr/>
          </p:nvSpPr>
          <p:spPr>
            <a:xfrm rot="900128" flipH="1">
              <a:off x="5501603" y="924951"/>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2"/>
            <p:cNvSpPr/>
            <p:nvPr/>
          </p:nvSpPr>
          <p:spPr>
            <a:xfrm rot="900128" flipH="1">
              <a:off x="5644687" y="1254598"/>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2"/>
            <p:cNvSpPr/>
            <p:nvPr/>
          </p:nvSpPr>
          <p:spPr>
            <a:xfrm rot="900128" flipH="1">
              <a:off x="5756279" y="1026300"/>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2"/>
            <p:cNvSpPr/>
            <p:nvPr/>
          </p:nvSpPr>
          <p:spPr>
            <a:xfrm rot="900128" flipH="1">
              <a:off x="5632045" y="993365"/>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2"/>
            <p:cNvSpPr/>
            <p:nvPr/>
          </p:nvSpPr>
          <p:spPr>
            <a:xfrm rot="900128" flipH="1">
              <a:off x="5605966" y="1099940"/>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62"/>
          <p:cNvGrpSpPr/>
          <p:nvPr/>
        </p:nvGrpSpPr>
        <p:grpSpPr>
          <a:xfrm>
            <a:off x="35706" y="4059604"/>
            <a:ext cx="592854" cy="1083896"/>
            <a:chOff x="292306" y="39334"/>
            <a:chExt cx="2113139" cy="3863384"/>
          </a:xfrm>
        </p:grpSpPr>
        <p:sp>
          <p:nvSpPr>
            <p:cNvPr id="1784" name="Google Shape;1784;p62"/>
            <p:cNvSpPr/>
            <p:nvPr/>
          </p:nvSpPr>
          <p:spPr>
            <a:xfrm>
              <a:off x="292306" y="39334"/>
              <a:ext cx="2113139" cy="3863384"/>
            </a:xfrm>
            <a:custGeom>
              <a:avLst/>
              <a:gdLst/>
              <a:ahLst/>
              <a:cxnLst/>
              <a:rect l="l" t="t" r="r" b="b"/>
              <a:pathLst>
                <a:path w="71790" h="140525" extrusionOk="0">
                  <a:moveTo>
                    <a:pt x="60880" y="0"/>
                  </a:moveTo>
                  <a:cubicBezTo>
                    <a:pt x="60225" y="0"/>
                    <a:pt x="59570" y="73"/>
                    <a:pt x="58916" y="218"/>
                  </a:cubicBezTo>
                  <a:cubicBezTo>
                    <a:pt x="56443" y="727"/>
                    <a:pt x="54333" y="2473"/>
                    <a:pt x="53388" y="4873"/>
                  </a:cubicBezTo>
                  <a:cubicBezTo>
                    <a:pt x="51788" y="5455"/>
                    <a:pt x="50478" y="6546"/>
                    <a:pt x="49606" y="8001"/>
                  </a:cubicBezTo>
                  <a:cubicBezTo>
                    <a:pt x="48878" y="9237"/>
                    <a:pt x="48515" y="10619"/>
                    <a:pt x="48587" y="12001"/>
                  </a:cubicBezTo>
                  <a:cubicBezTo>
                    <a:pt x="47133" y="13456"/>
                    <a:pt x="46405" y="15420"/>
                    <a:pt x="46333" y="17384"/>
                  </a:cubicBezTo>
                  <a:cubicBezTo>
                    <a:pt x="46333" y="18111"/>
                    <a:pt x="46478" y="18911"/>
                    <a:pt x="46624" y="19638"/>
                  </a:cubicBezTo>
                  <a:cubicBezTo>
                    <a:pt x="46624" y="19784"/>
                    <a:pt x="46551" y="19929"/>
                    <a:pt x="46551" y="20075"/>
                  </a:cubicBezTo>
                  <a:cubicBezTo>
                    <a:pt x="46405" y="21093"/>
                    <a:pt x="46478" y="22184"/>
                    <a:pt x="46769" y="23203"/>
                  </a:cubicBezTo>
                  <a:cubicBezTo>
                    <a:pt x="43641" y="29821"/>
                    <a:pt x="40950" y="36586"/>
                    <a:pt x="38841" y="43568"/>
                  </a:cubicBezTo>
                  <a:cubicBezTo>
                    <a:pt x="35859" y="29458"/>
                    <a:pt x="32804" y="19202"/>
                    <a:pt x="32586" y="18475"/>
                  </a:cubicBezTo>
                  <a:cubicBezTo>
                    <a:pt x="31783" y="15695"/>
                    <a:pt x="29248" y="13860"/>
                    <a:pt x="26498" y="13860"/>
                  </a:cubicBezTo>
                  <a:cubicBezTo>
                    <a:pt x="26009" y="13860"/>
                    <a:pt x="25514" y="13917"/>
                    <a:pt x="25021" y="14038"/>
                  </a:cubicBezTo>
                  <a:cubicBezTo>
                    <a:pt x="24585" y="14111"/>
                    <a:pt x="24221" y="14256"/>
                    <a:pt x="23857" y="14474"/>
                  </a:cubicBezTo>
                  <a:lnTo>
                    <a:pt x="23857" y="14256"/>
                  </a:lnTo>
                  <a:cubicBezTo>
                    <a:pt x="23930" y="10328"/>
                    <a:pt x="21021" y="6910"/>
                    <a:pt x="17093" y="6473"/>
                  </a:cubicBezTo>
                  <a:cubicBezTo>
                    <a:pt x="15665" y="5359"/>
                    <a:pt x="13989" y="4828"/>
                    <a:pt x="12331" y="4828"/>
                  </a:cubicBezTo>
                  <a:cubicBezTo>
                    <a:pt x="9769" y="4828"/>
                    <a:pt x="7248" y="6097"/>
                    <a:pt x="5746" y="8437"/>
                  </a:cubicBezTo>
                  <a:cubicBezTo>
                    <a:pt x="4001" y="9019"/>
                    <a:pt x="2473" y="10256"/>
                    <a:pt x="1528" y="11856"/>
                  </a:cubicBezTo>
                  <a:cubicBezTo>
                    <a:pt x="0" y="14329"/>
                    <a:pt x="0" y="17384"/>
                    <a:pt x="1382" y="19929"/>
                  </a:cubicBezTo>
                  <a:cubicBezTo>
                    <a:pt x="1600" y="20293"/>
                    <a:pt x="1891" y="20657"/>
                    <a:pt x="2182" y="21020"/>
                  </a:cubicBezTo>
                  <a:cubicBezTo>
                    <a:pt x="1382" y="22984"/>
                    <a:pt x="1455" y="25166"/>
                    <a:pt x="2328" y="27057"/>
                  </a:cubicBezTo>
                  <a:cubicBezTo>
                    <a:pt x="3128" y="28876"/>
                    <a:pt x="4583" y="30258"/>
                    <a:pt x="6401" y="30985"/>
                  </a:cubicBezTo>
                  <a:cubicBezTo>
                    <a:pt x="7128" y="32731"/>
                    <a:pt x="8438" y="34113"/>
                    <a:pt x="10183" y="34913"/>
                  </a:cubicBezTo>
                  <a:cubicBezTo>
                    <a:pt x="11783" y="41895"/>
                    <a:pt x="13529" y="48951"/>
                    <a:pt x="15129" y="55788"/>
                  </a:cubicBezTo>
                  <a:cubicBezTo>
                    <a:pt x="14184" y="54915"/>
                    <a:pt x="13602" y="54406"/>
                    <a:pt x="13456" y="54260"/>
                  </a:cubicBezTo>
                  <a:cubicBezTo>
                    <a:pt x="12184" y="53209"/>
                    <a:pt x="10793" y="52754"/>
                    <a:pt x="9453" y="52754"/>
                  </a:cubicBezTo>
                  <a:cubicBezTo>
                    <a:pt x="5048" y="52754"/>
                    <a:pt x="1195" y="57666"/>
                    <a:pt x="3928" y="62407"/>
                  </a:cubicBezTo>
                  <a:cubicBezTo>
                    <a:pt x="12438" y="77099"/>
                    <a:pt x="17166" y="119504"/>
                    <a:pt x="18330" y="134633"/>
                  </a:cubicBezTo>
                  <a:cubicBezTo>
                    <a:pt x="18548" y="137979"/>
                    <a:pt x="21312" y="140524"/>
                    <a:pt x="24658" y="140524"/>
                  </a:cubicBezTo>
                  <a:lnTo>
                    <a:pt x="24803" y="140524"/>
                  </a:lnTo>
                  <a:lnTo>
                    <a:pt x="43132" y="140161"/>
                  </a:lnTo>
                  <a:cubicBezTo>
                    <a:pt x="46842" y="140088"/>
                    <a:pt x="49751" y="136888"/>
                    <a:pt x="49387" y="133178"/>
                  </a:cubicBezTo>
                  <a:cubicBezTo>
                    <a:pt x="46769" y="106775"/>
                    <a:pt x="63134" y="46478"/>
                    <a:pt x="63280" y="45823"/>
                  </a:cubicBezTo>
                  <a:cubicBezTo>
                    <a:pt x="64080" y="42841"/>
                    <a:pt x="62625" y="39713"/>
                    <a:pt x="59861" y="38404"/>
                  </a:cubicBezTo>
                  <a:cubicBezTo>
                    <a:pt x="58972" y="38023"/>
                    <a:pt x="58083" y="37809"/>
                    <a:pt x="57146" y="37809"/>
                  </a:cubicBezTo>
                  <a:cubicBezTo>
                    <a:pt x="57010" y="37809"/>
                    <a:pt x="56872" y="37813"/>
                    <a:pt x="56734" y="37822"/>
                  </a:cubicBezTo>
                  <a:cubicBezTo>
                    <a:pt x="57534" y="35786"/>
                    <a:pt x="58334" y="33749"/>
                    <a:pt x="59207" y="31713"/>
                  </a:cubicBezTo>
                  <a:cubicBezTo>
                    <a:pt x="61316" y="30840"/>
                    <a:pt x="62916" y="29094"/>
                    <a:pt x="63644" y="26985"/>
                  </a:cubicBezTo>
                  <a:cubicBezTo>
                    <a:pt x="65898" y="25894"/>
                    <a:pt x="67498" y="23784"/>
                    <a:pt x="67935" y="21239"/>
                  </a:cubicBezTo>
                  <a:cubicBezTo>
                    <a:pt x="68953" y="20075"/>
                    <a:pt x="69608" y="18693"/>
                    <a:pt x="69899" y="17165"/>
                  </a:cubicBezTo>
                  <a:cubicBezTo>
                    <a:pt x="70917" y="15929"/>
                    <a:pt x="71499" y="14329"/>
                    <a:pt x="71572" y="12729"/>
                  </a:cubicBezTo>
                  <a:cubicBezTo>
                    <a:pt x="71790" y="10619"/>
                    <a:pt x="71062" y="8510"/>
                    <a:pt x="69608" y="6983"/>
                  </a:cubicBezTo>
                  <a:cubicBezTo>
                    <a:pt x="69244" y="6401"/>
                    <a:pt x="68808" y="5892"/>
                    <a:pt x="68371" y="5382"/>
                  </a:cubicBezTo>
                  <a:cubicBezTo>
                    <a:pt x="68008" y="4219"/>
                    <a:pt x="67353" y="3128"/>
                    <a:pt x="66480" y="2255"/>
                  </a:cubicBezTo>
                  <a:cubicBezTo>
                    <a:pt x="64953" y="800"/>
                    <a:pt x="62989" y="0"/>
                    <a:pt x="60880" y="0"/>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2"/>
            <p:cNvSpPr/>
            <p:nvPr/>
          </p:nvSpPr>
          <p:spPr>
            <a:xfrm>
              <a:off x="686025" y="515500"/>
              <a:ext cx="1320625" cy="3077550"/>
            </a:xfrm>
            <a:custGeom>
              <a:avLst/>
              <a:gdLst/>
              <a:ahLst/>
              <a:cxnLst/>
              <a:rect l="l" t="t" r="r" b="b"/>
              <a:pathLst>
                <a:path w="52825" h="123102" extrusionOk="0">
                  <a:moveTo>
                    <a:pt x="51566" y="0"/>
                  </a:moveTo>
                  <a:cubicBezTo>
                    <a:pt x="51292" y="0"/>
                    <a:pt x="51020" y="137"/>
                    <a:pt x="50842" y="470"/>
                  </a:cubicBezTo>
                  <a:cubicBezTo>
                    <a:pt x="38113" y="21345"/>
                    <a:pt x="30622" y="45057"/>
                    <a:pt x="29021" y="69496"/>
                  </a:cubicBezTo>
                  <a:cubicBezTo>
                    <a:pt x="26185" y="40329"/>
                    <a:pt x="17166" y="9127"/>
                    <a:pt x="17166" y="9125"/>
                  </a:cubicBezTo>
                  <a:lnTo>
                    <a:pt x="17166" y="9125"/>
                  </a:lnTo>
                  <a:cubicBezTo>
                    <a:pt x="20584" y="27455"/>
                    <a:pt x="20657" y="54221"/>
                    <a:pt x="20221" y="70441"/>
                  </a:cubicBezTo>
                  <a:cubicBezTo>
                    <a:pt x="16220" y="48621"/>
                    <a:pt x="11565" y="26727"/>
                    <a:pt x="5019" y="5634"/>
                  </a:cubicBezTo>
                  <a:cubicBezTo>
                    <a:pt x="4818" y="5290"/>
                    <a:pt x="4505" y="5138"/>
                    <a:pt x="4198" y="5138"/>
                  </a:cubicBezTo>
                  <a:cubicBezTo>
                    <a:pt x="3727" y="5138"/>
                    <a:pt x="3273" y="5498"/>
                    <a:pt x="3273" y="6070"/>
                  </a:cubicBezTo>
                  <a:cubicBezTo>
                    <a:pt x="8437" y="29855"/>
                    <a:pt x="14620" y="53494"/>
                    <a:pt x="20002" y="77205"/>
                  </a:cubicBezTo>
                  <a:cubicBezTo>
                    <a:pt x="19857" y="81715"/>
                    <a:pt x="19639" y="84552"/>
                    <a:pt x="19639" y="84552"/>
                  </a:cubicBezTo>
                  <a:cubicBezTo>
                    <a:pt x="14984" y="60404"/>
                    <a:pt x="0" y="48184"/>
                    <a:pt x="0" y="48184"/>
                  </a:cubicBezTo>
                  <a:lnTo>
                    <a:pt x="0" y="48184"/>
                  </a:lnTo>
                  <a:cubicBezTo>
                    <a:pt x="11056" y="67314"/>
                    <a:pt x="15202" y="123101"/>
                    <a:pt x="15202" y="123101"/>
                  </a:cubicBezTo>
                  <a:lnTo>
                    <a:pt x="33604" y="122738"/>
                  </a:lnTo>
                  <a:cubicBezTo>
                    <a:pt x="30840" y="94880"/>
                    <a:pt x="47714" y="33129"/>
                    <a:pt x="47714" y="33128"/>
                  </a:cubicBezTo>
                  <a:lnTo>
                    <a:pt x="47714" y="33128"/>
                  </a:lnTo>
                  <a:cubicBezTo>
                    <a:pt x="37968" y="46729"/>
                    <a:pt x="32731" y="69132"/>
                    <a:pt x="30767" y="79315"/>
                  </a:cubicBezTo>
                  <a:cubicBezTo>
                    <a:pt x="31567" y="51675"/>
                    <a:pt x="38259" y="25782"/>
                    <a:pt x="52369" y="1415"/>
                  </a:cubicBezTo>
                  <a:cubicBezTo>
                    <a:pt x="52824" y="708"/>
                    <a:pt x="52191" y="0"/>
                    <a:pt x="51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2"/>
            <p:cNvSpPr/>
            <p:nvPr/>
          </p:nvSpPr>
          <p:spPr>
            <a:xfrm>
              <a:off x="675700" y="519025"/>
              <a:ext cx="219450" cy="410225"/>
            </a:xfrm>
            <a:custGeom>
              <a:avLst/>
              <a:gdLst/>
              <a:ahLst/>
              <a:cxnLst/>
              <a:rect l="l" t="t" r="r" b="b"/>
              <a:pathLst>
                <a:path w="8778" h="16409" extrusionOk="0">
                  <a:moveTo>
                    <a:pt x="3300" y="1"/>
                  </a:moveTo>
                  <a:cubicBezTo>
                    <a:pt x="3187" y="1"/>
                    <a:pt x="3073" y="13"/>
                    <a:pt x="2959" y="38"/>
                  </a:cubicBezTo>
                  <a:cubicBezTo>
                    <a:pt x="2450" y="111"/>
                    <a:pt x="2086" y="547"/>
                    <a:pt x="1941" y="984"/>
                  </a:cubicBezTo>
                  <a:cubicBezTo>
                    <a:pt x="1722" y="1638"/>
                    <a:pt x="2013" y="2365"/>
                    <a:pt x="2595" y="2656"/>
                  </a:cubicBezTo>
                  <a:lnTo>
                    <a:pt x="2886" y="2875"/>
                  </a:lnTo>
                  <a:cubicBezTo>
                    <a:pt x="2813" y="2947"/>
                    <a:pt x="2741" y="2947"/>
                    <a:pt x="2741" y="3020"/>
                  </a:cubicBezTo>
                  <a:lnTo>
                    <a:pt x="2668" y="3166"/>
                  </a:lnTo>
                  <a:cubicBezTo>
                    <a:pt x="1795" y="3893"/>
                    <a:pt x="1941" y="5275"/>
                    <a:pt x="2886" y="5929"/>
                  </a:cubicBezTo>
                  <a:lnTo>
                    <a:pt x="2668" y="5929"/>
                  </a:lnTo>
                  <a:cubicBezTo>
                    <a:pt x="2645" y="5929"/>
                    <a:pt x="2622" y="5929"/>
                    <a:pt x="2599" y="5929"/>
                  </a:cubicBezTo>
                  <a:cubicBezTo>
                    <a:pt x="48" y="5929"/>
                    <a:pt x="1" y="9931"/>
                    <a:pt x="2668" y="10003"/>
                  </a:cubicBezTo>
                  <a:cubicBezTo>
                    <a:pt x="2719" y="10007"/>
                    <a:pt x="2769" y="10010"/>
                    <a:pt x="2819" y="10010"/>
                  </a:cubicBezTo>
                  <a:cubicBezTo>
                    <a:pt x="3559" y="10010"/>
                    <a:pt x="4214" y="9515"/>
                    <a:pt x="4486" y="8766"/>
                  </a:cubicBezTo>
                  <a:cubicBezTo>
                    <a:pt x="4486" y="9275"/>
                    <a:pt x="4850" y="9712"/>
                    <a:pt x="5286" y="9930"/>
                  </a:cubicBezTo>
                  <a:cubicBezTo>
                    <a:pt x="5214" y="10075"/>
                    <a:pt x="5141" y="10148"/>
                    <a:pt x="5068" y="10221"/>
                  </a:cubicBezTo>
                  <a:cubicBezTo>
                    <a:pt x="4777" y="10075"/>
                    <a:pt x="4486" y="10003"/>
                    <a:pt x="4195" y="10003"/>
                  </a:cubicBezTo>
                  <a:cubicBezTo>
                    <a:pt x="4172" y="10002"/>
                    <a:pt x="4148" y="10002"/>
                    <a:pt x="4125" y="10002"/>
                  </a:cubicBezTo>
                  <a:cubicBezTo>
                    <a:pt x="1649" y="10002"/>
                    <a:pt x="1601" y="13786"/>
                    <a:pt x="4123" y="13858"/>
                  </a:cubicBezTo>
                  <a:cubicBezTo>
                    <a:pt x="4268" y="13858"/>
                    <a:pt x="4414" y="13858"/>
                    <a:pt x="4559" y="13785"/>
                  </a:cubicBezTo>
                  <a:lnTo>
                    <a:pt x="4559" y="13785"/>
                  </a:lnTo>
                  <a:cubicBezTo>
                    <a:pt x="4486" y="13930"/>
                    <a:pt x="4414" y="14076"/>
                    <a:pt x="4414" y="14221"/>
                  </a:cubicBezTo>
                  <a:cubicBezTo>
                    <a:pt x="4028" y="15475"/>
                    <a:pt x="5048" y="16409"/>
                    <a:pt x="6098" y="16409"/>
                  </a:cubicBezTo>
                  <a:cubicBezTo>
                    <a:pt x="6632" y="16409"/>
                    <a:pt x="7173" y="16167"/>
                    <a:pt x="7541" y="15603"/>
                  </a:cubicBezTo>
                  <a:cubicBezTo>
                    <a:pt x="7978" y="14730"/>
                    <a:pt x="7687" y="13712"/>
                    <a:pt x="6887" y="13203"/>
                  </a:cubicBezTo>
                  <a:cubicBezTo>
                    <a:pt x="6652" y="13062"/>
                    <a:pt x="6387" y="12982"/>
                    <a:pt x="6111" y="12982"/>
                  </a:cubicBezTo>
                  <a:cubicBezTo>
                    <a:pt x="5959" y="12982"/>
                    <a:pt x="5805" y="13006"/>
                    <a:pt x="5650" y="13058"/>
                  </a:cubicBezTo>
                  <a:cubicBezTo>
                    <a:pt x="5723" y="12985"/>
                    <a:pt x="5796" y="12839"/>
                    <a:pt x="5796" y="12767"/>
                  </a:cubicBezTo>
                  <a:cubicBezTo>
                    <a:pt x="6001" y="12818"/>
                    <a:pt x="6171" y="12869"/>
                    <a:pt x="6355" y="12869"/>
                  </a:cubicBezTo>
                  <a:cubicBezTo>
                    <a:pt x="6431" y="12869"/>
                    <a:pt x="6510" y="12861"/>
                    <a:pt x="6596" y="12839"/>
                  </a:cubicBezTo>
                  <a:cubicBezTo>
                    <a:pt x="8487" y="12839"/>
                    <a:pt x="8778" y="10439"/>
                    <a:pt x="7541" y="9639"/>
                  </a:cubicBezTo>
                  <a:cubicBezTo>
                    <a:pt x="8123" y="8984"/>
                    <a:pt x="8123" y="7966"/>
                    <a:pt x="7614" y="7239"/>
                  </a:cubicBezTo>
                  <a:cubicBezTo>
                    <a:pt x="7759" y="7093"/>
                    <a:pt x="7832" y="6948"/>
                    <a:pt x="7832" y="6802"/>
                  </a:cubicBezTo>
                  <a:cubicBezTo>
                    <a:pt x="7905" y="6511"/>
                    <a:pt x="7978" y="6293"/>
                    <a:pt x="7978" y="6075"/>
                  </a:cubicBezTo>
                  <a:cubicBezTo>
                    <a:pt x="7905" y="5311"/>
                    <a:pt x="7305" y="4929"/>
                    <a:pt x="6714" y="4929"/>
                  </a:cubicBezTo>
                  <a:cubicBezTo>
                    <a:pt x="6123" y="4929"/>
                    <a:pt x="5541" y="5311"/>
                    <a:pt x="5505" y="6075"/>
                  </a:cubicBezTo>
                  <a:cubicBezTo>
                    <a:pt x="5432" y="6293"/>
                    <a:pt x="5432" y="6511"/>
                    <a:pt x="5505" y="6730"/>
                  </a:cubicBezTo>
                  <a:cubicBezTo>
                    <a:pt x="5068" y="6948"/>
                    <a:pt x="4777" y="7239"/>
                    <a:pt x="4632" y="7675"/>
                  </a:cubicBezTo>
                  <a:cubicBezTo>
                    <a:pt x="4632" y="7093"/>
                    <a:pt x="4341" y="6584"/>
                    <a:pt x="3832" y="6293"/>
                  </a:cubicBezTo>
                  <a:lnTo>
                    <a:pt x="3904" y="6293"/>
                  </a:lnTo>
                  <a:cubicBezTo>
                    <a:pt x="5505" y="6293"/>
                    <a:pt x="6377" y="4329"/>
                    <a:pt x="5214" y="3166"/>
                  </a:cubicBezTo>
                  <a:lnTo>
                    <a:pt x="5141" y="3093"/>
                  </a:lnTo>
                  <a:cubicBezTo>
                    <a:pt x="4995" y="2875"/>
                    <a:pt x="4777" y="2729"/>
                    <a:pt x="4559" y="2656"/>
                  </a:cubicBezTo>
                  <a:cubicBezTo>
                    <a:pt x="4995" y="2220"/>
                    <a:pt x="5141" y="1565"/>
                    <a:pt x="4777" y="984"/>
                  </a:cubicBezTo>
                  <a:lnTo>
                    <a:pt x="4632" y="693"/>
                  </a:lnTo>
                  <a:cubicBezTo>
                    <a:pt x="4331" y="272"/>
                    <a:pt x="3833"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2"/>
            <p:cNvSpPr/>
            <p:nvPr/>
          </p:nvSpPr>
          <p:spPr>
            <a:xfrm>
              <a:off x="1762500" y="721800"/>
              <a:ext cx="100025" cy="85500"/>
            </a:xfrm>
            <a:custGeom>
              <a:avLst/>
              <a:gdLst/>
              <a:ahLst/>
              <a:cxnLst/>
              <a:rect l="l" t="t" r="r" b="b"/>
              <a:pathLst>
                <a:path w="4001" h="3420" extrusionOk="0">
                  <a:moveTo>
                    <a:pt x="2037" y="1"/>
                  </a:moveTo>
                  <a:cubicBezTo>
                    <a:pt x="73" y="219"/>
                    <a:pt x="0" y="3128"/>
                    <a:pt x="1964" y="3419"/>
                  </a:cubicBezTo>
                  <a:cubicBezTo>
                    <a:pt x="4001" y="3128"/>
                    <a:pt x="4001" y="291"/>
                    <a:pt x="2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2"/>
            <p:cNvSpPr/>
            <p:nvPr/>
          </p:nvSpPr>
          <p:spPr>
            <a:xfrm>
              <a:off x="1793400" y="800000"/>
              <a:ext cx="112775" cy="87300"/>
            </a:xfrm>
            <a:custGeom>
              <a:avLst/>
              <a:gdLst/>
              <a:ahLst/>
              <a:cxnLst/>
              <a:rect l="l" t="t" r="r" b="b"/>
              <a:pathLst>
                <a:path w="4511" h="3492" extrusionOk="0">
                  <a:moveTo>
                    <a:pt x="2328" y="0"/>
                  </a:moveTo>
                  <a:cubicBezTo>
                    <a:pt x="74" y="0"/>
                    <a:pt x="1" y="3491"/>
                    <a:pt x="2256" y="3491"/>
                  </a:cubicBezTo>
                  <a:cubicBezTo>
                    <a:pt x="4438" y="3346"/>
                    <a:pt x="4510" y="146"/>
                    <a:pt x="2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2"/>
            <p:cNvSpPr/>
            <p:nvPr/>
          </p:nvSpPr>
          <p:spPr>
            <a:xfrm>
              <a:off x="1758850" y="638150"/>
              <a:ext cx="90950" cy="74575"/>
            </a:xfrm>
            <a:custGeom>
              <a:avLst/>
              <a:gdLst/>
              <a:ahLst/>
              <a:cxnLst/>
              <a:rect l="l" t="t" r="r" b="b"/>
              <a:pathLst>
                <a:path w="3638" h="2983" extrusionOk="0">
                  <a:moveTo>
                    <a:pt x="1819" y="1"/>
                  </a:moveTo>
                  <a:cubicBezTo>
                    <a:pt x="1" y="146"/>
                    <a:pt x="1" y="2837"/>
                    <a:pt x="1819" y="2983"/>
                  </a:cubicBezTo>
                  <a:cubicBezTo>
                    <a:pt x="3638" y="2837"/>
                    <a:pt x="3638" y="146"/>
                    <a:pt x="1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2"/>
            <p:cNvSpPr/>
            <p:nvPr/>
          </p:nvSpPr>
          <p:spPr>
            <a:xfrm>
              <a:off x="1811600" y="398125"/>
              <a:ext cx="270950" cy="378250"/>
            </a:xfrm>
            <a:custGeom>
              <a:avLst/>
              <a:gdLst/>
              <a:ahLst/>
              <a:cxnLst/>
              <a:rect l="l" t="t" r="r" b="b"/>
              <a:pathLst>
                <a:path w="10838" h="15130" extrusionOk="0">
                  <a:moveTo>
                    <a:pt x="6546" y="1"/>
                  </a:moveTo>
                  <a:cubicBezTo>
                    <a:pt x="6328" y="1"/>
                    <a:pt x="6037" y="1"/>
                    <a:pt x="5819" y="73"/>
                  </a:cubicBezTo>
                  <a:cubicBezTo>
                    <a:pt x="4437" y="437"/>
                    <a:pt x="4437" y="2401"/>
                    <a:pt x="5819" y="2765"/>
                  </a:cubicBezTo>
                  <a:cubicBezTo>
                    <a:pt x="6037" y="2837"/>
                    <a:pt x="6328" y="2910"/>
                    <a:pt x="6546" y="2910"/>
                  </a:cubicBezTo>
                  <a:lnTo>
                    <a:pt x="6692" y="2910"/>
                  </a:lnTo>
                  <a:cubicBezTo>
                    <a:pt x="6328" y="3056"/>
                    <a:pt x="5964" y="3347"/>
                    <a:pt x="5746" y="3710"/>
                  </a:cubicBezTo>
                  <a:cubicBezTo>
                    <a:pt x="5383" y="3492"/>
                    <a:pt x="5019" y="3347"/>
                    <a:pt x="4582" y="3347"/>
                  </a:cubicBezTo>
                  <a:cubicBezTo>
                    <a:pt x="3782" y="3347"/>
                    <a:pt x="2982" y="3856"/>
                    <a:pt x="2691" y="4656"/>
                  </a:cubicBezTo>
                  <a:cubicBezTo>
                    <a:pt x="2473" y="4438"/>
                    <a:pt x="2182" y="4292"/>
                    <a:pt x="1819" y="4292"/>
                  </a:cubicBezTo>
                  <a:cubicBezTo>
                    <a:pt x="0" y="4292"/>
                    <a:pt x="0" y="6983"/>
                    <a:pt x="1819" y="7056"/>
                  </a:cubicBezTo>
                  <a:cubicBezTo>
                    <a:pt x="2255" y="7056"/>
                    <a:pt x="2691" y="6838"/>
                    <a:pt x="2910" y="6474"/>
                  </a:cubicBezTo>
                  <a:cubicBezTo>
                    <a:pt x="3273" y="6983"/>
                    <a:pt x="3855" y="7347"/>
                    <a:pt x="4510" y="7347"/>
                  </a:cubicBezTo>
                  <a:cubicBezTo>
                    <a:pt x="5092" y="7274"/>
                    <a:pt x="5601" y="7056"/>
                    <a:pt x="5964" y="6620"/>
                  </a:cubicBezTo>
                  <a:cubicBezTo>
                    <a:pt x="6183" y="6838"/>
                    <a:pt x="6401" y="6983"/>
                    <a:pt x="6692" y="7129"/>
                  </a:cubicBezTo>
                  <a:cubicBezTo>
                    <a:pt x="6037" y="7274"/>
                    <a:pt x="5455" y="7711"/>
                    <a:pt x="5092" y="8293"/>
                  </a:cubicBezTo>
                  <a:cubicBezTo>
                    <a:pt x="4728" y="7638"/>
                    <a:pt x="4073" y="7201"/>
                    <a:pt x="3273" y="7201"/>
                  </a:cubicBezTo>
                  <a:cubicBezTo>
                    <a:pt x="2328" y="7201"/>
                    <a:pt x="1455" y="7856"/>
                    <a:pt x="1091" y="8802"/>
                  </a:cubicBezTo>
                  <a:lnTo>
                    <a:pt x="1018" y="8947"/>
                  </a:lnTo>
                  <a:cubicBezTo>
                    <a:pt x="509" y="10256"/>
                    <a:pt x="1673" y="11638"/>
                    <a:pt x="2837" y="11857"/>
                  </a:cubicBezTo>
                  <a:cubicBezTo>
                    <a:pt x="1819" y="13093"/>
                    <a:pt x="2619" y="15057"/>
                    <a:pt x="4292" y="15130"/>
                  </a:cubicBezTo>
                  <a:cubicBezTo>
                    <a:pt x="4728" y="15130"/>
                    <a:pt x="5092" y="15057"/>
                    <a:pt x="5455" y="14839"/>
                  </a:cubicBezTo>
                  <a:cubicBezTo>
                    <a:pt x="5601" y="14839"/>
                    <a:pt x="5746" y="14911"/>
                    <a:pt x="5892" y="14911"/>
                  </a:cubicBezTo>
                  <a:cubicBezTo>
                    <a:pt x="7492" y="14839"/>
                    <a:pt x="7637" y="12584"/>
                    <a:pt x="6037" y="12293"/>
                  </a:cubicBezTo>
                  <a:cubicBezTo>
                    <a:pt x="5819" y="11711"/>
                    <a:pt x="5383" y="11347"/>
                    <a:pt x="4801" y="11202"/>
                  </a:cubicBezTo>
                  <a:cubicBezTo>
                    <a:pt x="5019" y="11056"/>
                    <a:pt x="5164" y="10838"/>
                    <a:pt x="5310" y="10620"/>
                  </a:cubicBezTo>
                  <a:cubicBezTo>
                    <a:pt x="5673" y="11164"/>
                    <a:pt x="6290" y="11454"/>
                    <a:pt x="6915" y="11454"/>
                  </a:cubicBezTo>
                  <a:cubicBezTo>
                    <a:pt x="7292" y="11454"/>
                    <a:pt x="7672" y="11348"/>
                    <a:pt x="8001" y="11129"/>
                  </a:cubicBezTo>
                  <a:lnTo>
                    <a:pt x="8146" y="11056"/>
                  </a:lnTo>
                  <a:cubicBezTo>
                    <a:pt x="9528" y="10256"/>
                    <a:pt x="9528" y="8365"/>
                    <a:pt x="8219" y="7565"/>
                  </a:cubicBezTo>
                  <a:lnTo>
                    <a:pt x="8074" y="7420"/>
                  </a:lnTo>
                  <a:cubicBezTo>
                    <a:pt x="8001" y="7347"/>
                    <a:pt x="7928" y="7347"/>
                    <a:pt x="7856" y="7347"/>
                  </a:cubicBezTo>
                  <a:cubicBezTo>
                    <a:pt x="8219" y="7274"/>
                    <a:pt x="8510" y="7129"/>
                    <a:pt x="8874" y="6983"/>
                  </a:cubicBezTo>
                  <a:cubicBezTo>
                    <a:pt x="9056" y="7165"/>
                    <a:pt x="9310" y="7256"/>
                    <a:pt x="9574" y="7256"/>
                  </a:cubicBezTo>
                  <a:cubicBezTo>
                    <a:pt x="9838" y="7256"/>
                    <a:pt x="10110" y="7165"/>
                    <a:pt x="10329" y="6983"/>
                  </a:cubicBezTo>
                  <a:cubicBezTo>
                    <a:pt x="10619" y="6692"/>
                    <a:pt x="10765" y="6256"/>
                    <a:pt x="10765" y="5820"/>
                  </a:cubicBezTo>
                  <a:cubicBezTo>
                    <a:pt x="10838" y="5310"/>
                    <a:pt x="10547" y="4801"/>
                    <a:pt x="9965" y="4656"/>
                  </a:cubicBezTo>
                  <a:cubicBezTo>
                    <a:pt x="9819" y="3492"/>
                    <a:pt x="8874" y="2619"/>
                    <a:pt x="7710" y="2619"/>
                  </a:cubicBezTo>
                  <a:lnTo>
                    <a:pt x="7346" y="2619"/>
                  </a:lnTo>
                  <a:cubicBezTo>
                    <a:pt x="7710" y="2328"/>
                    <a:pt x="8001" y="1892"/>
                    <a:pt x="8001" y="1383"/>
                  </a:cubicBezTo>
                  <a:cubicBezTo>
                    <a:pt x="8001" y="655"/>
                    <a:pt x="7346" y="1"/>
                    <a:pt x="6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2"/>
            <p:cNvSpPr/>
            <p:nvPr/>
          </p:nvSpPr>
          <p:spPr>
            <a:xfrm>
              <a:off x="638750" y="797025"/>
              <a:ext cx="92750" cy="72100"/>
            </a:xfrm>
            <a:custGeom>
              <a:avLst/>
              <a:gdLst/>
              <a:ahLst/>
              <a:cxnLst/>
              <a:rect l="l" t="t" r="r" b="b"/>
              <a:pathLst>
                <a:path w="3710" h="2884" extrusionOk="0">
                  <a:moveTo>
                    <a:pt x="1818" y="0"/>
                  </a:moveTo>
                  <a:cubicBezTo>
                    <a:pt x="1557" y="0"/>
                    <a:pt x="1299" y="91"/>
                    <a:pt x="1091" y="265"/>
                  </a:cubicBezTo>
                  <a:lnTo>
                    <a:pt x="873" y="483"/>
                  </a:lnTo>
                  <a:cubicBezTo>
                    <a:pt x="0" y="1356"/>
                    <a:pt x="655" y="2883"/>
                    <a:pt x="1818" y="2883"/>
                  </a:cubicBezTo>
                  <a:cubicBezTo>
                    <a:pt x="3055" y="2883"/>
                    <a:pt x="3710" y="1356"/>
                    <a:pt x="2837" y="483"/>
                  </a:cubicBezTo>
                  <a:lnTo>
                    <a:pt x="2619" y="337"/>
                  </a:lnTo>
                  <a:cubicBezTo>
                    <a:pt x="2390" y="109"/>
                    <a:pt x="2103"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2"/>
            <p:cNvSpPr/>
            <p:nvPr/>
          </p:nvSpPr>
          <p:spPr>
            <a:xfrm>
              <a:off x="607825" y="598150"/>
              <a:ext cx="98225" cy="78225"/>
            </a:xfrm>
            <a:custGeom>
              <a:avLst/>
              <a:gdLst/>
              <a:ahLst/>
              <a:cxnLst/>
              <a:rect l="l" t="t" r="r" b="b"/>
              <a:pathLst>
                <a:path w="3929" h="3129" extrusionOk="0">
                  <a:moveTo>
                    <a:pt x="2037" y="1"/>
                  </a:moveTo>
                  <a:cubicBezTo>
                    <a:pt x="73" y="146"/>
                    <a:pt x="1" y="2983"/>
                    <a:pt x="1964" y="3128"/>
                  </a:cubicBezTo>
                  <a:cubicBezTo>
                    <a:pt x="3928" y="3055"/>
                    <a:pt x="3928" y="219"/>
                    <a:pt x="2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2"/>
            <p:cNvSpPr/>
            <p:nvPr/>
          </p:nvSpPr>
          <p:spPr>
            <a:xfrm>
              <a:off x="807850" y="556325"/>
              <a:ext cx="94575" cy="70950"/>
            </a:xfrm>
            <a:custGeom>
              <a:avLst/>
              <a:gdLst/>
              <a:ahLst/>
              <a:cxnLst/>
              <a:rect l="l" t="t" r="r" b="b"/>
              <a:pathLst>
                <a:path w="3783" h="2838" extrusionOk="0">
                  <a:moveTo>
                    <a:pt x="1892" y="1"/>
                  </a:moveTo>
                  <a:cubicBezTo>
                    <a:pt x="0" y="1"/>
                    <a:pt x="0" y="2765"/>
                    <a:pt x="1819" y="2837"/>
                  </a:cubicBezTo>
                  <a:cubicBezTo>
                    <a:pt x="3710" y="2837"/>
                    <a:pt x="3783" y="1"/>
                    <a:pt x="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2"/>
            <p:cNvSpPr/>
            <p:nvPr/>
          </p:nvSpPr>
          <p:spPr>
            <a:xfrm>
              <a:off x="896950" y="779075"/>
              <a:ext cx="65475" cy="67300"/>
            </a:xfrm>
            <a:custGeom>
              <a:avLst/>
              <a:gdLst/>
              <a:ahLst/>
              <a:cxnLst/>
              <a:rect l="l" t="t" r="r" b="b"/>
              <a:pathLst>
                <a:path w="2619" h="2692" extrusionOk="0">
                  <a:moveTo>
                    <a:pt x="1310" y="1"/>
                  </a:moveTo>
                  <a:cubicBezTo>
                    <a:pt x="910" y="1"/>
                    <a:pt x="510" y="183"/>
                    <a:pt x="291" y="546"/>
                  </a:cubicBezTo>
                  <a:cubicBezTo>
                    <a:pt x="0" y="1055"/>
                    <a:pt x="0" y="1637"/>
                    <a:pt x="291" y="2146"/>
                  </a:cubicBezTo>
                  <a:cubicBezTo>
                    <a:pt x="510" y="2510"/>
                    <a:pt x="891" y="2692"/>
                    <a:pt x="1273" y="2692"/>
                  </a:cubicBezTo>
                  <a:cubicBezTo>
                    <a:pt x="1655" y="2692"/>
                    <a:pt x="2037" y="2510"/>
                    <a:pt x="2255" y="2146"/>
                  </a:cubicBezTo>
                  <a:cubicBezTo>
                    <a:pt x="2619" y="1710"/>
                    <a:pt x="2619" y="1055"/>
                    <a:pt x="2328" y="546"/>
                  </a:cubicBezTo>
                  <a:cubicBezTo>
                    <a:pt x="2110" y="183"/>
                    <a:pt x="1710"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2"/>
            <p:cNvSpPr/>
            <p:nvPr/>
          </p:nvSpPr>
          <p:spPr>
            <a:xfrm>
              <a:off x="749650" y="920000"/>
              <a:ext cx="61850" cy="47300"/>
            </a:xfrm>
            <a:custGeom>
              <a:avLst/>
              <a:gdLst/>
              <a:ahLst/>
              <a:cxnLst/>
              <a:rect l="l" t="t" r="r" b="b"/>
              <a:pathLst>
                <a:path w="2474" h="1892" extrusionOk="0">
                  <a:moveTo>
                    <a:pt x="1237" y="1"/>
                  </a:moveTo>
                  <a:cubicBezTo>
                    <a:pt x="1" y="1"/>
                    <a:pt x="1" y="1892"/>
                    <a:pt x="1237" y="1892"/>
                  </a:cubicBezTo>
                  <a:cubicBezTo>
                    <a:pt x="2474" y="1892"/>
                    <a:pt x="2474"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62"/>
          <p:cNvSpPr/>
          <p:nvPr/>
        </p:nvSpPr>
        <p:spPr>
          <a:xfrm>
            <a:off x="4177652" y="518837"/>
            <a:ext cx="584455" cy="814060"/>
          </a:xfrm>
          <a:prstGeom prst="rect">
            <a:avLst/>
          </a:prstGeom>
        </p:spPr>
        <p:txBody>
          <a:bodyPr>
            <a:prstTxWarp prst="textPlain">
              <a:avLst/>
            </a:prstTxWarp>
          </a:bodyPr>
          <a:lstStyle/>
          <a:p>
            <a:pPr lvl="0" algn="ctr"/>
            <a:r>
              <a:rPr lang="en-US" b="0" i="0" dirty="0">
                <a:ln w="152400" cap="flat" cmpd="sng">
                  <a:solidFill>
                    <a:schemeClr val="accent2"/>
                  </a:solidFill>
                  <a:prstDash val="solid"/>
                  <a:round/>
                  <a:headEnd type="none" w="sm" len="sm"/>
                  <a:tailEnd type="none" w="sm" len="sm"/>
                </a:ln>
                <a:solidFill>
                  <a:schemeClr val="accent2"/>
                </a:solidFill>
                <a:latin typeface="Nunito;800"/>
              </a:rPr>
              <a:t>1</a:t>
            </a:r>
            <a:endParaRPr b="0" i="0" dirty="0">
              <a:ln w="152400" cap="flat" cmpd="sng">
                <a:solidFill>
                  <a:schemeClr val="accent2"/>
                </a:solidFill>
                <a:prstDash val="solid"/>
                <a:round/>
                <a:headEnd type="none" w="sm" len="sm"/>
                <a:tailEnd type="none" w="sm" len="sm"/>
              </a:ln>
              <a:solidFill>
                <a:schemeClr val="accent2"/>
              </a:solidFill>
              <a:latin typeface="Nunito;800"/>
            </a:endParaRPr>
          </a:p>
        </p:txBody>
      </p:sp>
      <p:sp>
        <p:nvSpPr>
          <p:cNvPr id="1820" name="Google Shape;1820;p62"/>
          <p:cNvSpPr/>
          <p:nvPr/>
        </p:nvSpPr>
        <p:spPr>
          <a:xfrm>
            <a:off x="4188332" y="514329"/>
            <a:ext cx="584455" cy="814060"/>
          </a:xfrm>
          <a:prstGeom prst="rect">
            <a:avLst/>
          </a:prstGeom>
        </p:spPr>
        <p:txBody>
          <a:bodyPr>
            <a:prstTxWarp prst="textPlain">
              <a:avLst/>
            </a:prstTxWarp>
          </a:bodyPr>
          <a:lstStyle/>
          <a:p>
            <a:pPr lvl="0" algn="ctr"/>
            <a:r>
              <a:rPr lang="en-US" b="0" i="0" dirty="0">
                <a:ln>
                  <a:noFill/>
                </a:ln>
                <a:solidFill>
                  <a:srgbClr val="FF0000"/>
                </a:solidFill>
                <a:latin typeface="Nunito;800"/>
              </a:rPr>
              <a:t>1</a:t>
            </a:r>
            <a:endParaRPr b="0" i="0" dirty="0">
              <a:ln>
                <a:noFill/>
              </a:ln>
              <a:solidFill>
                <a:srgbClr val="FF0000"/>
              </a:solidFill>
              <a:latin typeface="Nunito;800"/>
            </a:endParaRPr>
          </a:p>
        </p:txBody>
      </p:sp>
      <p:sp>
        <p:nvSpPr>
          <p:cNvPr id="34" name="Google Shape;1764;p62"/>
          <p:cNvSpPr txBox="1">
            <a:spLocks noGrp="1"/>
          </p:cNvSpPr>
          <p:nvPr>
            <p:ph type="title"/>
          </p:nvPr>
        </p:nvSpPr>
        <p:spPr>
          <a:xfrm>
            <a:off x="-273880" y="1807317"/>
            <a:ext cx="9704160" cy="8140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000" dirty="0">
                <a:solidFill>
                  <a:srgbClr val="0070C0"/>
                </a:solidFill>
              </a:rPr>
              <a:t>Warm-up and review</a:t>
            </a:r>
            <a:endParaRPr sz="7000" dirty="0">
              <a:solidFill>
                <a:srgbClr val="0070C0"/>
              </a:solidFill>
            </a:endParaRPr>
          </a:p>
        </p:txBody>
      </p:sp>
      <p:grpSp>
        <p:nvGrpSpPr>
          <p:cNvPr id="35" name="Google Shape;1765;p62"/>
          <p:cNvGrpSpPr/>
          <p:nvPr/>
        </p:nvGrpSpPr>
        <p:grpSpPr>
          <a:xfrm>
            <a:off x="3347163" y="556603"/>
            <a:ext cx="707556" cy="754022"/>
            <a:chOff x="2976050" y="735825"/>
            <a:chExt cx="907705" cy="967315"/>
          </a:xfrm>
        </p:grpSpPr>
        <p:sp>
          <p:nvSpPr>
            <p:cNvPr id="36" name="Google Shape;1766;p62"/>
            <p:cNvSpPr/>
            <p:nvPr/>
          </p:nvSpPr>
          <p:spPr>
            <a:xfrm rot="-899915">
              <a:off x="3068288" y="815639"/>
              <a:ext cx="723230" cy="807687"/>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67;p62"/>
            <p:cNvSpPr/>
            <p:nvPr/>
          </p:nvSpPr>
          <p:spPr>
            <a:xfrm rot="-900128">
              <a:off x="3145404" y="924948"/>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8;p62"/>
            <p:cNvSpPr/>
            <p:nvPr/>
          </p:nvSpPr>
          <p:spPr>
            <a:xfrm rot="-900128">
              <a:off x="3398452" y="1254593"/>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9;p62"/>
            <p:cNvSpPr/>
            <p:nvPr/>
          </p:nvSpPr>
          <p:spPr>
            <a:xfrm rot="-900128">
              <a:off x="3293894" y="1026297"/>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70;p62"/>
            <p:cNvSpPr/>
            <p:nvPr/>
          </p:nvSpPr>
          <p:spPr>
            <a:xfrm rot="-900128">
              <a:off x="3410476" y="993362"/>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772;p62"/>
          <p:cNvGrpSpPr/>
          <p:nvPr/>
        </p:nvGrpSpPr>
        <p:grpSpPr>
          <a:xfrm>
            <a:off x="5138822" y="568178"/>
            <a:ext cx="685709" cy="730811"/>
            <a:chOff x="5274522" y="750674"/>
            <a:chExt cx="879678" cy="937538"/>
          </a:xfrm>
        </p:grpSpPr>
        <p:sp>
          <p:nvSpPr>
            <p:cNvPr id="42" name="Google Shape;1773;p62"/>
            <p:cNvSpPr/>
            <p:nvPr/>
          </p:nvSpPr>
          <p:spPr>
            <a:xfrm rot="900124" flipH="1">
              <a:off x="5363889" y="828055"/>
              <a:ext cx="700944" cy="782775"/>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74;p62"/>
            <p:cNvSpPr/>
            <p:nvPr/>
          </p:nvSpPr>
          <p:spPr>
            <a:xfrm rot="900128" flipH="1">
              <a:off x="5501603" y="924951"/>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75;p62"/>
            <p:cNvSpPr/>
            <p:nvPr/>
          </p:nvSpPr>
          <p:spPr>
            <a:xfrm rot="900128" flipH="1">
              <a:off x="5644687" y="1254598"/>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76;p62"/>
            <p:cNvSpPr/>
            <p:nvPr/>
          </p:nvSpPr>
          <p:spPr>
            <a:xfrm rot="900128" flipH="1">
              <a:off x="5756279" y="1026300"/>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77;p62"/>
            <p:cNvSpPr/>
            <p:nvPr/>
          </p:nvSpPr>
          <p:spPr>
            <a:xfrm rot="900128" flipH="1">
              <a:off x="5632045" y="993365"/>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78;p62"/>
            <p:cNvSpPr/>
            <p:nvPr/>
          </p:nvSpPr>
          <p:spPr>
            <a:xfrm rot="900128" flipH="1">
              <a:off x="5605966" y="1099940"/>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783;p62"/>
          <p:cNvGrpSpPr/>
          <p:nvPr/>
        </p:nvGrpSpPr>
        <p:grpSpPr>
          <a:xfrm>
            <a:off x="56331" y="4051201"/>
            <a:ext cx="592854" cy="1083896"/>
            <a:chOff x="292306" y="39334"/>
            <a:chExt cx="2113139" cy="3863384"/>
          </a:xfrm>
        </p:grpSpPr>
        <p:sp>
          <p:nvSpPr>
            <p:cNvPr id="49" name="Google Shape;1784;p62"/>
            <p:cNvSpPr/>
            <p:nvPr/>
          </p:nvSpPr>
          <p:spPr>
            <a:xfrm>
              <a:off x="292306" y="39334"/>
              <a:ext cx="2113139" cy="3863384"/>
            </a:xfrm>
            <a:custGeom>
              <a:avLst/>
              <a:gdLst/>
              <a:ahLst/>
              <a:cxnLst/>
              <a:rect l="l" t="t" r="r" b="b"/>
              <a:pathLst>
                <a:path w="71790" h="140525" extrusionOk="0">
                  <a:moveTo>
                    <a:pt x="60880" y="0"/>
                  </a:moveTo>
                  <a:cubicBezTo>
                    <a:pt x="60225" y="0"/>
                    <a:pt x="59570" y="73"/>
                    <a:pt x="58916" y="218"/>
                  </a:cubicBezTo>
                  <a:cubicBezTo>
                    <a:pt x="56443" y="727"/>
                    <a:pt x="54333" y="2473"/>
                    <a:pt x="53388" y="4873"/>
                  </a:cubicBezTo>
                  <a:cubicBezTo>
                    <a:pt x="51788" y="5455"/>
                    <a:pt x="50478" y="6546"/>
                    <a:pt x="49606" y="8001"/>
                  </a:cubicBezTo>
                  <a:cubicBezTo>
                    <a:pt x="48878" y="9237"/>
                    <a:pt x="48515" y="10619"/>
                    <a:pt x="48587" y="12001"/>
                  </a:cubicBezTo>
                  <a:cubicBezTo>
                    <a:pt x="47133" y="13456"/>
                    <a:pt x="46405" y="15420"/>
                    <a:pt x="46333" y="17384"/>
                  </a:cubicBezTo>
                  <a:cubicBezTo>
                    <a:pt x="46333" y="18111"/>
                    <a:pt x="46478" y="18911"/>
                    <a:pt x="46624" y="19638"/>
                  </a:cubicBezTo>
                  <a:cubicBezTo>
                    <a:pt x="46624" y="19784"/>
                    <a:pt x="46551" y="19929"/>
                    <a:pt x="46551" y="20075"/>
                  </a:cubicBezTo>
                  <a:cubicBezTo>
                    <a:pt x="46405" y="21093"/>
                    <a:pt x="46478" y="22184"/>
                    <a:pt x="46769" y="23203"/>
                  </a:cubicBezTo>
                  <a:cubicBezTo>
                    <a:pt x="43641" y="29821"/>
                    <a:pt x="40950" y="36586"/>
                    <a:pt x="38841" y="43568"/>
                  </a:cubicBezTo>
                  <a:cubicBezTo>
                    <a:pt x="35859" y="29458"/>
                    <a:pt x="32804" y="19202"/>
                    <a:pt x="32586" y="18475"/>
                  </a:cubicBezTo>
                  <a:cubicBezTo>
                    <a:pt x="31783" y="15695"/>
                    <a:pt x="29248" y="13860"/>
                    <a:pt x="26498" y="13860"/>
                  </a:cubicBezTo>
                  <a:cubicBezTo>
                    <a:pt x="26009" y="13860"/>
                    <a:pt x="25514" y="13917"/>
                    <a:pt x="25021" y="14038"/>
                  </a:cubicBezTo>
                  <a:cubicBezTo>
                    <a:pt x="24585" y="14111"/>
                    <a:pt x="24221" y="14256"/>
                    <a:pt x="23857" y="14474"/>
                  </a:cubicBezTo>
                  <a:lnTo>
                    <a:pt x="23857" y="14256"/>
                  </a:lnTo>
                  <a:cubicBezTo>
                    <a:pt x="23930" y="10328"/>
                    <a:pt x="21021" y="6910"/>
                    <a:pt x="17093" y="6473"/>
                  </a:cubicBezTo>
                  <a:cubicBezTo>
                    <a:pt x="15665" y="5359"/>
                    <a:pt x="13989" y="4828"/>
                    <a:pt x="12331" y="4828"/>
                  </a:cubicBezTo>
                  <a:cubicBezTo>
                    <a:pt x="9769" y="4828"/>
                    <a:pt x="7248" y="6097"/>
                    <a:pt x="5746" y="8437"/>
                  </a:cubicBezTo>
                  <a:cubicBezTo>
                    <a:pt x="4001" y="9019"/>
                    <a:pt x="2473" y="10256"/>
                    <a:pt x="1528" y="11856"/>
                  </a:cubicBezTo>
                  <a:cubicBezTo>
                    <a:pt x="0" y="14329"/>
                    <a:pt x="0" y="17384"/>
                    <a:pt x="1382" y="19929"/>
                  </a:cubicBezTo>
                  <a:cubicBezTo>
                    <a:pt x="1600" y="20293"/>
                    <a:pt x="1891" y="20657"/>
                    <a:pt x="2182" y="21020"/>
                  </a:cubicBezTo>
                  <a:cubicBezTo>
                    <a:pt x="1382" y="22984"/>
                    <a:pt x="1455" y="25166"/>
                    <a:pt x="2328" y="27057"/>
                  </a:cubicBezTo>
                  <a:cubicBezTo>
                    <a:pt x="3128" y="28876"/>
                    <a:pt x="4583" y="30258"/>
                    <a:pt x="6401" y="30985"/>
                  </a:cubicBezTo>
                  <a:cubicBezTo>
                    <a:pt x="7128" y="32731"/>
                    <a:pt x="8438" y="34113"/>
                    <a:pt x="10183" y="34913"/>
                  </a:cubicBezTo>
                  <a:cubicBezTo>
                    <a:pt x="11783" y="41895"/>
                    <a:pt x="13529" y="48951"/>
                    <a:pt x="15129" y="55788"/>
                  </a:cubicBezTo>
                  <a:cubicBezTo>
                    <a:pt x="14184" y="54915"/>
                    <a:pt x="13602" y="54406"/>
                    <a:pt x="13456" y="54260"/>
                  </a:cubicBezTo>
                  <a:cubicBezTo>
                    <a:pt x="12184" y="53209"/>
                    <a:pt x="10793" y="52754"/>
                    <a:pt x="9453" y="52754"/>
                  </a:cubicBezTo>
                  <a:cubicBezTo>
                    <a:pt x="5048" y="52754"/>
                    <a:pt x="1195" y="57666"/>
                    <a:pt x="3928" y="62407"/>
                  </a:cubicBezTo>
                  <a:cubicBezTo>
                    <a:pt x="12438" y="77099"/>
                    <a:pt x="17166" y="119504"/>
                    <a:pt x="18330" y="134633"/>
                  </a:cubicBezTo>
                  <a:cubicBezTo>
                    <a:pt x="18548" y="137979"/>
                    <a:pt x="21312" y="140524"/>
                    <a:pt x="24658" y="140524"/>
                  </a:cubicBezTo>
                  <a:lnTo>
                    <a:pt x="24803" y="140524"/>
                  </a:lnTo>
                  <a:lnTo>
                    <a:pt x="43132" y="140161"/>
                  </a:lnTo>
                  <a:cubicBezTo>
                    <a:pt x="46842" y="140088"/>
                    <a:pt x="49751" y="136888"/>
                    <a:pt x="49387" y="133178"/>
                  </a:cubicBezTo>
                  <a:cubicBezTo>
                    <a:pt x="46769" y="106775"/>
                    <a:pt x="63134" y="46478"/>
                    <a:pt x="63280" y="45823"/>
                  </a:cubicBezTo>
                  <a:cubicBezTo>
                    <a:pt x="64080" y="42841"/>
                    <a:pt x="62625" y="39713"/>
                    <a:pt x="59861" y="38404"/>
                  </a:cubicBezTo>
                  <a:cubicBezTo>
                    <a:pt x="58972" y="38023"/>
                    <a:pt x="58083" y="37809"/>
                    <a:pt x="57146" y="37809"/>
                  </a:cubicBezTo>
                  <a:cubicBezTo>
                    <a:pt x="57010" y="37809"/>
                    <a:pt x="56872" y="37813"/>
                    <a:pt x="56734" y="37822"/>
                  </a:cubicBezTo>
                  <a:cubicBezTo>
                    <a:pt x="57534" y="35786"/>
                    <a:pt x="58334" y="33749"/>
                    <a:pt x="59207" y="31713"/>
                  </a:cubicBezTo>
                  <a:cubicBezTo>
                    <a:pt x="61316" y="30840"/>
                    <a:pt x="62916" y="29094"/>
                    <a:pt x="63644" y="26985"/>
                  </a:cubicBezTo>
                  <a:cubicBezTo>
                    <a:pt x="65898" y="25894"/>
                    <a:pt x="67498" y="23784"/>
                    <a:pt x="67935" y="21239"/>
                  </a:cubicBezTo>
                  <a:cubicBezTo>
                    <a:pt x="68953" y="20075"/>
                    <a:pt x="69608" y="18693"/>
                    <a:pt x="69899" y="17165"/>
                  </a:cubicBezTo>
                  <a:cubicBezTo>
                    <a:pt x="70917" y="15929"/>
                    <a:pt x="71499" y="14329"/>
                    <a:pt x="71572" y="12729"/>
                  </a:cubicBezTo>
                  <a:cubicBezTo>
                    <a:pt x="71790" y="10619"/>
                    <a:pt x="71062" y="8510"/>
                    <a:pt x="69608" y="6983"/>
                  </a:cubicBezTo>
                  <a:cubicBezTo>
                    <a:pt x="69244" y="6401"/>
                    <a:pt x="68808" y="5892"/>
                    <a:pt x="68371" y="5382"/>
                  </a:cubicBezTo>
                  <a:cubicBezTo>
                    <a:pt x="68008" y="4219"/>
                    <a:pt x="67353" y="3128"/>
                    <a:pt x="66480" y="2255"/>
                  </a:cubicBezTo>
                  <a:cubicBezTo>
                    <a:pt x="64953" y="800"/>
                    <a:pt x="62989" y="0"/>
                    <a:pt x="60880" y="0"/>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85;p62"/>
            <p:cNvSpPr/>
            <p:nvPr/>
          </p:nvSpPr>
          <p:spPr>
            <a:xfrm>
              <a:off x="686025" y="515500"/>
              <a:ext cx="1320625" cy="3077550"/>
            </a:xfrm>
            <a:custGeom>
              <a:avLst/>
              <a:gdLst/>
              <a:ahLst/>
              <a:cxnLst/>
              <a:rect l="l" t="t" r="r" b="b"/>
              <a:pathLst>
                <a:path w="52825" h="123102" extrusionOk="0">
                  <a:moveTo>
                    <a:pt x="51566" y="0"/>
                  </a:moveTo>
                  <a:cubicBezTo>
                    <a:pt x="51292" y="0"/>
                    <a:pt x="51020" y="137"/>
                    <a:pt x="50842" y="470"/>
                  </a:cubicBezTo>
                  <a:cubicBezTo>
                    <a:pt x="38113" y="21345"/>
                    <a:pt x="30622" y="45057"/>
                    <a:pt x="29021" y="69496"/>
                  </a:cubicBezTo>
                  <a:cubicBezTo>
                    <a:pt x="26185" y="40329"/>
                    <a:pt x="17166" y="9127"/>
                    <a:pt x="17166" y="9125"/>
                  </a:cubicBezTo>
                  <a:lnTo>
                    <a:pt x="17166" y="9125"/>
                  </a:lnTo>
                  <a:cubicBezTo>
                    <a:pt x="20584" y="27455"/>
                    <a:pt x="20657" y="54221"/>
                    <a:pt x="20221" y="70441"/>
                  </a:cubicBezTo>
                  <a:cubicBezTo>
                    <a:pt x="16220" y="48621"/>
                    <a:pt x="11565" y="26727"/>
                    <a:pt x="5019" y="5634"/>
                  </a:cubicBezTo>
                  <a:cubicBezTo>
                    <a:pt x="4818" y="5290"/>
                    <a:pt x="4505" y="5138"/>
                    <a:pt x="4198" y="5138"/>
                  </a:cubicBezTo>
                  <a:cubicBezTo>
                    <a:pt x="3727" y="5138"/>
                    <a:pt x="3273" y="5498"/>
                    <a:pt x="3273" y="6070"/>
                  </a:cubicBezTo>
                  <a:cubicBezTo>
                    <a:pt x="8437" y="29855"/>
                    <a:pt x="14620" y="53494"/>
                    <a:pt x="20002" y="77205"/>
                  </a:cubicBezTo>
                  <a:cubicBezTo>
                    <a:pt x="19857" y="81715"/>
                    <a:pt x="19639" y="84552"/>
                    <a:pt x="19639" y="84552"/>
                  </a:cubicBezTo>
                  <a:cubicBezTo>
                    <a:pt x="14984" y="60404"/>
                    <a:pt x="0" y="48184"/>
                    <a:pt x="0" y="48184"/>
                  </a:cubicBezTo>
                  <a:lnTo>
                    <a:pt x="0" y="48184"/>
                  </a:lnTo>
                  <a:cubicBezTo>
                    <a:pt x="11056" y="67314"/>
                    <a:pt x="15202" y="123101"/>
                    <a:pt x="15202" y="123101"/>
                  </a:cubicBezTo>
                  <a:lnTo>
                    <a:pt x="33604" y="122738"/>
                  </a:lnTo>
                  <a:cubicBezTo>
                    <a:pt x="30840" y="94880"/>
                    <a:pt x="47714" y="33129"/>
                    <a:pt x="47714" y="33128"/>
                  </a:cubicBezTo>
                  <a:lnTo>
                    <a:pt x="47714" y="33128"/>
                  </a:lnTo>
                  <a:cubicBezTo>
                    <a:pt x="37968" y="46729"/>
                    <a:pt x="32731" y="69132"/>
                    <a:pt x="30767" y="79315"/>
                  </a:cubicBezTo>
                  <a:cubicBezTo>
                    <a:pt x="31567" y="51675"/>
                    <a:pt x="38259" y="25782"/>
                    <a:pt x="52369" y="1415"/>
                  </a:cubicBezTo>
                  <a:cubicBezTo>
                    <a:pt x="52824" y="708"/>
                    <a:pt x="52191" y="0"/>
                    <a:pt x="51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86;p62"/>
            <p:cNvSpPr/>
            <p:nvPr/>
          </p:nvSpPr>
          <p:spPr>
            <a:xfrm>
              <a:off x="675700" y="519025"/>
              <a:ext cx="219450" cy="410225"/>
            </a:xfrm>
            <a:custGeom>
              <a:avLst/>
              <a:gdLst/>
              <a:ahLst/>
              <a:cxnLst/>
              <a:rect l="l" t="t" r="r" b="b"/>
              <a:pathLst>
                <a:path w="8778" h="16409" extrusionOk="0">
                  <a:moveTo>
                    <a:pt x="3300" y="1"/>
                  </a:moveTo>
                  <a:cubicBezTo>
                    <a:pt x="3187" y="1"/>
                    <a:pt x="3073" y="13"/>
                    <a:pt x="2959" y="38"/>
                  </a:cubicBezTo>
                  <a:cubicBezTo>
                    <a:pt x="2450" y="111"/>
                    <a:pt x="2086" y="547"/>
                    <a:pt x="1941" y="984"/>
                  </a:cubicBezTo>
                  <a:cubicBezTo>
                    <a:pt x="1722" y="1638"/>
                    <a:pt x="2013" y="2365"/>
                    <a:pt x="2595" y="2656"/>
                  </a:cubicBezTo>
                  <a:lnTo>
                    <a:pt x="2886" y="2875"/>
                  </a:lnTo>
                  <a:cubicBezTo>
                    <a:pt x="2813" y="2947"/>
                    <a:pt x="2741" y="2947"/>
                    <a:pt x="2741" y="3020"/>
                  </a:cubicBezTo>
                  <a:lnTo>
                    <a:pt x="2668" y="3166"/>
                  </a:lnTo>
                  <a:cubicBezTo>
                    <a:pt x="1795" y="3893"/>
                    <a:pt x="1941" y="5275"/>
                    <a:pt x="2886" y="5929"/>
                  </a:cubicBezTo>
                  <a:lnTo>
                    <a:pt x="2668" y="5929"/>
                  </a:lnTo>
                  <a:cubicBezTo>
                    <a:pt x="2645" y="5929"/>
                    <a:pt x="2622" y="5929"/>
                    <a:pt x="2599" y="5929"/>
                  </a:cubicBezTo>
                  <a:cubicBezTo>
                    <a:pt x="48" y="5929"/>
                    <a:pt x="1" y="9931"/>
                    <a:pt x="2668" y="10003"/>
                  </a:cubicBezTo>
                  <a:cubicBezTo>
                    <a:pt x="2719" y="10007"/>
                    <a:pt x="2769" y="10010"/>
                    <a:pt x="2819" y="10010"/>
                  </a:cubicBezTo>
                  <a:cubicBezTo>
                    <a:pt x="3559" y="10010"/>
                    <a:pt x="4214" y="9515"/>
                    <a:pt x="4486" y="8766"/>
                  </a:cubicBezTo>
                  <a:cubicBezTo>
                    <a:pt x="4486" y="9275"/>
                    <a:pt x="4850" y="9712"/>
                    <a:pt x="5286" y="9930"/>
                  </a:cubicBezTo>
                  <a:cubicBezTo>
                    <a:pt x="5214" y="10075"/>
                    <a:pt x="5141" y="10148"/>
                    <a:pt x="5068" y="10221"/>
                  </a:cubicBezTo>
                  <a:cubicBezTo>
                    <a:pt x="4777" y="10075"/>
                    <a:pt x="4486" y="10003"/>
                    <a:pt x="4195" y="10003"/>
                  </a:cubicBezTo>
                  <a:cubicBezTo>
                    <a:pt x="4172" y="10002"/>
                    <a:pt x="4148" y="10002"/>
                    <a:pt x="4125" y="10002"/>
                  </a:cubicBezTo>
                  <a:cubicBezTo>
                    <a:pt x="1649" y="10002"/>
                    <a:pt x="1601" y="13786"/>
                    <a:pt x="4123" y="13858"/>
                  </a:cubicBezTo>
                  <a:cubicBezTo>
                    <a:pt x="4268" y="13858"/>
                    <a:pt x="4414" y="13858"/>
                    <a:pt x="4559" y="13785"/>
                  </a:cubicBezTo>
                  <a:lnTo>
                    <a:pt x="4559" y="13785"/>
                  </a:lnTo>
                  <a:cubicBezTo>
                    <a:pt x="4486" y="13930"/>
                    <a:pt x="4414" y="14076"/>
                    <a:pt x="4414" y="14221"/>
                  </a:cubicBezTo>
                  <a:cubicBezTo>
                    <a:pt x="4028" y="15475"/>
                    <a:pt x="5048" y="16409"/>
                    <a:pt x="6098" y="16409"/>
                  </a:cubicBezTo>
                  <a:cubicBezTo>
                    <a:pt x="6632" y="16409"/>
                    <a:pt x="7173" y="16167"/>
                    <a:pt x="7541" y="15603"/>
                  </a:cubicBezTo>
                  <a:cubicBezTo>
                    <a:pt x="7978" y="14730"/>
                    <a:pt x="7687" y="13712"/>
                    <a:pt x="6887" y="13203"/>
                  </a:cubicBezTo>
                  <a:cubicBezTo>
                    <a:pt x="6652" y="13062"/>
                    <a:pt x="6387" y="12982"/>
                    <a:pt x="6111" y="12982"/>
                  </a:cubicBezTo>
                  <a:cubicBezTo>
                    <a:pt x="5959" y="12982"/>
                    <a:pt x="5805" y="13006"/>
                    <a:pt x="5650" y="13058"/>
                  </a:cubicBezTo>
                  <a:cubicBezTo>
                    <a:pt x="5723" y="12985"/>
                    <a:pt x="5796" y="12839"/>
                    <a:pt x="5796" y="12767"/>
                  </a:cubicBezTo>
                  <a:cubicBezTo>
                    <a:pt x="6001" y="12818"/>
                    <a:pt x="6171" y="12869"/>
                    <a:pt x="6355" y="12869"/>
                  </a:cubicBezTo>
                  <a:cubicBezTo>
                    <a:pt x="6431" y="12869"/>
                    <a:pt x="6510" y="12861"/>
                    <a:pt x="6596" y="12839"/>
                  </a:cubicBezTo>
                  <a:cubicBezTo>
                    <a:pt x="8487" y="12839"/>
                    <a:pt x="8778" y="10439"/>
                    <a:pt x="7541" y="9639"/>
                  </a:cubicBezTo>
                  <a:cubicBezTo>
                    <a:pt x="8123" y="8984"/>
                    <a:pt x="8123" y="7966"/>
                    <a:pt x="7614" y="7239"/>
                  </a:cubicBezTo>
                  <a:cubicBezTo>
                    <a:pt x="7759" y="7093"/>
                    <a:pt x="7832" y="6948"/>
                    <a:pt x="7832" y="6802"/>
                  </a:cubicBezTo>
                  <a:cubicBezTo>
                    <a:pt x="7905" y="6511"/>
                    <a:pt x="7978" y="6293"/>
                    <a:pt x="7978" y="6075"/>
                  </a:cubicBezTo>
                  <a:cubicBezTo>
                    <a:pt x="7905" y="5311"/>
                    <a:pt x="7305" y="4929"/>
                    <a:pt x="6714" y="4929"/>
                  </a:cubicBezTo>
                  <a:cubicBezTo>
                    <a:pt x="6123" y="4929"/>
                    <a:pt x="5541" y="5311"/>
                    <a:pt x="5505" y="6075"/>
                  </a:cubicBezTo>
                  <a:cubicBezTo>
                    <a:pt x="5432" y="6293"/>
                    <a:pt x="5432" y="6511"/>
                    <a:pt x="5505" y="6730"/>
                  </a:cubicBezTo>
                  <a:cubicBezTo>
                    <a:pt x="5068" y="6948"/>
                    <a:pt x="4777" y="7239"/>
                    <a:pt x="4632" y="7675"/>
                  </a:cubicBezTo>
                  <a:cubicBezTo>
                    <a:pt x="4632" y="7093"/>
                    <a:pt x="4341" y="6584"/>
                    <a:pt x="3832" y="6293"/>
                  </a:cubicBezTo>
                  <a:lnTo>
                    <a:pt x="3904" y="6293"/>
                  </a:lnTo>
                  <a:cubicBezTo>
                    <a:pt x="5505" y="6293"/>
                    <a:pt x="6377" y="4329"/>
                    <a:pt x="5214" y="3166"/>
                  </a:cubicBezTo>
                  <a:lnTo>
                    <a:pt x="5141" y="3093"/>
                  </a:lnTo>
                  <a:cubicBezTo>
                    <a:pt x="4995" y="2875"/>
                    <a:pt x="4777" y="2729"/>
                    <a:pt x="4559" y="2656"/>
                  </a:cubicBezTo>
                  <a:cubicBezTo>
                    <a:pt x="4995" y="2220"/>
                    <a:pt x="5141" y="1565"/>
                    <a:pt x="4777" y="984"/>
                  </a:cubicBezTo>
                  <a:lnTo>
                    <a:pt x="4632" y="693"/>
                  </a:lnTo>
                  <a:cubicBezTo>
                    <a:pt x="4331" y="272"/>
                    <a:pt x="3833"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87;p62"/>
            <p:cNvSpPr/>
            <p:nvPr/>
          </p:nvSpPr>
          <p:spPr>
            <a:xfrm>
              <a:off x="1762500" y="721800"/>
              <a:ext cx="100025" cy="85500"/>
            </a:xfrm>
            <a:custGeom>
              <a:avLst/>
              <a:gdLst/>
              <a:ahLst/>
              <a:cxnLst/>
              <a:rect l="l" t="t" r="r" b="b"/>
              <a:pathLst>
                <a:path w="4001" h="3420" extrusionOk="0">
                  <a:moveTo>
                    <a:pt x="2037" y="1"/>
                  </a:moveTo>
                  <a:cubicBezTo>
                    <a:pt x="73" y="219"/>
                    <a:pt x="0" y="3128"/>
                    <a:pt x="1964" y="3419"/>
                  </a:cubicBezTo>
                  <a:cubicBezTo>
                    <a:pt x="4001" y="3128"/>
                    <a:pt x="4001" y="291"/>
                    <a:pt x="2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8;p62"/>
            <p:cNvSpPr/>
            <p:nvPr/>
          </p:nvSpPr>
          <p:spPr>
            <a:xfrm>
              <a:off x="1793400" y="800000"/>
              <a:ext cx="112775" cy="87300"/>
            </a:xfrm>
            <a:custGeom>
              <a:avLst/>
              <a:gdLst/>
              <a:ahLst/>
              <a:cxnLst/>
              <a:rect l="l" t="t" r="r" b="b"/>
              <a:pathLst>
                <a:path w="4511" h="3492" extrusionOk="0">
                  <a:moveTo>
                    <a:pt x="2328" y="0"/>
                  </a:moveTo>
                  <a:cubicBezTo>
                    <a:pt x="74" y="0"/>
                    <a:pt x="1" y="3491"/>
                    <a:pt x="2256" y="3491"/>
                  </a:cubicBezTo>
                  <a:cubicBezTo>
                    <a:pt x="4438" y="3346"/>
                    <a:pt x="4510" y="146"/>
                    <a:pt x="2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9;p62"/>
            <p:cNvSpPr/>
            <p:nvPr/>
          </p:nvSpPr>
          <p:spPr>
            <a:xfrm>
              <a:off x="1758850" y="638150"/>
              <a:ext cx="90950" cy="74575"/>
            </a:xfrm>
            <a:custGeom>
              <a:avLst/>
              <a:gdLst/>
              <a:ahLst/>
              <a:cxnLst/>
              <a:rect l="l" t="t" r="r" b="b"/>
              <a:pathLst>
                <a:path w="3638" h="2983" extrusionOk="0">
                  <a:moveTo>
                    <a:pt x="1819" y="1"/>
                  </a:moveTo>
                  <a:cubicBezTo>
                    <a:pt x="1" y="146"/>
                    <a:pt x="1" y="2837"/>
                    <a:pt x="1819" y="2983"/>
                  </a:cubicBezTo>
                  <a:cubicBezTo>
                    <a:pt x="3638" y="2837"/>
                    <a:pt x="3638" y="146"/>
                    <a:pt x="1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90;p62"/>
            <p:cNvSpPr/>
            <p:nvPr/>
          </p:nvSpPr>
          <p:spPr>
            <a:xfrm>
              <a:off x="1811600" y="398125"/>
              <a:ext cx="270950" cy="378250"/>
            </a:xfrm>
            <a:custGeom>
              <a:avLst/>
              <a:gdLst/>
              <a:ahLst/>
              <a:cxnLst/>
              <a:rect l="l" t="t" r="r" b="b"/>
              <a:pathLst>
                <a:path w="10838" h="15130" extrusionOk="0">
                  <a:moveTo>
                    <a:pt x="6546" y="1"/>
                  </a:moveTo>
                  <a:cubicBezTo>
                    <a:pt x="6328" y="1"/>
                    <a:pt x="6037" y="1"/>
                    <a:pt x="5819" y="73"/>
                  </a:cubicBezTo>
                  <a:cubicBezTo>
                    <a:pt x="4437" y="437"/>
                    <a:pt x="4437" y="2401"/>
                    <a:pt x="5819" y="2765"/>
                  </a:cubicBezTo>
                  <a:cubicBezTo>
                    <a:pt x="6037" y="2837"/>
                    <a:pt x="6328" y="2910"/>
                    <a:pt x="6546" y="2910"/>
                  </a:cubicBezTo>
                  <a:lnTo>
                    <a:pt x="6692" y="2910"/>
                  </a:lnTo>
                  <a:cubicBezTo>
                    <a:pt x="6328" y="3056"/>
                    <a:pt x="5964" y="3347"/>
                    <a:pt x="5746" y="3710"/>
                  </a:cubicBezTo>
                  <a:cubicBezTo>
                    <a:pt x="5383" y="3492"/>
                    <a:pt x="5019" y="3347"/>
                    <a:pt x="4582" y="3347"/>
                  </a:cubicBezTo>
                  <a:cubicBezTo>
                    <a:pt x="3782" y="3347"/>
                    <a:pt x="2982" y="3856"/>
                    <a:pt x="2691" y="4656"/>
                  </a:cubicBezTo>
                  <a:cubicBezTo>
                    <a:pt x="2473" y="4438"/>
                    <a:pt x="2182" y="4292"/>
                    <a:pt x="1819" y="4292"/>
                  </a:cubicBezTo>
                  <a:cubicBezTo>
                    <a:pt x="0" y="4292"/>
                    <a:pt x="0" y="6983"/>
                    <a:pt x="1819" y="7056"/>
                  </a:cubicBezTo>
                  <a:cubicBezTo>
                    <a:pt x="2255" y="7056"/>
                    <a:pt x="2691" y="6838"/>
                    <a:pt x="2910" y="6474"/>
                  </a:cubicBezTo>
                  <a:cubicBezTo>
                    <a:pt x="3273" y="6983"/>
                    <a:pt x="3855" y="7347"/>
                    <a:pt x="4510" y="7347"/>
                  </a:cubicBezTo>
                  <a:cubicBezTo>
                    <a:pt x="5092" y="7274"/>
                    <a:pt x="5601" y="7056"/>
                    <a:pt x="5964" y="6620"/>
                  </a:cubicBezTo>
                  <a:cubicBezTo>
                    <a:pt x="6183" y="6838"/>
                    <a:pt x="6401" y="6983"/>
                    <a:pt x="6692" y="7129"/>
                  </a:cubicBezTo>
                  <a:cubicBezTo>
                    <a:pt x="6037" y="7274"/>
                    <a:pt x="5455" y="7711"/>
                    <a:pt x="5092" y="8293"/>
                  </a:cubicBezTo>
                  <a:cubicBezTo>
                    <a:pt x="4728" y="7638"/>
                    <a:pt x="4073" y="7201"/>
                    <a:pt x="3273" y="7201"/>
                  </a:cubicBezTo>
                  <a:cubicBezTo>
                    <a:pt x="2328" y="7201"/>
                    <a:pt x="1455" y="7856"/>
                    <a:pt x="1091" y="8802"/>
                  </a:cubicBezTo>
                  <a:lnTo>
                    <a:pt x="1018" y="8947"/>
                  </a:lnTo>
                  <a:cubicBezTo>
                    <a:pt x="509" y="10256"/>
                    <a:pt x="1673" y="11638"/>
                    <a:pt x="2837" y="11857"/>
                  </a:cubicBezTo>
                  <a:cubicBezTo>
                    <a:pt x="1819" y="13093"/>
                    <a:pt x="2619" y="15057"/>
                    <a:pt x="4292" y="15130"/>
                  </a:cubicBezTo>
                  <a:cubicBezTo>
                    <a:pt x="4728" y="15130"/>
                    <a:pt x="5092" y="15057"/>
                    <a:pt x="5455" y="14839"/>
                  </a:cubicBezTo>
                  <a:cubicBezTo>
                    <a:pt x="5601" y="14839"/>
                    <a:pt x="5746" y="14911"/>
                    <a:pt x="5892" y="14911"/>
                  </a:cubicBezTo>
                  <a:cubicBezTo>
                    <a:pt x="7492" y="14839"/>
                    <a:pt x="7637" y="12584"/>
                    <a:pt x="6037" y="12293"/>
                  </a:cubicBezTo>
                  <a:cubicBezTo>
                    <a:pt x="5819" y="11711"/>
                    <a:pt x="5383" y="11347"/>
                    <a:pt x="4801" y="11202"/>
                  </a:cubicBezTo>
                  <a:cubicBezTo>
                    <a:pt x="5019" y="11056"/>
                    <a:pt x="5164" y="10838"/>
                    <a:pt x="5310" y="10620"/>
                  </a:cubicBezTo>
                  <a:cubicBezTo>
                    <a:pt x="5673" y="11164"/>
                    <a:pt x="6290" y="11454"/>
                    <a:pt x="6915" y="11454"/>
                  </a:cubicBezTo>
                  <a:cubicBezTo>
                    <a:pt x="7292" y="11454"/>
                    <a:pt x="7672" y="11348"/>
                    <a:pt x="8001" y="11129"/>
                  </a:cubicBezTo>
                  <a:lnTo>
                    <a:pt x="8146" y="11056"/>
                  </a:lnTo>
                  <a:cubicBezTo>
                    <a:pt x="9528" y="10256"/>
                    <a:pt x="9528" y="8365"/>
                    <a:pt x="8219" y="7565"/>
                  </a:cubicBezTo>
                  <a:lnTo>
                    <a:pt x="8074" y="7420"/>
                  </a:lnTo>
                  <a:cubicBezTo>
                    <a:pt x="8001" y="7347"/>
                    <a:pt x="7928" y="7347"/>
                    <a:pt x="7856" y="7347"/>
                  </a:cubicBezTo>
                  <a:cubicBezTo>
                    <a:pt x="8219" y="7274"/>
                    <a:pt x="8510" y="7129"/>
                    <a:pt x="8874" y="6983"/>
                  </a:cubicBezTo>
                  <a:cubicBezTo>
                    <a:pt x="9056" y="7165"/>
                    <a:pt x="9310" y="7256"/>
                    <a:pt x="9574" y="7256"/>
                  </a:cubicBezTo>
                  <a:cubicBezTo>
                    <a:pt x="9838" y="7256"/>
                    <a:pt x="10110" y="7165"/>
                    <a:pt x="10329" y="6983"/>
                  </a:cubicBezTo>
                  <a:cubicBezTo>
                    <a:pt x="10619" y="6692"/>
                    <a:pt x="10765" y="6256"/>
                    <a:pt x="10765" y="5820"/>
                  </a:cubicBezTo>
                  <a:cubicBezTo>
                    <a:pt x="10838" y="5310"/>
                    <a:pt x="10547" y="4801"/>
                    <a:pt x="9965" y="4656"/>
                  </a:cubicBezTo>
                  <a:cubicBezTo>
                    <a:pt x="9819" y="3492"/>
                    <a:pt x="8874" y="2619"/>
                    <a:pt x="7710" y="2619"/>
                  </a:cubicBezTo>
                  <a:lnTo>
                    <a:pt x="7346" y="2619"/>
                  </a:lnTo>
                  <a:cubicBezTo>
                    <a:pt x="7710" y="2328"/>
                    <a:pt x="8001" y="1892"/>
                    <a:pt x="8001" y="1383"/>
                  </a:cubicBezTo>
                  <a:cubicBezTo>
                    <a:pt x="8001" y="655"/>
                    <a:pt x="7346" y="1"/>
                    <a:pt x="6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91;p62"/>
            <p:cNvSpPr/>
            <p:nvPr/>
          </p:nvSpPr>
          <p:spPr>
            <a:xfrm>
              <a:off x="638750" y="797025"/>
              <a:ext cx="92750" cy="72100"/>
            </a:xfrm>
            <a:custGeom>
              <a:avLst/>
              <a:gdLst/>
              <a:ahLst/>
              <a:cxnLst/>
              <a:rect l="l" t="t" r="r" b="b"/>
              <a:pathLst>
                <a:path w="3710" h="2884" extrusionOk="0">
                  <a:moveTo>
                    <a:pt x="1818" y="0"/>
                  </a:moveTo>
                  <a:cubicBezTo>
                    <a:pt x="1557" y="0"/>
                    <a:pt x="1299" y="91"/>
                    <a:pt x="1091" y="265"/>
                  </a:cubicBezTo>
                  <a:lnTo>
                    <a:pt x="873" y="483"/>
                  </a:lnTo>
                  <a:cubicBezTo>
                    <a:pt x="0" y="1356"/>
                    <a:pt x="655" y="2883"/>
                    <a:pt x="1818" y="2883"/>
                  </a:cubicBezTo>
                  <a:cubicBezTo>
                    <a:pt x="3055" y="2883"/>
                    <a:pt x="3710" y="1356"/>
                    <a:pt x="2837" y="483"/>
                  </a:cubicBezTo>
                  <a:lnTo>
                    <a:pt x="2619" y="337"/>
                  </a:lnTo>
                  <a:cubicBezTo>
                    <a:pt x="2390" y="109"/>
                    <a:pt x="2103"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92;p62"/>
            <p:cNvSpPr/>
            <p:nvPr/>
          </p:nvSpPr>
          <p:spPr>
            <a:xfrm>
              <a:off x="607825" y="598150"/>
              <a:ext cx="98225" cy="78225"/>
            </a:xfrm>
            <a:custGeom>
              <a:avLst/>
              <a:gdLst/>
              <a:ahLst/>
              <a:cxnLst/>
              <a:rect l="l" t="t" r="r" b="b"/>
              <a:pathLst>
                <a:path w="3929" h="3129" extrusionOk="0">
                  <a:moveTo>
                    <a:pt x="2037" y="1"/>
                  </a:moveTo>
                  <a:cubicBezTo>
                    <a:pt x="73" y="146"/>
                    <a:pt x="1" y="2983"/>
                    <a:pt x="1964" y="3128"/>
                  </a:cubicBezTo>
                  <a:cubicBezTo>
                    <a:pt x="3928" y="3055"/>
                    <a:pt x="3928" y="219"/>
                    <a:pt x="2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93;p62"/>
            <p:cNvSpPr/>
            <p:nvPr/>
          </p:nvSpPr>
          <p:spPr>
            <a:xfrm>
              <a:off x="807850" y="556325"/>
              <a:ext cx="94575" cy="70950"/>
            </a:xfrm>
            <a:custGeom>
              <a:avLst/>
              <a:gdLst/>
              <a:ahLst/>
              <a:cxnLst/>
              <a:rect l="l" t="t" r="r" b="b"/>
              <a:pathLst>
                <a:path w="3783" h="2838" extrusionOk="0">
                  <a:moveTo>
                    <a:pt x="1892" y="1"/>
                  </a:moveTo>
                  <a:cubicBezTo>
                    <a:pt x="0" y="1"/>
                    <a:pt x="0" y="2765"/>
                    <a:pt x="1819" y="2837"/>
                  </a:cubicBezTo>
                  <a:cubicBezTo>
                    <a:pt x="3710" y="2837"/>
                    <a:pt x="3783" y="1"/>
                    <a:pt x="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94;p62"/>
            <p:cNvSpPr/>
            <p:nvPr/>
          </p:nvSpPr>
          <p:spPr>
            <a:xfrm>
              <a:off x="896950" y="779075"/>
              <a:ext cx="65475" cy="67300"/>
            </a:xfrm>
            <a:custGeom>
              <a:avLst/>
              <a:gdLst/>
              <a:ahLst/>
              <a:cxnLst/>
              <a:rect l="l" t="t" r="r" b="b"/>
              <a:pathLst>
                <a:path w="2619" h="2692" extrusionOk="0">
                  <a:moveTo>
                    <a:pt x="1310" y="1"/>
                  </a:moveTo>
                  <a:cubicBezTo>
                    <a:pt x="910" y="1"/>
                    <a:pt x="510" y="183"/>
                    <a:pt x="291" y="546"/>
                  </a:cubicBezTo>
                  <a:cubicBezTo>
                    <a:pt x="0" y="1055"/>
                    <a:pt x="0" y="1637"/>
                    <a:pt x="291" y="2146"/>
                  </a:cubicBezTo>
                  <a:cubicBezTo>
                    <a:pt x="510" y="2510"/>
                    <a:pt x="891" y="2692"/>
                    <a:pt x="1273" y="2692"/>
                  </a:cubicBezTo>
                  <a:cubicBezTo>
                    <a:pt x="1655" y="2692"/>
                    <a:pt x="2037" y="2510"/>
                    <a:pt x="2255" y="2146"/>
                  </a:cubicBezTo>
                  <a:cubicBezTo>
                    <a:pt x="2619" y="1710"/>
                    <a:pt x="2619" y="1055"/>
                    <a:pt x="2328" y="546"/>
                  </a:cubicBezTo>
                  <a:cubicBezTo>
                    <a:pt x="2110" y="183"/>
                    <a:pt x="1710" y="1"/>
                    <a:pt x="1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5;p62"/>
            <p:cNvSpPr/>
            <p:nvPr/>
          </p:nvSpPr>
          <p:spPr>
            <a:xfrm>
              <a:off x="749650" y="920000"/>
              <a:ext cx="61850" cy="47300"/>
            </a:xfrm>
            <a:custGeom>
              <a:avLst/>
              <a:gdLst/>
              <a:ahLst/>
              <a:cxnLst/>
              <a:rect l="l" t="t" r="r" b="b"/>
              <a:pathLst>
                <a:path w="2474" h="1892" extrusionOk="0">
                  <a:moveTo>
                    <a:pt x="1237" y="1"/>
                  </a:moveTo>
                  <a:cubicBezTo>
                    <a:pt x="1" y="1"/>
                    <a:pt x="1" y="1892"/>
                    <a:pt x="1237" y="1892"/>
                  </a:cubicBezTo>
                  <a:cubicBezTo>
                    <a:pt x="2474" y="1892"/>
                    <a:pt x="2474"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820;p62"/>
          <p:cNvSpPr/>
          <p:nvPr/>
        </p:nvSpPr>
        <p:spPr>
          <a:xfrm>
            <a:off x="4208957" y="505926"/>
            <a:ext cx="584455" cy="814060"/>
          </a:xfrm>
          <a:prstGeom prst="rect">
            <a:avLst/>
          </a:prstGeom>
        </p:spPr>
        <p:txBody>
          <a:bodyPr>
            <a:prstTxWarp prst="textPlain">
              <a:avLst/>
            </a:prstTxWarp>
          </a:bodyPr>
          <a:lstStyle/>
          <a:p>
            <a:pPr lvl="0" algn="ctr"/>
            <a:r>
              <a:rPr lang="en-US" b="0" i="0" dirty="0">
                <a:ln>
                  <a:noFill/>
                </a:ln>
                <a:solidFill>
                  <a:srgbClr val="FF0000"/>
                </a:solidFill>
                <a:latin typeface="Nunito;800"/>
              </a:rPr>
              <a:t>1</a:t>
            </a:r>
            <a:endParaRPr b="0" i="0" dirty="0">
              <a:ln>
                <a:noFill/>
              </a:ln>
              <a:solidFill>
                <a:srgbClr val="FF0000"/>
              </a:solidFill>
              <a:latin typeface="Nunito;800"/>
            </a:endParaRPr>
          </a:p>
        </p:txBody>
      </p:sp>
    </p:spTree>
    <p:custDataLst>
      <p:tags r:id="rId1"/>
    </p:custDataLst>
    <p:extLst>
      <p:ext uri="{BB962C8B-B14F-4D97-AF65-F5344CB8AC3E}">
        <p14:creationId xmlns:p14="http://schemas.microsoft.com/office/powerpoint/2010/main" val="413183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1F5A9-5AAE-4873-B8E6-4221032775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4" name="Subtitle 23">
            <a:extLst>
              <a:ext uri="{FF2B5EF4-FFF2-40B4-BE49-F238E27FC236}">
                <a16:creationId xmlns:a16="http://schemas.microsoft.com/office/drawing/2014/main" id="{72C901A0-F470-4857-87CD-86BF538BEFA3}"/>
              </a:ext>
            </a:extLst>
          </p:cNvPr>
          <p:cNvSpPr>
            <a:spLocks noGrp="1"/>
          </p:cNvSpPr>
          <p:nvPr>
            <p:ph type="subTitle" idx="1"/>
          </p:nvPr>
        </p:nvSpPr>
        <p:spPr>
          <a:xfrm>
            <a:off x="2242439" y="1286124"/>
            <a:ext cx="4776769" cy="733500"/>
          </a:xfrm>
        </p:spPr>
        <p:txBody>
          <a:bodyPr/>
          <a:lstStyle/>
          <a:p>
            <a:r>
              <a:rPr lang="en-US" sz="4800" dirty="0">
                <a:solidFill>
                  <a:srgbClr val="0070C0"/>
                </a:solidFill>
              </a:rPr>
              <a:t>Guessing game! </a:t>
            </a:r>
          </a:p>
        </p:txBody>
      </p:sp>
      <p:sp>
        <p:nvSpPr>
          <p:cNvPr id="15" name="Title 14">
            <a:extLst>
              <a:ext uri="{FF2B5EF4-FFF2-40B4-BE49-F238E27FC236}">
                <a16:creationId xmlns:a16="http://schemas.microsoft.com/office/drawing/2014/main" id="{9B0A9468-A4A8-4CFB-A45B-686E1B8EB61A}"/>
              </a:ext>
            </a:extLst>
          </p:cNvPr>
          <p:cNvSpPr>
            <a:spLocks noGrp="1"/>
          </p:cNvSpPr>
          <p:nvPr>
            <p:ph type="title"/>
          </p:nvPr>
        </p:nvSpPr>
        <p:spPr>
          <a:xfrm>
            <a:off x="2124792" y="253720"/>
            <a:ext cx="4894416" cy="1032404"/>
          </a:xfr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sz="6000" dirty="0"/>
              <a:t>Game time!!!</a:t>
            </a:r>
          </a:p>
        </p:txBody>
      </p:sp>
      <p:pic>
        <p:nvPicPr>
          <p:cNvPr id="27" name="Picture 26">
            <a:extLst>
              <a:ext uri="{FF2B5EF4-FFF2-40B4-BE49-F238E27FC236}">
                <a16:creationId xmlns:a16="http://schemas.microsoft.com/office/drawing/2014/main" id="{00BD7EDE-B718-4E7F-B0A8-9D9DB745A127}"/>
              </a:ext>
            </a:extLst>
          </p:cNvPr>
          <p:cNvPicPr>
            <a:picLocks noChangeAspect="1"/>
          </p:cNvPicPr>
          <p:nvPr/>
        </p:nvPicPr>
        <p:blipFill>
          <a:blip r:embed="rId4"/>
          <a:stretch>
            <a:fillRect/>
          </a:stretch>
        </p:blipFill>
        <p:spPr>
          <a:xfrm>
            <a:off x="0" y="2268272"/>
            <a:ext cx="9144000" cy="2984396"/>
          </a:xfrm>
          <a:prstGeom prst="rect">
            <a:avLst/>
          </a:prstGeom>
        </p:spPr>
      </p:pic>
    </p:spTree>
    <p:custDataLst>
      <p:tags r:id="rId1"/>
    </p:custDataLst>
    <p:extLst>
      <p:ext uri="{BB962C8B-B14F-4D97-AF65-F5344CB8AC3E}">
        <p14:creationId xmlns:p14="http://schemas.microsoft.com/office/powerpoint/2010/main" val="169178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FEA215-C88A-4351-824E-124FF5907F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3" name="Subtitle 22">
            <a:extLst>
              <a:ext uri="{FF2B5EF4-FFF2-40B4-BE49-F238E27FC236}">
                <a16:creationId xmlns:a16="http://schemas.microsoft.com/office/drawing/2014/main" id="{6A043B82-9EEA-43EF-A9A8-AAC6CFA81A9F}"/>
              </a:ext>
            </a:extLst>
          </p:cNvPr>
          <p:cNvSpPr>
            <a:spLocks noGrp="1"/>
          </p:cNvSpPr>
          <p:nvPr>
            <p:ph type="subTitle" idx="1"/>
          </p:nvPr>
        </p:nvSpPr>
        <p:spPr>
          <a:xfrm>
            <a:off x="2216850" y="103246"/>
            <a:ext cx="4305870" cy="733500"/>
          </a:xfrm>
        </p:spPr>
        <p:txBody>
          <a:bodyPr/>
          <a:lstStyle/>
          <a:p>
            <a:r>
              <a:rPr lang="en-US" sz="4800" dirty="0">
                <a:solidFill>
                  <a:srgbClr val="FF0000"/>
                </a:solidFill>
              </a:rPr>
              <a:t>She has a kite.</a:t>
            </a:r>
          </a:p>
        </p:txBody>
      </p:sp>
      <p:pic>
        <p:nvPicPr>
          <p:cNvPr id="25" name="Picture 24">
            <a:extLst>
              <a:ext uri="{FF2B5EF4-FFF2-40B4-BE49-F238E27FC236}">
                <a16:creationId xmlns:a16="http://schemas.microsoft.com/office/drawing/2014/main" id="{119E40C0-10CD-4B5B-BCEB-6011A6FBA571}"/>
              </a:ext>
            </a:extLst>
          </p:cNvPr>
          <p:cNvPicPr>
            <a:picLocks noChangeAspect="1"/>
          </p:cNvPicPr>
          <p:nvPr/>
        </p:nvPicPr>
        <p:blipFill>
          <a:blip r:embed="rId5"/>
          <a:stretch>
            <a:fillRect/>
          </a:stretch>
        </p:blipFill>
        <p:spPr>
          <a:xfrm>
            <a:off x="930433" y="213360"/>
            <a:ext cx="6878703" cy="5143500"/>
          </a:xfrm>
          <a:prstGeom prst="rect">
            <a:avLst/>
          </a:prstGeom>
        </p:spPr>
      </p:pic>
      <p:sp>
        <p:nvSpPr>
          <p:cNvPr id="26" name="Rectangle 25">
            <a:extLst>
              <a:ext uri="{FF2B5EF4-FFF2-40B4-BE49-F238E27FC236}">
                <a16:creationId xmlns:a16="http://schemas.microsoft.com/office/drawing/2014/main" id="{E2F2CDC9-2D36-4118-93CB-D6EA6DC0CC37}"/>
              </a:ext>
            </a:extLst>
          </p:cNvPr>
          <p:cNvSpPr/>
          <p:nvPr/>
        </p:nvSpPr>
        <p:spPr>
          <a:xfrm rot="1001538">
            <a:off x="5143248" y="1733778"/>
            <a:ext cx="1525675" cy="1077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8BE1843-1AA1-4DC0-97DF-E6B1E4F1A5AB}"/>
              </a:ext>
            </a:extLst>
          </p:cNvPr>
          <p:cNvPicPr>
            <a:picLocks noChangeAspect="1"/>
          </p:cNvPicPr>
          <p:nvPr/>
        </p:nvPicPr>
        <p:blipFill>
          <a:blip r:embed="rId6"/>
          <a:stretch>
            <a:fillRect/>
          </a:stretch>
        </p:blipFill>
        <p:spPr>
          <a:xfrm rot="1391302">
            <a:off x="4951653" y="1729906"/>
            <a:ext cx="1926945" cy="1204159"/>
          </a:xfrm>
          <a:prstGeom prst="rect">
            <a:avLst/>
          </a:prstGeom>
        </p:spPr>
      </p:pic>
      <p:sp>
        <p:nvSpPr>
          <p:cNvPr id="7" name="Rectangle 6">
            <a:extLst>
              <a:ext uri="{FF2B5EF4-FFF2-40B4-BE49-F238E27FC236}">
                <a16:creationId xmlns:a16="http://schemas.microsoft.com/office/drawing/2014/main" id="{2136FA48-BD78-A775-A8DD-35719635A998}"/>
              </a:ext>
            </a:extLst>
          </p:cNvPr>
          <p:cNvSpPr/>
          <p:nvPr/>
        </p:nvSpPr>
        <p:spPr>
          <a:xfrm rot="1439301">
            <a:off x="4959549" y="1738945"/>
            <a:ext cx="1921156" cy="1192755"/>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669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500"/>
                                        <p:tgtEl>
                                          <p:spTgt spid="2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FEA215-C88A-4351-824E-124FF5907F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3" name="Subtitle 22">
            <a:extLst>
              <a:ext uri="{FF2B5EF4-FFF2-40B4-BE49-F238E27FC236}">
                <a16:creationId xmlns:a16="http://schemas.microsoft.com/office/drawing/2014/main" id="{6A043B82-9EEA-43EF-A9A8-AAC6CFA81A9F}"/>
              </a:ext>
            </a:extLst>
          </p:cNvPr>
          <p:cNvSpPr>
            <a:spLocks noGrp="1"/>
          </p:cNvSpPr>
          <p:nvPr>
            <p:ph type="subTitle" idx="1"/>
          </p:nvPr>
        </p:nvSpPr>
        <p:spPr>
          <a:xfrm>
            <a:off x="2216850" y="103246"/>
            <a:ext cx="4305870" cy="733500"/>
          </a:xfrm>
        </p:spPr>
        <p:txBody>
          <a:bodyPr/>
          <a:lstStyle/>
          <a:p>
            <a:r>
              <a:rPr lang="en-US" sz="4800" dirty="0">
                <a:solidFill>
                  <a:srgbClr val="FF0000"/>
                </a:solidFill>
              </a:rPr>
              <a:t>He has a car.</a:t>
            </a:r>
          </a:p>
        </p:txBody>
      </p:sp>
      <p:pic>
        <p:nvPicPr>
          <p:cNvPr id="25" name="Picture 24">
            <a:extLst>
              <a:ext uri="{FF2B5EF4-FFF2-40B4-BE49-F238E27FC236}">
                <a16:creationId xmlns:a16="http://schemas.microsoft.com/office/drawing/2014/main" id="{119E40C0-10CD-4B5B-BCEB-6011A6FBA571}"/>
              </a:ext>
            </a:extLst>
          </p:cNvPr>
          <p:cNvPicPr>
            <a:picLocks noChangeAspect="1"/>
          </p:cNvPicPr>
          <p:nvPr/>
        </p:nvPicPr>
        <p:blipFill>
          <a:blip r:embed="rId4"/>
          <a:stretch>
            <a:fillRect/>
          </a:stretch>
        </p:blipFill>
        <p:spPr>
          <a:xfrm>
            <a:off x="1012729" y="193194"/>
            <a:ext cx="6878703" cy="5143500"/>
          </a:xfrm>
          <a:prstGeom prst="rect">
            <a:avLst/>
          </a:prstGeom>
        </p:spPr>
      </p:pic>
      <p:sp>
        <p:nvSpPr>
          <p:cNvPr id="26" name="Rectangle 25">
            <a:extLst>
              <a:ext uri="{FF2B5EF4-FFF2-40B4-BE49-F238E27FC236}">
                <a16:creationId xmlns:a16="http://schemas.microsoft.com/office/drawing/2014/main" id="{E2F2CDC9-2D36-4118-93CB-D6EA6DC0CC37}"/>
              </a:ext>
            </a:extLst>
          </p:cNvPr>
          <p:cNvSpPr/>
          <p:nvPr/>
        </p:nvSpPr>
        <p:spPr>
          <a:xfrm rot="1001538">
            <a:off x="5143248" y="1733778"/>
            <a:ext cx="1525675" cy="1077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8BE1843-1AA1-4DC0-97DF-E6B1E4F1A5AB}"/>
              </a:ext>
            </a:extLst>
          </p:cNvPr>
          <p:cNvPicPr>
            <a:picLocks noChangeAspect="1"/>
          </p:cNvPicPr>
          <p:nvPr/>
        </p:nvPicPr>
        <p:blipFill>
          <a:blip r:embed="rId5"/>
          <a:srcRect/>
          <a:stretch/>
        </p:blipFill>
        <p:spPr>
          <a:xfrm rot="1391302">
            <a:off x="4975017" y="1748701"/>
            <a:ext cx="1926945" cy="1190737"/>
          </a:xfrm>
          <a:prstGeom prst="rect">
            <a:avLst/>
          </a:prstGeom>
        </p:spPr>
      </p:pic>
      <p:sp>
        <p:nvSpPr>
          <p:cNvPr id="2" name="Rectangle 1">
            <a:extLst>
              <a:ext uri="{FF2B5EF4-FFF2-40B4-BE49-F238E27FC236}">
                <a16:creationId xmlns:a16="http://schemas.microsoft.com/office/drawing/2014/main" id="{C86F7A96-D556-2435-A754-402E0FE35EBC}"/>
              </a:ext>
            </a:extLst>
          </p:cNvPr>
          <p:cNvSpPr/>
          <p:nvPr/>
        </p:nvSpPr>
        <p:spPr>
          <a:xfrm rot="1439301">
            <a:off x="4959549" y="1738945"/>
            <a:ext cx="1921156" cy="1192755"/>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093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500"/>
                                        <p:tgtEl>
                                          <p:spTgt spid="2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FEA215-C88A-4351-824E-124FF5907F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3" name="Subtitle 22">
            <a:extLst>
              <a:ext uri="{FF2B5EF4-FFF2-40B4-BE49-F238E27FC236}">
                <a16:creationId xmlns:a16="http://schemas.microsoft.com/office/drawing/2014/main" id="{6A043B82-9EEA-43EF-A9A8-AAC6CFA81A9F}"/>
              </a:ext>
            </a:extLst>
          </p:cNvPr>
          <p:cNvSpPr>
            <a:spLocks noGrp="1"/>
          </p:cNvSpPr>
          <p:nvPr>
            <p:ph type="subTitle" idx="1"/>
          </p:nvPr>
        </p:nvSpPr>
        <p:spPr>
          <a:xfrm>
            <a:off x="1478233" y="103246"/>
            <a:ext cx="6187534" cy="733500"/>
          </a:xfrm>
        </p:spPr>
        <p:txBody>
          <a:bodyPr/>
          <a:lstStyle/>
          <a:p>
            <a:r>
              <a:rPr lang="en-US" sz="4800" dirty="0">
                <a:solidFill>
                  <a:srgbClr val="FF0000"/>
                </a:solidFill>
              </a:rPr>
              <a:t>He has three planes.</a:t>
            </a:r>
          </a:p>
        </p:txBody>
      </p:sp>
      <p:pic>
        <p:nvPicPr>
          <p:cNvPr id="25" name="Picture 24">
            <a:extLst>
              <a:ext uri="{FF2B5EF4-FFF2-40B4-BE49-F238E27FC236}">
                <a16:creationId xmlns:a16="http://schemas.microsoft.com/office/drawing/2014/main" id="{119E40C0-10CD-4B5B-BCEB-6011A6FBA571}"/>
              </a:ext>
            </a:extLst>
          </p:cNvPr>
          <p:cNvPicPr>
            <a:picLocks noChangeAspect="1"/>
          </p:cNvPicPr>
          <p:nvPr/>
        </p:nvPicPr>
        <p:blipFill>
          <a:blip r:embed="rId4"/>
          <a:stretch>
            <a:fillRect/>
          </a:stretch>
        </p:blipFill>
        <p:spPr>
          <a:xfrm>
            <a:off x="1132648" y="316677"/>
            <a:ext cx="6878703" cy="5143500"/>
          </a:xfrm>
          <a:prstGeom prst="rect">
            <a:avLst/>
          </a:prstGeom>
        </p:spPr>
      </p:pic>
      <p:sp>
        <p:nvSpPr>
          <p:cNvPr id="26" name="Rectangle 25">
            <a:extLst>
              <a:ext uri="{FF2B5EF4-FFF2-40B4-BE49-F238E27FC236}">
                <a16:creationId xmlns:a16="http://schemas.microsoft.com/office/drawing/2014/main" id="{E2F2CDC9-2D36-4118-93CB-D6EA6DC0CC37}"/>
              </a:ext>
            </a:extLst>
          </p:cNvPr>
          <p:cNvSpPr/>
          <p:nvPr/>
        </p:nvSpPr>
        <p:spPr>
          <a:xfrm rot="1001538">
            <a:off x="5143248" y="1825218"/>
            <a:ext cx="1525675" cy="1077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8BE1843-1AA1-4DC0-97DF-E6B1E4F1A5AB}"/>
              </a:ext>
            </a:extLst>
          </p:cNvPr>
          <p:cNvPicPr>
            <a:picLocks noChangeAspect="1"/>
          </p:cNvPicPr>
          <p:nvPr/>
        </p:nvPicPr>
        <p:blipFill>
          <a:blip r:embed="rId5"/>
          <a:srcRect/>
          <a:stretch/>
        </p:blipFill>
        <p:spPr>
          <a:xfrm rot="1391302">
            <a:off x="5059464" y="1743939"/>
            <a:ext cx="1926945" cy="1239722"/>
          </a:xfrm>
          <a:prstGeom prst="rect">
            <a:avLst/>
          </a:prstGeom>
        </p:spPr>
      </p:pic>
      <p:sp>
        <p:nvSpPr>
          <p:cNvPr id="7" name="Rectangle 6">
            <a:extLst>
              <a:ext uri="{FF2B5EF4-FFF2-40B4-BE49-F238E27FC236}">
                <a16:creationId xmlns:a16="http://schemas.microsoft.com/office/drawing/2014/main" id="{3DDC30A2-11D0-052D-1B23-A4C16D791355}"/>
              </a:ext>
            </a:extLst>
          </p:cNvPr>
          <p:cNvSpPr/>
          <p:nvPr/>
        </p:nvSpPr>
        <p:spPr>
          <a:xfrm rot="1439301">
            <a:off x="5029287" y="1726224"/>
            <a:ext cx="1921156" cy="1231880"/>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352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500"/>
                                        <p:tgtEl>
                                          <p:spTgt spid="2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FEA215-C88A-4351-824E-124FF5907F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3" name="Subtitle 22">
            <a:extLst>
              <a:ext uri="{FF2B5EF4-FFF2-40B4-BE49-F238E27FC236}">
                <a16:creationId xmlns:a16="http://schemas.microsoft.com/office/drawing/2014/main" id="{6A043B82-9EEA-43EF-A9A8-AAC6CFA81A9F}"/>
              </a:ext>
            </a:extLst>
          </p:cNvPr>
          <p:cNvSpPr>
            <a:spLocks noGrp="1"/>
          </p:cNvSpPr>
          <p:nvPr>
            <p:ph type="subTitle" idx="1"/>
          </p:nvPr>
        </p:nvSpPr>
        <p:spPr>
          <a:xfrm>
            <a:off x="1674750" y="103246"/>
            <a:ext cx="5794501" cy="733500"/>
          </a:xfrm>
        </p:spPr>
        <p:txBody>
          <a:bodyPr/>
          <a:lstStyle/>
          <a:p>
            <a:r>
              <a:rPr lang="en-US" sz="4800" dirty="0">
                <a:solidFill>
                  <a:srgbClr val="FF0000"/>
                </a:solidFill>
              </a:rPr>
              <a:t>She has two trains.</a:t>
            </a:r>
          </a:p>
        </p:txBody>
      </p:sp>
      <p:pic>
        <p:nvPicPr>
          <p:cNvPr id="25" name="Picture 24">
            <a:extLst>
              <a:ext uri="{FF2B5EF4-FFF2-40B4-BE49-F238E27FC236}">
                <a16:creationId xmlns:a16="http://schemas.microsoft.com/office/drawing/2014/main" id="{119E40C0-10CD-4B5B-BCEB-6011A6FBA571}"/>
              </a:ext>
            </a:extLst>
          </p:cNvPr>
          <p:cNvPicPr>
            <a:picLocks noChangeAspect="1"/>
          </p:cNvPicPr>
          <p:nvPr/>
        </p:nvPicPr>
        <p:blipFill>
          <a:blip r:embed="rId4"/>
          <a:stretch>
            <a:fillRect/>
          </a:stretch>
        </p:blipFill>
        <p:spPr>
          <a:xfrm>
            <a:off x="1004632" y="332232"/>
            <a:ext cx="6878703" cy="5143500"/>
          </a:xfrm>
          <a:prstGeom prst="rect">
            <a:avLst/>
          </a:prstGeom>
        </p:spPr>
      </p:pic>
      <p:sp>
        <p:nvSpPr>
          <p:cNvPr id="26" name="Rectangle 25">
            <a:extLst>
              <a:ext uri="{FF2B5EF4-FFF2-40B4-BE49-F238E27FC236}">
                <a16:creationId xmlns:a16="http://schemas.microsoft.com/office/drawing/2014/main" id="{E2F2CDC9-2D36-4118-93CB-D6EA6DC0CC37}"/>
              </a:ext>
            </a:extLst>
          </p:cNvPr>
          <p:cNvSpPr/>
          <p:nvPr/>
        </p:nvSpPr>
        <p:spPr>
          <a:xfrm rot="1001538">
            <a:off x="5143248" y="1733778"/>
            <a:ext cx="1525675" cy="1077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8BE1843-1AA1-4DC0-97DF-E6B1E4F1A5AB}"/>
              </a:ext>
            </a:extLst>
          </p:cNvPr>
          <p:cNvPicPr>
            <a:picLocks noChangeAspect="1"/>
          </p:cNvPicPr>
          <p:nvPr/>
        </p:nvPicPr>
        <p:blipFill>
          <a:blip r:embed="rId5"/>
          <a:srcRect/>
          <a:stretch/>
        </p:blipFill>
        <p:spPr>
          <a:xfrm rot="1391302">
            <a:off x="5014485" y="1743408"/>
            <a:ext cx="1655183" cy="1204159"/>
          </a:xfrm>
          <a:prstGeom prst="rect">
            <a:avLst/>
          </a:prstGeom>
        </p:spPr>
      </p:pic>
      <p:sp>
        <p:nvSpPr>
          <p:cNvPr id="7" name="Rectangle 6">
            <a:extLst>
              <a:ext uri="{FF2B5EF4-FFF2-40B4-BE49-F238E27FC236}">
                <a16:creationId xmlns:a16="http://schemas.microsoft.com/office/drawing/2014/main" id="{B732A451-3864-9DBC-31E4-6511BCCAACE7}"/>
              </a:ext>
            </a:extLst>
          </p:cNvPr>
          <p:cNvSpPr/>
          <p:nvPr/>
        </p:nvSpPr>
        <p:spPr>
          <a:xfrm rot="1218310">
            <a:off x="5032833" y="1782042"/>
            <a:ext cx="1746505" cy="1192755"/>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337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500"/>
                                        <p:tgtEl>
                                          <p:spTgt spid="2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19E40C0-10CD-4B5B-BCEB-6011A6FBA571}"/>
              </a:ext>
            </a:extLst>
          </p:cNvPr>
          <p:cNvPicPr>
            <a:picLocks noChangeAspect="1"/>
          </p:cNvPicPr>
          <p:nvPr/>
        </p:nvPicPr>
        <p:blipFill>
          <a:blip r:embed="rId4"/>
          <a:stretch>
            <a:fillRect/>
          </a:stretch>
        </p:blipFill>
        <p:spPr>
          <a:xfrm>
            <a:off x="930433" y="240792"/>
            <a:ext cx="6878703" cy="5143500"/>
          </a:xfrm>
          <a:prstGeom prst="rect">
            <a:avLst/>
          </a:prstGeom>
        </p:spPr>
      </p:pic>
      <p:sp>
        <p:nvSpPr>
          <p:cNvPr id="4" name="Slide Number Placeholder 3">
            <a:extLst>
              <a:ext uri="{FF2B5EF4-FFF2-40B4-BE49-F238E27FC236}">
                <a16:creationId xmlns:a16="http://schemas.microsoft.com/office/drawing/2014/main" id="{49FEA215-C88A-4351-824E-124FF5907F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3" name="Subtitle 22">
            <a:extLst>
              <a:ext uri="{FF2B5EF4-FFF2-40B4-BE49-F238E27FC236}">
                <a16:creationId xmlns:a16="http://schemas.microsoft.com/office/drawing/2014/main" id="{6A043B82-9EEA-43EF-A9A8-AAC6CFA81A9F}"/>
              </a:ext>
            </a:extLst>
          </p:cNvPr>
          <p:cNvSpPr>
            <a:spLocks noGrp="1"/>
          </p:cNvSpPr>
          <p:nvPr>
            <p:ph type="subTitle" idx="1"/>
          </p:nvPr>
        </p:nvSpPr>
        <p:spPr>
          <a:xfrm>
            <a:off x="2216850" y="103246"/>
            <a:ext cx="4305870" cy="733500"/>
          </a:xfrm>
        </p:spPr>
        <p:txBody>
          <a:bodyPr/>
          <a:lstStyle/>
          <a:p>
            <a:r>
              <a:rPr lang="en-US" sz="4800" dirty="0">
                <a:solidFill>
                  <a:srgbClr val="FF0000"/>
                </a:solidFill>
              </a:rPr>
              <a:t>She has a car.</a:t>
            </a:r>
          </a:p>
        </p:txBody>
      </p:sp>
      <p:sp>
        <p:nvSpPr>
          <p:cNvPr id="26" name="Rectangle 25">
            <a:extLst>
              <a:ext uri="{FF2B5EF4-FFF2-40B4-BE49-F238E27FC236}">
                <a16:creationId xmlns:a16="http://schemas.microsoft.com/office/drawing/2014/main" id="{E2F2CDC9-2D36-4118-93CB-D6EA6DC0CC37}"/>
              </a:ext>
            </a:extLst>
          </p:cNvPr>
          <p:cNvSpPr/>
          <p:nvPr/>
        </p:nvSpPr>
        <p:spPr>
          <a:xfrm rot="1001538">
            <a:off x="5143248" y="1733778"/>
            <a:ext cx="1525675" cy="1077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8BE1843-1AA1-4DC0-97DF-E6B1E4F1A5AB}"/>
              </a:ext>
            </a:extLst>
          </p:cNvPr>
          <p:cNvPicPr>
            <a:picLocks noChangeAspect="1"/>
          </p:cNvPicPr>
          <p:nvPr/>
        </p:nvPicPr>
        <p:blipFill>
          <a:blip r:embed="rId5"/>
          <a:srcRect/>
          <a:stretch/>
        </p:blipFill>
        <p:spPr>
          <a:xfrm rot="1391302">
            <a:off x="4958258" y="1666381"/>
            <a:ext cx="1617135" cy="1204159"/>
          </a:xfrm>
          <a:prstGeom prst="rect">
            <a:avLst/>
          </a:prstGeom>
        </p:spPr>
      </p:pic>
      <p:sp>
        <p:nvSpPr>
          <p:cNvPr id="7" name="Rectangle 6">
            <a:extLst>
              <a:ext uri="{FF2B5EF4-FFF2-40B4-BE49-F238E27FC236}">
                <a16:creationId xmlns:a16="http://schemas.microsoft.com/office/drawing/2014/main" id="{B2F76323-88EF-E0F5-C14A-466208EBE018}"/>
              </a:ext>
            </a:extLst>
          </p:cNvPr>
          <p:cNvSpPr/>
          <p:nvPr/>
        </p:nvSpPr>
        <p:spPr>
          <a:xfrm rot="1439301">
            <a:off x="4897764" y="1738945"/>
            <a:ext cx="1921156" cy="1192755"/>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4480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500"/>
                                        <p:tgtEl>
                                          <p:spTgt spid="2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64" name="Google Shape;1764;p62"/>
          <p:cNvSpPr txBox="1">
            <a:spLocks noGrp="1"/>
          </p:cNvSpPr>
          <p:nvPr>
            <p:ph type="title"/>
          </p:nvPr>
        </p:nvSpPr>
        <p:spPr>
          <a:xfrm>
            <a:off x="2821760" y="515413"/>
            <a:ext cx="5166099" cy="9325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solidFill>
                  <a:srgbClr val="0070C0"/>
                </a:solidFill>
              </a:rPr>
              <a:t>L</a:t>
            </a:r>
            <a:r>
              <a:rPr lang="en" sz="8000" dirty="0">
                <a:solidFill>
                  <a:srgbClr val="0070C0"/>
                </a:solidFill>
              </a:rPr>
              <a:t>et’s sing.</a:t>
            </a:r>
            <a:endParaRPr sz="8000" dirty="0">
              <a:solidFill>
                <a:srgbClr val="0070C0"/>
              </a:solidFill>
            </a:endParaRPr>
          </a:p>
        </p:txBody>
      </p:sp>
      <p:sp>
        <p:nvSpPr>
          <p:cNvPr id="1771" name="Google Shape;1771;p62"/>
          <p:cNvSpPr/>
          <p:nvPr/>
        </p:nvSpPr>
        <p:spPr>
          <a:xfrm rot="-900128">
            <a:off x="3466541" y="899111"/>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2"/>
          <p:cNvSpPr/>
          <p:nvPr/>
        </p:nvSpPr>
        <p:spPr>
          <a:xfrm>
            <a:off x="1892202" y="451003"/>
            <a:ext cx="676181" cy="814060"/>
          </a:xfrm>
          <a:prstGeom prst="rect">
            <a:avLst/>
          </a:prstGeom>
        </p:spPr>
        <p:txBody>
          <a:bodyPr>
            <a:prstTxWarp prst="textPlain">
              <a:avLst/>
            </a:prstTxWarp>
          </a:bodyPr>
          <a:lstStyle/>
          <a:p>
            <a:pPr lvl="0" algn="ctr"/>
            <a:r>
              <a:rPr lang="en-US" b="0" i="0" dirty="0">
                <a:ln w="152400" cap="flat" cmpd="sng">
                  <a:solidFill>
                    <a:schemeClr val="accent2"/>
                  </a:solidFill>
                  <a:prstDash val="solid"/>
                  <a:round/>
                  <a:headEnd type="none" w="sm" len="sm"/>
                  <a:tailEnd type="none" w="sm" len="sm"/>
                </a:ln>
                <a:solidFill>
                  <a:schemeClr val="accent2"/>
                </a:solidFill>
                <a:latin typeface="Nunito;800"/>
              </a:rPr>
              <a:t>4</a:t>
            </a:r>
            <a:endParaRPr b="0" i="0" dirty="0">
              <a:ln w="152400" cap="flat" cmpd="sng">
                <a:solidFill>
                  <a:schemeClr val="accent2"/>
                </a:solidFill>
                <a:prstDash val="solid"/>
                <a:round/>
                <a:headEnd type="none" w="sm" len="sm"/>
                <a:tailEnd type="none" w="sm" len="sm"/>
              </a:ln>
              <a:solidFill>
                <a:schemeClr val="accent2"/>
              </a:solidFill>
              <a:latin typeface="Nunito;800"/>
            </a:endParaRPr>
          </a:p>
        </p:txBody>
      </p:sp>
      <p:sp>
        <p:nvSpPr>
          <p:cNvPr id="1820" name="Google Shape;1820;p62"/>
          <p:cNvSpPr/>
          <p:nvPr/>
        </p:nvSpPr>
        <p:spPr>
          <a:xfrm>
            <a:off x="1953448" y="435413"/>
            <a:ext cx="584455" cy="814060"/>
          </a:xfrm>
          <a:prstGeom prst="rect">
            <a:avLst/>
          </a:prstGeom>
        </p:spPr>
        <p:txBody>
          <a:bodyPr>
            <a:prstTxWarp prst="textPlain">
              <a:avLst/>
            </a:prstTxWarp>
          </a:bodyPr>
          <a:lstStyle/>
          <a:p>
            <a:pPr lvl="0" algn="ctr"/>
            <a:r>
              <a:rPr lang="en-US" b="0" i="0" dirty="0">
                <a:ln>
                  <a:noFill/>
                </a:ln>
                <a:solidFill>
                  <a:srgbClr val="FF0000"/>
                </a:solidFill>
                <a:latin typeface="Nunito;800"/>
              </a:rPr>
              <a:t>4</a:t>
            </a:r>
            <a:endParaRPr b="0" i="0" dirty="0">
              <a:ln>
                <a:noFill/>
              </a:ln>
              <a:solidFill>
                <a:srgbClr val="FF0000"/>
              </a:solidFill>
              <a:latin typeface="Nunito;800"/>
            </a:endParaRPr>
          </a:p>
        </p:txBody>
      </p:sp>
      <p:pic>
        <p:nvPicPr>
          <p:cNvPr id="5" name="Picture 4">
            <a:extLst>
              <a:ext uri="{FF2B5EF4-FFF2-40B4-BE49-F238E27FC236}">
                <a16:creationId xmlns:a16="http://schemas.microsoft.com/office/drawing/2014/main" id="{23E12C3C-E40B-48B3-98E5-DB6A232DF31A}"/>
              </a:ext>
            </a:extLst>
          </p:cNvPr>
          <p:cNvPicPr>
            <a:picLocks noChangeAspect="1"/>
          </p:cNvPicPr>
          <p:nvPr/>
        </p:nvPicPr>
        <p:blipFill>
          <a:blip r:embed="rId4"/>
          <a:stretch>
            <a:fillRect/>
          </a:stretch>
        </p:blipFill>
        <p:spPr>
          <a:xfrm>
            <a:off x="197431" y="1447943"/>
            <a:ext cx="8733043" cy="3873912"/>
          </a:xfrm>
          <a:prstGeom prst="rect">
            <a:avLst/>
          </a:prstGeom>
        </p:spPr>
      </p:pic>
    </p:spTree>
    <p:custDataLst>
      <p:tags r:id="rId1"/>
    </p:custDataLst>
    <p:extLst>
      <p:ext uri="{BB962C8B-B14F-4D97-AF65-F5344CB8AC3E}">
        <p14:creationId xmlns:p14="http://schemas.microsoft.com/office/powerpoint/2010/main" val="336027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0" y="94331"/>
            <a:ext cx="9144000" cy="5049169"/>
          </a:xfrm>
          <a:prstGeom prst="rect">
            <a:avLst/>
          </a:prstGeom>
        </p:spPr>
      </p:pic>
      <p:sp>
        <p:nvSpPr>
          <p:cNvPr id="4" name="Slide Number Placeholder 3">
            <a:extLst>
              <a:ext uri="{FF2B5EF4-FFF2-40B4-BE49-F238E27FC236}">
                <a16:creationId xmlns:a16="http://schemas.microsoft.com/office/drawing/2014/main" id="{C903CFD2-7DA3-4D40-9DC1-2DC082DF28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ustDataLst>
      <p:tags r:id="rId1"/>
    </p:custDataLst>
    <p:extLst>
      <p:ext uri="{BB962C8B-B14F-4D97-AF65-F5344CB8AC3E}">
        <p14:creationId xmlns:p14="http://schemas.microsoft.com/office/powerpoint/2010/main" val="2083345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a:off x="0" y="94331"/>
            <a:ext cx="9144000" cy="5049169"/>
          </a:xfrm>
          <a:prstGeom prst="rect">
            <a:avLst/>
          </a:prstGeom>
        </p:spPr>
      </p:pic>
      <p:sp>
        <p:nvSpPr>
          <p:cNvPr id="4" name="Slide Number Placeholder 3">
            <a:extLst>
              <a:ext uri="{FF2B5EF4-FFF2-40B4-BE49-F238E27FC236}">
                <a16:creationId xmlns:a16="http://schemas.microsoft.com/office/drawing/2014/main" id="{C903CFD2-7DA3-4D40-9DC1-2DC082DF28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7" name="Rectangle 6">
            <a:extLst>
              <a:ext uri="{FF2B5EF4-FFF2-40B4-BE49-F238E27FC236}">
                <a16:creationId xmlns:a16="http://schemas.microsoft.com/office/drawing/2014/main" id="{C5791D3D-284E-4210-B64F-DAA7ED1B306D}"/>
              </a:ext>
            </a:extLst>
          </p:cNvPr>
          <p:cNvSpPr/>
          <p:nvPr/>
        </p:nvSpPr>
        <p:spPr>
          <a:xfrm>
            <a:off x="1860331" y="827593"/>
            <a:ext cx="673158" cy="335280"/>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 name="Rectangle 7">
            <a:extLst>
              <a:ext uri="{FF2B5EF4-FFF2-40B4-BE49-F238E27FC236}">
                <a16:creationId xmlns:a16="http://schemas.microsoft.com/office/drawing/2014/main" id="{F00B4542-7F90-49E9-9C76-633943427718}"/>
              </a:ext>
            </a:extLst>
          </p:cNvPr>
          <p:cNvSpPr/>
          <p:nvPr/>
        </p:nvSpPr>
        <p:spPr>
          <a:xfrm>
            <a:off x="1860332" y="1271112"/>
            <a:ext cx="673158" cy="335280"/>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Rectangle 8">
            <a:extLst>
              <a:ext uri="{FF2B5EF4-FFF2-40B4-BE49-F238E27FC236}">
                <a16:creationId xmlns:a16="http://schemas.microsoft.com/office/drawing/2014/main" id="{816F9F61-6105-46B0-BD74-158D93A380D7}"/>
              </a:ext>
            </a:extLst>
          </p:cNvPr>
          <p:cNvSpPr/>
          <p:nvPr/>
        </p:nvSpPr>
        <p:spPr>
          <a:xfrm>
            <a:off x="1634646" y="1677661"/>
            <a:ext cx="1717164" cy="330572"/>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Rectangle 9">
            <a:extLst>
              <a:ext uri="{FF2B5EF4-FFF2-40B4-BE49-F238E27FC236}">
                <a16:creationId xmlns:a16="http://schemas.microsoft.com/office/drawing/2014/main" id="{020DE083-2304-42A7-9D14-22E3E0F92EF7}"/>
              </a:ext>
            </a:extLst>
          </p:cNvPr>
          <p:cNvSpPr/>
          <p:nvPr/>
        </p:nvSpPr>
        <p:spPr>
          <a:xfrm>
            <a:off x="1634646" y="2128855"/>
            <a:ext cx="2179748" cy="328215"/>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1" name="Rectangle 10">
            <a:extLst>
              <a:ext uri="{FF2B5EF4-FFF2-40B4-BE49-F238E27FC236}">
                <a16:creationId xmlns:a16="http://schemas.microsoft.com/office/drawing/2014/main" id="{B9B92A7F-993A-4CDF-ABC7-020D86FF3635}"/>
              </a:ext>
            </a:extLst>
          </p:cNvPr>
          <p:cNvSpPr/>
          <p:nvPr/>
        </p:nvSpPr>
        <p:spPr>
          <a:xfrm>
            <a:off x="4747834" y="2410936"/>
            <a:ext cx="926757" cy="335280"/>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Rectangle 11">
            <a:extLst>
              <a:ext uri="{FF2B5EF4-FFF2-40B4-BE49-F238E27FC236}">
                <a16:creationId xmlns:a16="http://schemas.microsoft.com/office/drawing/2014/main" id="{8FE2B825-64A5-47FA-9523-7D3FC79FD3CB}"/>
              </a:ext>
            </a:extLst>
          </p:cNvPr>
          <p:cNvSpPr/>
          <p:nvPr/>
        </p:nvSpPr>
        <p:spPr>
          <a:xfrm>
            <a:off x="4789307" y="2790678"/>
            <a:ext cx="911724" cy="335280"/>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3" name="Rectangle 12">
            <a:extLst>
              <a:ext uri="{FF2B5EF4-FFF2-40B4-BE49-F238E27FC236}">
                <a16:creationId xmlns:a16="http://schemas.microsoft.com/office/drawing/2014/main" id="{75B2E525-2E96-464F-A914-A378B6255B93}"/>
              </a:ext>
            </a:extLst>
          </p:cNvPr>
          <p:cNvSpPr/>
          <p:nvPr/>
        </p:nvSpPr>
        <p:spPr>
          <a:xfrm>
            <a:off x="4497005" y="3170420"/>
            <a:ext cx="2114002" cy="335280"/>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4" name="Rectangle 13">
            <a:extLst>
              <a:ext uri="{FF2B5EF4-FFF2-40B4-BE49-F238E27FC236}">
                <a16:creationId xmlns:a16="http://schemas.microsoft.com/office/drawing/2014/main" id="{BBA05268-BA31-4FF0-8313-D605512CCADA}"/>
              </a:ext>
            </a:extLst>
          </p:cNvPr>
          <p:cNvSpPr/>
          <p:nvPr/>
        </p:nvSpPr>
        <p:spPr>
          <a:xfrm>
            <a:off x="3537558" y="3643879"/>
            <a:ext cx="3073449" cy="335280"/>
          </a:xfrm>
          <a:prstGeom prst="rect">
            <a:avLst/>
          </a:prstGeom>
          <a:solidFill>
            <a:srgbClr val="FF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custDataLst>
      <p:tags r:id="rId1"/>
    </p:custDataLst>
    <p:extLst>
      <p:ext uri="{BB962C8B-B14F-4D97-AF65-F5344CB8AC3E}">
        <p14:creationId xmlns:p14="http://schemas.microsoft.com/office/powerpoint/2010/main" val="15453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229FF7-11C5-41E9-9DA4-6E1BB75083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5" name="Subtitle 4">
            <a:extLst>
              <a:ext uri="{FF2B5EF4-FFF2-40B4-BE49-F238E27FC236}">
                <a16:creationId xmlns:a16="http://schemas.microsoft.com/office/drawing/2014/main" id="{259593ED-1379-4A98-91E0-CE07AE277E3F}"/>
              </a:ext>
            </a:extLst>
          </p:cNvPr>
          <p:cNvSpPr>
            <a:spLocks noGrp="1"/>
          </p:cNvSpPr>
          <p:nvPr>
            <p:ph type="subTitle" idx="1"/>
          </p:nvPr>
        </p:nvSpPr>
        <p:spPr>
          <a:xfrm>
            <a:off x="2909700" y="431375"/>
            <a:ext cx="6234300" cy="733500"/>
          </a:xfrm>
        </p:spPr>
        <p:txBody>
          <a:bodyPr/>
          <a:lstStyle/>
          <a:p>
            <a:r>
              <a:rPr lang="en-US" sz="5400" dirty="0">
                <a:solidFill>
                  <a:srgbClr val="FF0000"/>
                </a:solidFill>
              </a:rPr>
              <a:t>Sing and dance</a:t>
            </a:r>
          </a:p>
        </p:txBody>
      </p:sp>
      <p:sp>
        <p:nvSpPr>
          <p:cNvPr id="2" name="Title 1">
            <a:extLst>
              <a:ext uri="{FF2B5EF4-FFF2-40B4-BE49-F238E27FC236}">
                <a16:creationId xmlns:a16="http://schemas.microsoft.com/office/drawing/2014/main" id="{358E1FF7-6F47-411D-AAB3-E04497F35E94}"/>
              </a:ext>
            </a:extLst>
          </p:cNvPr>
          <p:cNvSpPr>
            <a:spLocks noGrp="1"/>
          </p:cNvSpPr>
          <p:nvPr>
            <p:ph type="title"/>
          </p:nvPr>
        </p:nvSpPr>
        <p:spPr>
          <a:xfrm>
            <a:off x="0" y="0"/>
            <a:ext cx="3557360" cy="862750"/>
          </a:xfr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sz="4000" dirty="0"/>
              <a:t>Moving time!!!</a:t>
            </a:r>
          </a:p>
        </p:txBody>
      </p:sp>
      <p:pic>
        <p:nvPicPr>
          <p:cNvPr id="6" name="Picture 5">
            <a:extLst>
              <a:ext uri="{FF2B5EF4-FFF2-40B4-BE49-F238E27FC236}">
                <a16:creationId xmlns:a16="http://schemas.microsoft.com/office/drawing/2014/main" id="{36D720D9-3E4A-4F76-A87C-0E8E9627F43B}"/>
              </a:ext>
            </a:extLst>
          </p:cNvPr>
          <p:cNvPicPr>
            <a:picLocks noChangeAspect="1"/>
          </p:cNvPicPr>
          <p:nvPr/>
        </p:nvPicPr>
        <p:blipFill>
          <a:blip r:embed="rId4"/>
          <a:stretch>
            <a:fillRect/>
          </a:stretch>
        </p:blipFill>
        <p:spPr>
          <a:xfrm>
            <a:off x="197431" y="1447943"/>
            <a:ext cx="8733043" cy="3873912"/>
          </a:xfrm>
          <a:prstGeom prst="rect">
            <a:avLst/>
          </a:prstGeom>
        </p:spPr>
      </p:pic>
    </p:spTree>
    <p:custDataLst>
      <p:tags r:id="rId1"/>
    </p:custDataLst>
    <p:extLst>
      <p:ext uri="{BB962C8B-B14F-4D97-AF65-F5344CB8AC3E}">
        <p14:creationId xmlns:p14="http://schemas.microsoft.com/office/powerpoint/2010/main" val="294409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www.thecrux.co.uk/files/desert.png">
            <a:extLst>
              <a:ext uri="{FF2B5EF4-FFF2-40B4-BE49-F238E27FC236}">
                <a16:creationId xmlns:a16="http://schemas.microsoft.com/office/drawing/2014/main" id="{AEA7CB19-C82D-47D4-BC78-5309E2937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26 Imagen">
            <a:extLst>
              <a:ext uri="{FF2B5EF4-FFF2-40B4-BE49-F238E27FC236}">
                <a16:creationId xmlns:a16="http://schemas.microsoft.com/office/drawing/2014/main" id="{5857C074-CA80-4A92-A4E0-127D22C36E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2650" y="3253979"/>
            <a:ext cx="1054894" cy="10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vectormadness.com/preview/celebration/large/gift_and_present_vector_5.jpg">
            <a:extLst>
              <a:ext uri="{FF2B5EF4-FFF2-40B4-BE49-F238E27FC236}">
                <a16:creationId xmlns:a16="http://schemas.microsoft.com/office/drawing/2014/main" id="{C63697AF-2366-4091-92A8-38EB9DFC9F23}"/>
              </a:ext>
            </a:extLst>
          </p:cNvPr>
          <p:cNvPicPr>
            <a:picLocks noChangeAspect="1" noChangeArrowheads="1"/>
          </p:cNvPicPr>
          <p:nvPr/>
        </p:nvPicPr>
        <p:blipFill rotWithShape="1">
          <a:blip r:embed="rId7"/>
          <a:srcRect r="8881"/>
          <a:stretch/>
        </p:blipFill>
        <p:spPr bwMode="auto">
          <a:xfrm>
            <a:off x="1644253" y="3489723"/>
            <a:ext cx="1537097" cy="10739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6A7901-9598-4963-AD6E-50DFACB58301}"/>
              </a:ext>
            </a:extLst>
          </p:cNvPr>
          <p:cNvPicPr>
            <a:picLocks noChangeAspect="1" noChangeArrowheads="1"/>
          </p:cNvPicPr>
          <p:nvPr/>
        </p:nvPicPr>
        <p:blipFill>
          <a:blip r:embed="rId8"/>
          <a:stretch>
            <a:fillRect/>
          </a:stretch>
        </p:blipFill>
        <p:spPr bwMode="auto">
          <a:xfrm>
            <a:off x="3413522" y="1656160"/>
            <a:ext cx="2824163" cy="25955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14 Grupo">
            <a:extLst>
              <a:ext uri="{FF2B5EF4-FFF2-40B4-BE49-F238E27FC236}">
                <a16:creationId xmlns:a16="http://schemas.microsoft.com/office/drawing/2014/main" id="{06E60634-64C2-4DFF-A405-27A881037DA5}"/>
              </a:ext>
            </a:extLst>
          </p:cNvPr>
          <p:cNvGrpSpPr>
            <a:grpSpLocks/>
          </p:cNvGrpSpPr>
          <p:nvPr/>
        </p:nvGrpSpPr>
        <p:grpSpPr bwMode="auto">
          <a:xfrm flipH="1">
            <a:off x="3006329" y="935831"/>
            <a:ext cx="2878931" cy="771525"/>
            <a:chOff x="289969" y="2385802"/>
            <a:chExt cx="3697331" cy="1028700"/>
          </a:xfrm>
        </p:grpSpPr>
        <p:grpSp>
          <p:nvGrpSpPr>
            <p:cNvPr id="3081" name="Group 15">
              <a:extLst>
                <a:ext uri="{FF2B5EF4-FFF2-40B4-BE49-F238E27FC236}">
                  <a16:creationId xmlns:a16="http://schemas.microsoft.com/office/drawing/2014/main" id="{7067F4D9-4B60-44AA-97C9-5358079D4AF8}"/>
                </a:ext>
              </a:extLst>
            </p:cNvPr>
            <p:cNvGrpSpPr>
              <a:grpSpLocks noChangeAspect="1"/>
            </p:cNvGrpSpPr>
            <p:nvPr/>
          </p:nvGrpSpPr>
          <p:grpSpPr bwMode="auto">
            <a:xfrm rot="399147">
              <a:off x="3069725" y="2385802"/>
              <a:ext cx="917575" cy="1028700"/>
              <a:chOff x="113" y="709"/>
              <a:chExt cx="578" cy="648"/>
            </a:xfrm>
          </p:grpSpPr>
          <p:sp>
            <p:nvSpPr>
              <p:cNvPr id="3083" name="AutoShape 16">
                <a:extLst>
                  <a:ext uri="{FF2B5EF4-FFF2-40B4-BE49-F238E27FC236}">
                    <a16:creationId xmlns:a16="http://schemas.microsoft.com/office/drawing/2014/main" id="{5A69F588-908D-4309-955D-C85D57D9CE84}"/>
                  </a:ext>
                </a:extLst>
              </p:cNvPr>
              <p:cNvSpPr>
                <a:spLocks noChangeAspect="1" noChangeArrowheads="1" noTextEdit="1"/>
              </p:cNvSpPr>
              <p:nvPr/>
            </p:nvSpPr>
            <p:spPr bwMode="auto">
              <a:xfrm>
                <a:off x="113" y="709"/>
                <a:ext cx="57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84" name="Freeform 17">
                <a:extLst>
                  <a:ext uri="{FF2B5EF4-FFF2-40B4-BE49-F238E27FC236}">
                    <a16:creationId xmlns:a16="http://schemas.microsoft.com/office/drawing/2014/main" id="{DF8482E3-9B8A-49FA-8D7A-65D62FB3F546}"/>
                  </a:ext>
                </a:extLst>
              </p:cNvPr>
              <p:cNvSpPr>
                <a:spLocks/>
              </p:cNvSpPr>
              <p:nvPr/>
            </p:nvSpPr>
            <p:spPr bwMode="auto">
              <a:xfrm>
                <a:off x="373" y="711"/>
                <a:ext cx="57" cy="148"/>
              </a:xfrm>
              <a:custGeom>
                <a:avLst/>
                <a:gdLst>
                  <a:gd name="T0" fmla="*/ 28 w 115"/>
                  <a:gd name="T1" fmla="*/ 43 h 296"/>
                  <a:gd name="T2" fmla="*/ 28 w 115"/>
                  <a:gd name="T3" fmla="*/ 38 h 296"/>
                  <a:gd name="T4" fmla="*/ 27 w 115"/>
                  <a:gd name="T5" fmla="*/ 32 h 296"/>
                  <a:gd name="T6" fmla="*/ 26 w 115"/>
                  <a:gd name="T7" fmla="*/ 21 h 296"/>
                  <a:gd name="T8" fmla="*/ 24 w 115"/>
                  <a:gd name="T9" fmla="*/ 10 h 296"/>
                  <a:gd name="T10" fmla="*/ 23 w 115"/>
                  <a:gd name="T11" fmla="*/ 5 h 296"/>
                  <a:gd name="T12" fmla="*/ 23 w 115"/>
                  <a:gd name="T13" fmla="*/ 0 h 296"/>
                  <a:gd name="T14" fmla="*/ 19 w 115"/>
                  <a:gd name="T15" fmla="*/ 1 h 296"/>
                  <a:gd name="T16" fmla="*/ 16 w 115"/>
                  <a:gd name="T17" fmla="*/ 2 h 296"/>
                  <a:gd name="T18" fmla="*/ 13 w 115"/>
                  <a:gd name="T19" fmla="*/ 3 h 296"/>
                  <a:gd name="T20" fmla="*/ 10 w 115"/>
                  <a:gd name="T21" fmla="*/ 5 h 296"/>
                  <a:gd name="T22" fmla="*/ 8 w 115"/>
                  <a:gd name="T23" fmla="*/ 8 h 296"/>
                  <a:gd name="T24" fmla="*/ 6 w 115"/>
                  <a:gd name="T25" fmla="*/ 11 h 296"/>
                  <a:gd name="T26" fmla="*/ 4 w 115"/>
                  <a:gd name="T27" fmla="*/ 14 h 296"/>
                  <a:gd name="T28" fmla="*/ 2 w 115"/>
                  <a:gd name="T29" fmla="*/ 17 h 296"/>
                  <a:gd name="T30" fmla="*/ 1 w 115"/>
                  <a:gd name="T31" fmla="*/ 21 h 296"/>
                  <a:gd name="T32" fmla="*/ 0 w 115"/>
                  <a:gd name="T33" fmla="*/ 25 h 296"/>
                  <a:gd name="T34" fmla="*/ 0 w 115"/>
                  <a:gd name="T35" fmla="*/ 29 h 296"/>
                  <a:gd name="T36" fmla="*/ 0 w 115"/>
                  <a:gd name="T37" fmla="*/ 33 h 296"/>
                  <a:gd name="T38" fmla="*/ 0 w 115"/>
                  <a:gd name="T39" fmla="*/ 37 h 296"/>
                  <a:gd name="T40" fmla="*/ 0 w 115"/>
                  <a:gd name="T41" fmla="*/ 41 h 296"/>
                  <a:gd name="T42" fmla="*/ 2 w 115"/>
                  <a:gd name="T43" fmla="*/ 45 h 296"/>
                  <a:gd name="T44" fmla="*/ 3 w 115"/>
                  <a:gd name="T45" fmla="*/ 49 h 296"/>
                  <a:gd name="T46" fmla="*/ 4 w 115"/>
                  <a:gd name="T47" fmla="*/ 52 h 296"/>
                  <a:gd name="T48" fmla="*/ 6 w 115"/>
                  <a:gd name="T49" fmla="*/ 57 h 296"/>
                  <a:gd name="T50" fmla="*/ 9 w 115"/>
                  <a:gd name="T51" fmla="*/ 61 h 296"/>
                  <a:gd name="T52" fmla="*/ 11 w 115"/>
                  <a:gd name="T53" fmla="*/ 65 h 296"/>
                  <a:gd name="T54" fmla="*/ 15 w 115"/>
                  <a:gd name="T55" fmla="*/ 69 h 296"/>
                  <a:gd name="T56" fmla="*/ 18 w 115"/>
                  <a:gd name="T57" fmla="*/ 72 h 296"/>
                  <a:gd name="T58" fmla="*/ 20 w 115"/>
                  <a:gd name="T59" fmla="*/ 73 h 296"/>
                  <a:gd name="T60" fmla="*/ 22 w 115"/>
                  <a:gd name="T61" fmla="*/ 74 h 296"/>
                  <a:gd name="T62" fmla="*/ 24 w 115"/>
                  <a:gd name="T63" fmla="*/ 74 h 296"/>
                  <a:gd name="T64" fmla="*/ 26 w 115"/>
                  <a:gd name="T65" fmla="*/ 74 h 296"/>
                  <a:gd name="T66" fmla="*/ 26 w 115"/>
                  <a:gd name="T67" fmla="*/ 71 h 296"/>
                  <a:gd name="T68" fmla="*/ 26 w 115"/>
                  <a:gd name="T69" fmla="*/ 67 h 296"/>
                  <a:gd name="T70" fmla="*/ 27 w 115"/>
                  <a:gd name="T71" fmla="*/ 59 h 296"/>
                  <a:gd name="T72" fmla="*/ 28 w 115"/>
                  <a:gd name="T73" fmla="*/ 51 h 296"/>
                  <a:gd name="T74" fmla="*/ 28 w 115"/>
                  <a:gd name="T75" fmla="*/ 47 h 296"/>
                  <a:gd name="T76" fmla="*/ 28 w 115"/>
                  <a:gd name="T77" fmla="*/ 43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5" h="296">
                    <a:moveTo>
                      <a:pt x="115" y="172"/>
                    </a:moveTo>
                    <a:lnTo>
                      <a:pt x="113" y="150"/>
                    </a:lnTo>
                    <a:lnTo>
                      <a:pt x="111" y="128"/>
                    </a:lnTo>
                    <a:lnTo>
                      <a:pt x="105" y="83"/>
                    </a:lnTo>
                    <a:lnTo>
                      <a:pt x="97" y="39"/>
                    </a:lnTo>
                    <a:lnTo>
                      <a:pt x="95" y="18"/>
                    </a:lnTo>
                    <a:lnTo>
                      <a:pt x="94" y="0"/>
                    </a:lnTo>
                    <a:lnTo>
                      <a:pt x="79" y="1"/>
                    </a:lnTo>
                    <a:lnTo>
                      <a:pt x="65" y="5"/>
                    </a:lnTo>
                    <a:lnTo>
                      <a:pt x="54" y="12"/>
                    </a:lnTo>
                    <a:lnTo>
                      <a:pt x="43" y="19"/>
                    </a:lnTo>
                    <a:lnTo>
                      <a:pt x="33" y="29"/>
                    </a:lnTo>
                    <a:lnTo>
                      <a:pt x="24" y="41"/>
                    </a:lnTo>
                    <a:lnTo>
                      <a:pt x="17" y="54"/>
                    </a:lnTo>
                    <a:lnTo>
                      <a:pt x="11" y="67"/>
                    </a:lnTo>
                    <a:lnTo>
                      <a:pt x="7" y="83"/>
                    </a:lnTo>
                    <a:lnTo>
                      <a:pt x="3" y="99"/>
                    </a:lnTo>
                    <a:lnTo>
                      <a:pt x="1" y="114"/>
                    </a:lnTo>
                    <a:lnTo>
                      <a:pt x="0" y="131"/>
                    </a:lnTo>
                    <a:lnTo>
                      <a:pt x="1" y="147"/>
                    </a:lnTo>
                    <a:lnTo>
                      <a:pt x="3" y="163"/>
                    </a:lnTo>
                    <a:lnTo>
                      <a:pt x="8" y="179"/>
                    </a:lnTo>
                    <a:lnTo>
                      <a:pt x="13" y="193"/>
                    </a:lnTo>
                    <a:lnTo>
                      <a:pt x="19" y="208"/>
                    </a:lnTo>
                    <a:lnTo>
                      <a:pt x="27" y="225"/>
                    </a:lnTo>
                    <a:lnTo>
                      <a:pt x="36" y="241"/>
                    </a:lnTo>
                    <a:lnTo>
                      <a:pt x="47" y="258"/>
                    </a:lnTo>
                    <a:lnTo>
                      <a:pt x="60" y="273"/>
                    </a:lnTo>
                    <a:lnTo>
                      <a:pt x="74" y="285"/>
                    </a:lnTo>
                    <a:lnTo>
                      <a:pt x="82" y="291"/>
                    </a:lnTo>
                    <a:lnTo>
                      <a:pt x="89" y="294"/>
                    </a:lnTo>
                    <a:lnTo>
                      <a:pt x="97" y="296"/>
                    </a:lnTo>
                    <a:lnTo>
                      <a:pt x="106" y="296"/>
                    </a:lnTo>
                    <a:lnTo>
                      <a:pt x="107" y="283"/>
                    </a:lnTo>
                    <a:lnTo>
                      <a:pt x="107" y="267"/>
                    </a:lnTo>
                    <a:lnTo>
                      <a:pt x="110" y="235"/>
                    </a:lnTo>
                    <a:lnTo>
                      <a:pt x="113" y="201"/>
                    </a:lnTo>
                    <a:lnTo>
                      <a:pt x="115" y="186"/>
                    </a:lnTo>
                    <a:lnTo>
                      <a:pt x="115" y="17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85" name="Freeform 18">
                <a:extLst>
                  <a:ext uri="{FF2B5EF4-FFF2-40B4-BE49-F238E27FC236}">
                    <a16:creationId xmlns:a16="http://schemas.microsoft.com/office/drawing/2014/main" id="{3E701A46-29A3-4E41-9E9D-8F830E49C3AC}"/>
                  </a:ext>
                </a:extLst>
              </p:cNvPr>
              <p:cNvSpPr>
                <a:spLocks/>
              </p:cNvSpPr>
              <p:nvPr/>
            </p:nvSpPr>
            <p:spPr bwMode="auto">
              <a:xfrm>
                <a:off x="464" y="747"/>
                <a:ext cx="50" cy="111"/>
              </a:xfrm>
              <a:custGeom>
                <a:avLst/>
                <a:gdLst>
                  <a:gd name="T0" fmla="*/ 0 w 101"/>
                  <a:gd name="T1" fmla="*/ 46 h 222"/>
                  <a:gd name="T2" fmla="*/ 0 w 101"/>
                  <a:gd name="T3" fmla="*/ 48 h 222"/>
                  <a:gd name="T4" fmla="*/ 0 w 101"/>
                  <a:gd name="T5" fmla="*/ 50 h 222"/>
                  <a:gd name="T6" fmla="*/ 0 w 101"/>
                  <a:gd name="T7" fmla="*/ 52 h 222"/>
                  <a:gd name="T8" fmla="*/ 0 w 101"/>
                  <a:gd name="T9" fmla="*/ 54 h 222"/>
                  <a:gd name="T10" fmla="*/ 1 w 101"/>
                  <a:gd name="T11" fmla="*/ 55 h 222"/>
                  <a:gd name="T12" fmla="*/ 1 w 101"/>
                  <a:gd name="T13" fmla="*/ 55 h 222"/>
                  <a:gd name="T14" fmla="*/ 2 w 101"/>
                  <a:gd name="T15" fmla="*/ 56 h 222"/>
                  <a:gd name="T16" fmla="*/ 3 w 101"/>
                  <a:gd name="T17" fmla="*/ 56 h 222"/>
                  <a:gd name="T18" fmla="*/ 5 w 101"/>
                  <a:gd name="T19" fmla="*/ 55 h 222"/>
                  <a:gd name="T20" fmla="*/ 6 w 101"/>
                  <a:gd name="T21" fmla="*/ 54 h 222"/>
                  <a:gd name="T22" fmla="*/ 9 w 101"/>
                  <a:gd name="T23" fmla="*/ 51 h 222"/>
                  <a:gd name="T24" fmla="*/ 11 w 101"/>
                  <a:gd name="T25" fmla="*/ 48 h 222"/>
                  <a:gd name="T26" fmla="*/ 15 w 101"/>
                  <a:gd name="T27" fmla="*/ 41 h 222"/>
                  <a:gd name="T28" fmla="*/ 18 w 101"/>
                  <a:gd name="T29" fmla="*/ 34 h 222"/>
                  <a:gd name="T30" fmla="*/ 20 w 101"/>
                  <a:gd name="T31" fmla="*/ 31 h 222"/>
                  <a:gd name="T32" fmla="*/ 21 w 101"/>
                  <a:gd name="T33" fmla="*/ 29 h 222"/>
                  <a:gd name="T34" fmla="*/ 22 w 101"/>
                  <a:gd name="T35" fmla="*/ 27 h 222"/>
                  <a:gd name="T36" fmla="*/ 22 w 101"/>
                  <a:gd name="T37" fmla="*/ 26 h 222"/>
                  <a:gd name="T38" fmla="*/ 23 w 101"/>
                  <a:gd name="T39" fmla="*/ 24 h 222"/>
                  <a:gd name="T40" fmla="*/ 23 w 101"/>
                  <a:gd name="T41" fmla="*/ 20 h 222"/>
                  <a:gd name="T42" fmla="*/ 25 w 101"/>
                  <a:gd name="T43" fmla="*/ 14 h 222"/>
                  <a:gd name="T44" fmla="*/ 25 w 101"/>
                  <a:gd name="T45" fmla="*/ 7 h 222"/>
                  <a:gd name="T46" fmla="*/ 25 w 101"/>
                  <a:gd name="T47" fmla="*/ 0 h 222"/>
                  <a:gd name="T48" fmla="*/ 21 w 101"/>
                  <a:gd name="T49" fmla="*/ 1 h 222"/>
                  <a:gd name="T50" fmla="*/ 17 w 101"/>
                  <a:gd name="T51" fmla="*/ 1 h 222"/>
                  <a:gd name="T52" fmla="*/ 14 w 101"/>
                  <a:gd name="T53" fmla="*/ 3 h 222"/>
                  <a:gd name="T54" fmla="*/ 11 w 101"/>
                  <a:gd name="T55" fmla="*/ 5 h 222"/>
                  <a:gd name="T56" fmla="*/ 9 w 101"/>
                  <a:gd name="T57" fmla="*/ 7 h 222"/>
                  <a:gd name="T58" fmla="*/ 7 w 101"/>
                  <a:gd name="T59" fmla="*/ 10 h 222"/>
                  <a:gd name="T60" fmla="*/ 5 w 101"/>
                  <a:gd name="T61" fmla="*/ 13 h 222"/>
                  <a:gd name="T62" fmla="*/ 3 w 101"/>
                  <a:gd name="T63" fmla="*/ 17 h 222"/>
                  <a:gd name="T64" fmla="*/ 1 w 101"/>
                  <a:gd name="T65" fmla="*/ 24 h 222"/>
                  <a:gd name="T66" fmla="*/ 0 w 101"/>
                  <a:gd name="T67" fmla="*/ 31 h 222"/>
                  <a:gd name="T68" fmla="*/ 0 w 101"/>
                  <a:gd name="T69" fmla="*/ 39 h 222"/>
                  <a:gd name="T70" fmla="*/ 0 w 101"/>
                  <a:gd name="T71" fmla="*/ 46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1" h="222">
                    <a:moveTo>
                      <a:pt x="0" y="181"/>
                    </a:moveTo>
                    <a:lnTo>
                      <a:pt x="0" y="191"/>
                    </a:lnTo>
                    <a:lnTo>
                      <a:pt x="1" y="200"/>
                    </a:lnTo>
                    <a:lnTo>
                      <a:pt x="2" y="208"/>
                    </a:lnTo>
                    <a:lnTo>
                      <a:pt x="3" y="213"/>
                    </a:lnTo>
                    <a:lnTo>
                      <a:pt x="5" y="218"/>
                    </a:lnTo>
                    <a:lnTo>
                      <a:pt x="7" y="220"/>
                    </a:lnTo>
                    <a:lnTo>
                      <a:pt x="11" y="222"/>
                    </a:lnTo>
                    <a:lnTo>
                      <a:pt x="13" y="222"/>
                    </a:lnTo>
                    <a:lnTo>
                      <a:pt x="20" y="220"/>
                    </a:lnTo>
                    <a:lnTo>
                      <a:pt x="27" y="213"/>
                    </a:lnTo>
                    <a:lnTo>
                      <a:pt x="36" y="203"/>
                    </a:lnTo>
                    <a:lnTo>
                      <a:pt x="44" y="192"/>
                    </a:lnTo>
                    <a:lnTo>
                      <a:pt x="60" y="164"/>
                    </a:lnTo>
                    <a:lnTo>
                      <a:pt x="75" y="136"/>
                    </a:lnTo>
                    <a:lnTo>
                      <a:pt x="80" y="124"/>
                    </a:lnTo>
                    <a:lnTo>
                      <a:pt x="84" y="114"/>
                    </a:lnTo>
                    <a:lnTo>
                      <a:pt x="88" y="106"/>
                    </a:lnTo>
                    <a:lnTo>
                      <a:pt x="89" y="103"/>
                    </a:lnTo>
                    <a:lnTo>
                      <a:pt x="92" y="93"/>
                    </a:lnTo>
                    <a:lnTo>
                      <a:pt x="95" y="80"/>
                    </a:lnTo>
                    <a:lnTo>
                      <a:pt x="100" y="55"/>
                    </a:lnTo>
                    <a:lnTo>
                      <a:pt x="101" y="27"/>
                    </a:lnTo>
                    <a:lnTo>
                      <a:pt x="101" y="0"/>
                    </a:lnTo>
                    <a:lnTo>
                      <a:pt x="84" y="1"/>
                    </a:lnTo>
                    <a:lnTo>
                      <a:pt x="70" y="4"/>
                    </a:lnTo>
                    <a:lnTo>
                      <a:pt x="57" y="10"/>
                    </a:lnTo>
                    <a:lnTo>
                      <a:pt x="46" y="18"/>
                    </a:lnTo>
                    <a:lnTo>
                      <a:pt x="36" y="28"/>
                    </a:lnTo>
                    <a:lnTo>
                      <a:pt x="28" y="39"/>
                    </a:lnTo>
                    <a:lnTo>
                      <a:pt x="22" y="51"/>
                    </a:lnTo>
                    <a:lnTo>
                      <a:pt x="15" y="65"/>
                    </a:lnTo>
                    <a:lnTo>
                      <a:pt x="7" y="93"/>
                    </a:lnTo>
                    <a:lnTo>
                      <a:pt x="2" y="123"/>
                    </a:lnTo>
                    <a:lnTo>
                      <a:pt x="0" y="153"/>
                    </a:lnTo>
                    <a:lnTo>
                      <a:pt x="0" y="181"/>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86" name="Freeform 19">
                <a:extLst>
                  <a:ext uri="{FF2B5EF4-FFF2-40B4-BE49-F238E27FC236}">
                    <a16:creationId xmlns:a16="http://schemas.microsoft.com/office/drawing/2014/main" id="{EE4C4F3A-8D4A-4713-8D71-517FD2701CBA}"/>
                  </a:ext>
                </a:extLst>
              </p:cNvPr>
              <p:cNvSpPr>
                <a:spLocks/>
              </p:cNvSpPr>
              <p:nvPr/>
            </p:nvSpPr>
            <p:spPr bwMode="auto">
              <a:xfrm>
                <a:off x="559" y="755"/>
                <a:ext cx="129" cy="82"/>
              </a:xfrm>
              <a:custGeom>
                <a:avLst/>
                <a:gdLst>
                  <a:gd name="T0" fmla="*/ 51 w 259"/>
                  <a:gd name="T1" fmla="*/ 19 h 164"/>
                  <a:gd name="T2" fmla="*/ 52 w 259"/>
                  <a:gd name="T3" fmla="*/ 18 h 164"/>
                  <a:gd name="T4" fmla="*/ 53 w 259"/>
                  <a:gd name="T5" fmla="*/ 17 h 164"/>
                  <a:gd name="T6" fmla="*/ 57 w 259"/>
                  <a:gd name="T7" fmla="*/ 14 h 164"/>
                  <a:gd name="T8" fmla="*/ 61 w 259"/>
                  <a:gd name="T9" fmla="*/ 11 h 164"/>
                  <a:gd name="T10" fmla="*/ 63 w 259"/>
                  <a:gd name="T11" fmla="*/ 9 h 164"/>
                  <a:gd name="T12" fmla="*/ 64 w 259"/>
                  <a:gd name="T13" fmla="*/ 8 h 164"/>
                  <a:gd name="T14" fmla="*/ 64 w 259"/>
                  <a:gd name="T15" fmla="*/ 1 h 164"/>
                  <a:gd name="T16" fmla="*/ 62 w 259"/>
                  <a:gd name="T17" fmla="*/ 1 h 164"/>
                  <a:gd name="T18" fmla="*/ 59 w 259"/>
                  <a:gd name="T19" fmla="*/ 0 h 164"/>
                  <a:gd name="T20" fmla="*/ 56 w 259"/>
                  <a:gd name="T21" fmla="*/ 0 h 164"/>
                  <a:gd name="T22" fmla="*/ 53 w 259"/>
                  <a:gd name="T23" fmla="*/ 0 h 164"/>
                  <a:gd name="T24" fmla="*/ 47 w 259"/>
                  <a:gd name="T25" fmla="*/ 2 h 164"/>
                  <a:gd name="T26" fmla="*/ 42 w 259"/>
                  <a:gd name="T27" fmla="*/ 4 h 164"/>
                  <a:gd name="T28" fmla="*/ 36 w 259"/>
                  <a:gd name="T29" fmla="*/ 7 h 164"/>
                  <a:gd name="T30" fmla="*/ 31 w 259"/>
                  <a:gd name="T31" fmla="*/ 10 h 164"/>
                  <a:gd name="T32" fmla="*/ 27 w 259"/>
                  <a:gd name="T33" fmla="*/ 13 h 164"/>
                  <a:gd name="T34" fmla="*/ 23 w 259"/>
                  <a:gd name="T35" fmla="*/ 16 h 164"/>
                  <a:gd name="T36" fmla="*/ 22 w 259"/>
                  <a:gd name="T37" fmla="*/ 17 h 164"/>
                  <a:gd name="T38" fmla="*/ 21 w 259"/>
                  <a:gd name="T39" fmla="*/ 18 h 164"/>
                  <a:gd name="T40" fmla="*/ 19 w 259"/>
                  <a:gd name="T41" fmla="*/ 20 h 164"/>
                  <a:gd name="T42" fmla="*/ 16 w 259"/>
                  <a:gd name="T43" fmla="*/ 23 h 164"/>
                  <a:gd name="T44" fmla="*/ 13 w 259"/>
                  <a:gd name="T45" fmla="*/ 27 h 164"/>
                  <a:gd name="T46" fmla="*/ 9 w 259"/>
                  <a:gd name="T47" fmla="*/ 30 h 164"/>
                  <a:gd name="T48" fmla="*/ 5 w 259"/>
                  <a:gd name="T49" fmla="*/ 33 h 164"/>
                  <a:gd name="T50" fmla="*/ 2 w 259"/>
                  <a:gd name="T51" fmla="*/ 35 h 164"/>
                  <a:gd name="T52" fmla="*/ 1 w 259"/>
                  <a:gd name="T53" fmla="*/ 36 h 164"/>
                  <a:gd name="T54" fmla="*/ 0 w 259"/>
                  <a:gd name="T55" fmla="*/ 36 h 164"/>
                  <a:gd name="T56" fmla="*/ 3 w 259"/>
                  <a:gd name="T57" fmla="*/ 33 h 164"/>
                  <a:gd name="T58" fmla="*/ 6 w 259"/>
                  <a:gd name="T59" fmla="*/ 31 h 164"/>
                  <a:gd name="T60" fmla="*/ 8 w 259"/>
                  <a:gd name="T61" fmla="*/ 30 h 164"/>
                  <a:gd name="T62" fmla="*/ 9 w 259"/>
                  <a:gd name="T63" fmla="*/ 29 h 164"/>
                  <a:gd name="T64" fmla="*/ 10 w 259"/>
                  <a:gd name="T65" fmla="*/ 28 h 164"/>
                  <a:gd name="T66" fmla="*/ 10 w 259"/>
                  <a:gd name="T67" fmla="*/ 28 h 164"/>
                  <a:gd name="T68" fmla="*/ 10 w 259"/>
                  <a:gd name="T69" fmla="*/ 29 h 164"/>
                  <a:gd name="T70" fmla="*/ 10 w 259"/>
                  <a:gd name="T71" fmla="*/ 30 h 164"/>
                  <a:gd name="T72" fmla="*/ 8 w 259"/>
                  <a:gd name="T73" fmla="*/ 33 h 164"/>
                  <a:gd name="T74" fmla="*/ 5 w 259"/>
                  <a:gd name="T75" fmla="*/ 36 h 164"/>
                  <a:gd name="T76" fmla="*/ 2 w 259"/>
                  <a:gd name="T77" fmla="*/ 39 h 164"/>
                  <a:gd name="T78" fmla="*/ 0 w 259"/>
                  <a:gd name="T79" fmla="*/ 41 h 164"/>
                  <a:gd name="T80" fmla="*/ 7 w 259"/>
                  <a:gd name="T81" fmla="*/ 41 h 164"/>
                  <a:gd name="T82" fmla="*/ 14 w 259"/>
                  <a:gd name="T83" fmla="*/ 40 h 164"/>
                  <a:gd name="T84" fmla="*/ 20 w 259"/>
                  <a:gd name="T85" fmla="*/ 39 h 164"/>
                  <a:gd name="T86" fmla="*/ 26 w 259"/>
                  <a:gd name="T87" fmla="*/ 36 h 164"/>
                  <a:gd name="T88" fmla="*/ 32 w 259"/>
                  <a:gd name="T89" fmla="*/ 33 h 164"/>
                  <a:gd name="T90" fmla="*/ 38 w 259"/>
                  <a:gd name="T91" fmla="*/ 29 h 164"/>
                  <a:gd name="T92" fmla="*/ 44 w 259"/>
                  <a:gd name="T93" fmla="*/ 25 h 164"/>
                  <a:gd name="T94" fmla="*/ 51 w 259"/>
                  <a:gd name="T95" fmla="*/ 19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9" h="164">
                    <a:moveTo>
                      <a:pt x="204" y="73"/>
                    </a:moveTo>
                    <a:lnTo>
                      <a:pt x="208" y="71"/>
                    </a:lnTo>
                    <a:lnTo>
                      <a:pt x="215" y="68"/>
                    </a:lnTo>
                    <a:lnTo>
                      <a:pt x="230" y="54"/>
                    </a:lnTo>
                    <a:lnTo>
                      <a:pt x="246" y="41"/>
                    </a:lnTo>
                    <a:lnTo>
                      <a:pt x="253" y="34"/>
                    </a:lnTo>
                    <a:lnTo>
                      <a:pt x="259" y="31"/>
                    </a:lnTo>
                    <a:lnTo>
                      <a:pt x="259" y="4"/>
                    </a:lnTo>
                    <a:lnTo>
                      <a:pt x="249" y="1"/>
                    </a:lnTo>
                    <a:lnTo>
                      <a:pt x="238" y="0"/>
                    </a:lnTo>
                    <a:lnTo>
                      <a:pt x="226" y="0"/>
                    </a:lnTo>
                    <a:lnTo>
                      <a:pt x="215" y="0"/>
                    </a:lnTo>
                    <a:lnTo>
                      <a:pt x="191" y="5"/>
                    </a:lnTo>
                    <a:lnTo>
                      <a:pt x="168" y="14"/>
                    </a:lnTo>
                    <a:lnTo>
                      <a:pt x="146" y="25"/>
                    </a:lnTo>
                    <a:lnTo>
                      <a:pt x="125" y="38"/>
                    </a:lnTo>
                    <a:lnTo>
                      <a:pt x="108" y="51"/>
                    </a:lnTo>
                    <a:lnTo>
                      <a:pt x="94" y="64"/>
                    </a:lnTo>
                    <a:lnTo>
                      <a:pt x="90" y="67"/>
                    </a:lnTo>
                    <a:lnTo>
                      <a:pt x="87" y="70"/>
                    </a:lnTo>
                    <a:lnTo>
                      <a:pt x="77" y="80"/>
                    </a:lnTo>
                    <a:lnTo>
                      <a:pt x="65" y="92"/>
                    </a:lnTo>
                    <a:lnTo>
                      <a:pt x="52" y="107"/>
                    </a:lnTo>
                    <a:lnTo>
                      <a:pt x="37" y="119"/>
                    </a:lnTo>
                    <a:lnTo>
                      <a:pt x="23" y="131"/>
                    </a:lnTo>
                    <a:lnTo>
                      <a:pt x="11" y="139"/>
                    </a:lnTo>
                    <a:lnTo>
                      <a:pt x="6" y="141"/>
                    </a:lnTo>
                    <a:lnTo>
                      <a:pt x="0" y="141"/>
                    </a:lnTo>
                    <a:lnTo>
                      <a:pt x="13" y="130"/>
                    </a:lnTo>
                    <a:lnTo>
                      <a:pt x="24" y="122"/>
                    </a:lnTo>
                    <a:lnTo>
                      <a:pt x="32" y="117"/>
                    </a:lnTo>
                    <a:lnTo>
                      <a:pt x="37" y="114"/>
                    </a:lnTo>
                    <a:lnTo>
                      <a:pt x="41" y="112"/>
                    </a:lnTo>
                    <a:lnTo>
                      <a:pt x="42" y="112"/>
                    </a:lnTo>
                    <a:lnTo>
                      <a:pt x="42" y="115"/>
                    </a:lnTo>
                    <a:lnTo>
                      <a:pt x="40" y="119"/>
                    </a:lnTo>
                    <a:lnTo>
                      <a:pt x="32" y="129"/>
                    </a:lnTo>
                    <a:lnTo>
                      <a:pt x="22" y="141"/>
                    </a:lnTo>
                    <a:lnTo>
                      <a:pt x="11" y="154"/>
                    </a:lnTo>
                    <a:lnTo>
                      <a:pt x="0" y="164"/>
                    </a:lnTo>
                    <a:lnTo>
                      <a:pt x="29" y="163"/>
                    </a:lnTo>
                    <a:lnTo>
                      <a:pt x="56" y="159"/>
                    </a:lnTo>
                    <a:lnTo>
                      <a:pt x="81" y="153"/>
                    </a:lnTo>
                    <a:lnTo>
                      <a:pt x="107" y="144"/>
                    </a:lnTo>
                    <a:lnTo>
                      <a:pt x="131" y="131"/>
                    </a:lnTo>
                    <a:lnTo>
                      <a:pt x="154" y="116"/>
                    </a:lnTo>
                    <a:lnTo>
                      <a:pt x="178" y="97"/>
                    </a:lnTo>
                    <a:lnTo>
                      <a:pt x="204" y="73"/>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87" name="Freeform 20">
                <a:extLst>
                  <a:ext uri="{FF2B5EF4-FFF2-40B4-BE49-F238E27FC236}">
                    <a16:creationId xmlns:a16="http://schemas.microsoft.com/office/drawing/2014/main" id="{D85DA6A2-1E3C-4C3C-AE5B-9BD4535C3A74}"/>
                  </a:ext>
                </a:extLst>
              </p:cNvPr>
              <p:cNvSpPr>
                <a:spLocks/>
              </p:cNvSpPr>
              <p:nvPr/>
            </p:nvSpPr>
            <p:spPr bwMode="auto">
              <a:xfrm>
                <a:off x="566" y="868"/>
                <a:ext cx="78" cy="51"/>
              </a:xfrm>
              <a:custGeom>
                <a:avLst/>
                <a:gdLst>
                  <a:gd name="T0" fmla="*/ 22 w 156"/>
                  <a:gd name="T1" fmla="*/ 2 h 104"/>
                  <a:gd name="T2" fmla="*/ 19 w 156"/>
                  <a:gd name="T3" fmla="*/ 2 h 104"/>
                  <a:gd name="T4" fmla="*/ 16 w 156"/>
                  <a:gd name="T5" fmla="*/ 3 h 104"/>
                  <a:gd name="T6" fmla="*/ 10 w 156"/>
                  <a:gd name="T7" fmla="*/ 7 h 104"/>
                  <a:gd name="T8" fmla="*/ 5 w 156"/>
                  <a:gd name="T9" fmla="*/ 11 h 104"/>
                  <a:gd name="T10" fmla="*/ 2 w 156"/>
                  <a:gd name="T11" fmla="*/ 12 h 104"/>
                  <a:gd name="T12" fmla="*/ 0 w 156"/>
                  <a:gd name="T13" fmla="*/ 12 h 104"/>
                  <a:gd name="T14" fmla="*/ 0 w 156"/>
                  <a:gd name="T15" fmla="*/ 15 h 104"/>
                  <a:gd name="T16" fmla="*/ 1 w 156"/>
                  <a:gd name="T17" fmla="*/ 17 h 104"/>
                  <a:gd name="T18" fmla="*/ 1 w 156"/>
                  <a:gd name="T19" fmla="*/ 19 h 104"/>
                  <a:gd name="T20" fmla="*/ 2 w 156"/>
                  <a:gd name="T21" fmla="*/ 21 h 104"/>
                  <a:gd name="T22" fmla="*/ 3 w 156"/>
                  <a:gd name="T23" fmla="*/ 23 h 104"/>
                  <a:gd name="T24" fmla="*/ 6 w 156"/>
                  <a:gd name="T25" fmla="*/ 25 h 104"/>
                  <a:gd name="T26" fmla="*/ 8 w 156"/>
                  <a:gd name="T27" fmla="*/ 25 h 104"/>
                  <a:gd name="T28" fmla="*/ 11 w 156"/>
                  <a:gd name="T29" fmla="*/ 25 h 104"/>
                  <a:gd name="T30" fmla="*/ 14 w 156"/>
                  <a:gd name="T31" fmla="*/ 24 h 104"/>
                  <a:gd name="T32" fmla="*/ 17 w 156"/>
                  <a:gd name="T33" fmla="*/ 23 h 104"/>
                  <a:gd name="T34" fmla="*/ 21 w 156"/>
                  <a:gd name="T35" fmla="*/ 21 h 104"/>
                  <a:gd name="T36" fmla="*/ 24 w 156"/>
                  <a:gd name="T37" fmla="*/ 19 h 104"/>
                  <a:gd name="T38" fmla="*/ 31 w 156"/>
                  <a:gd name="T39" fmla="*/ 14 h 104"/>
                  <a:gd name="T40" fmla="*/ 33 w 156"/>
                  <a:gd name="T41" fmla="*/ 12 h 104"/>
                  <a:gd name="T42" fmla="*/ 36 w 156"/>
                  <a:gd name="T43" fmla="*/ 9 h 104"/>
                  <a:gd name="T44" fmla="*/ 38 w 156"/>
                  <a:gd name="T45" fmla="*/ 6 h 104"/>
                  <a:gd name="T46" fmla="*/ 39 w 156"/>
                  <a:gd name="T47" fmla="*/ 4 h 104"/>
                  <a:gd name="T48" fmla="*/ 36 w 156"/>
                  <a:gd name="T49" fmla="*/ 0 h 104"/>
                  <a:gd name="T50" fmla="*/ 32 w 156"/>
                  <a:gd name="T51" fmla="*/ 0 h 104"/>
                  <a:gd name="T52" fmla="*/ 28 w 156"/>
                  <a:gd name="T53" fmla="*/ 0 h 104"/>
                  <a:gd name="T54" fmla="*/ 25 w 156"/>
                  <a:gd name="T55" fmla="*/ 1 h 104"/>
                  <a:gd name="T56" fmla="*/ 24 w 156"/>
                  <a:gd name="T57" fmla="*/ 2 h 104"/>
                  <a:gd name="T58" fmla="*/ 22 w 156"/>
                  <a:gd name="T59" fmla="*/ 2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6" h="104">
                    <a:moveTo>
                      <a:pt x="88" y="8"/>
                    </a:moveTo>
                    <a:lnTo>
                      <a:pt x="76" y="10"/>
                    </a:lnTo>
                    <a:lnTo>
                      <a:pt x="63" y="15"/>
                    </a:lnTo>
                    <a:lnTo>
                      <a:pt x="40" y="30"/>
                    </a:lnTo>
                    <a:lnTo>
                      <a:pt x="18" y="45"/>
                    </a:lnTo>
                    <a:lnTo>
                      <a:pt x="8" y="49"/>
                    </a:lnTo>
                    <a:lnTo>
                      <a:pt x="0" y="51"/>
                    </a:lnTo>
                    <a:lnTo>
                      <a:pt x="0" y="61"/>
                    </a:lnTo>
                    <a:lnTo>
                      <a:pt x="1" y="70"/>
                    </a:lnTo>
                    <a:lnTo>
                      <a:pt x="4" y="78"/>
                    </a:lnTo>
                    <a:lnTo>
                      <a:pt x="6" y="85"/>
                    </a:lnTo>
                    <a:lnTo>
                      <a:pt x="12" y="95"/>
                    </a:lnTo>
                    <a:lnTo>
                      <a:pt x="21" y="102"/>
                    </a:lnTo>
                    <a:lnTo>
                      <a:pt x="31" y="104"/>
                    </a:lnTo>
                    <a:lnTo>
                      <a:pt x="43" y="104"/>
                    </a:lnTo>
                    <a:lnTo>
                      <a:pt x="55" y="100"/>
                    </a:lnTo>
                    <a:lnTo>
                      <a:pt x="68" y="95"/>
                    </a:lnTo>
                    <a:lnTo>
                      <a:pt x="83" y="88"/>
                    </a:lnTo>
                    <a:lnTo>
                      <a:pt x="96" y="79"/>
                    </a:lnTo>
                    <a:lnTo>
                      <a:pt x="121" y="59"/>
                    </a:lnTo>
                    <a:lnTo>
                      <a:pt x="132" y="48"/>
                    </a:lnTo>
                    <a:lnTo>
                      <a:pt x="142" y="37"/>
                    </a:lnTo>
                    <a:lnTo>
                      <a:pt x="151" y="27"/>
                    </a:lnTo>
                    <a:lnTo>
                      <a:pt x="156" y="17"/>
                    </a:lnTo>
                    <a:lnTo>
                      <a:pt x="144" y="0"/>
                    </a:lnTo>
                    <a:lnTo>
                      <a:pt x="128" y="1"/>
                    </a:lnTo>
                    <a:lnTo>
                      <a:pt x="111" y="3"/>
                    </a:lnTo>
                    <a:lnTo>
                      <a:pt x="98" y="7"/>
                    </a:lnTo>
                    <a:lnTo>
                      <a:pt x="93" y="8"/>
                    </a:lnTo>
                    <a:lnTo>
                      <a:pt x="88"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88" name="Freeform 21">
                <a:extLst>
                  <a:ext uri="{FF2B5EF4-FFF2-40B4-BE49-F238E27FC236}">
                    <a16:creationId xmlns:a16="http://schemas.microsoft.com/office/drawing/2014/main" id="{2D4D69F5-A620-4B6D-8A16-63C24951CBA6}"/>
                  </a:ext>
                </a:extLst>
              </p:cNvPr>
              <p:cNvSpPr>
                <a:spLocks/>
              </p:cNvSpPr>
              <p:nvPr/>
            </p:nvSpPr>
            <p:spPr bwMode="auto">
              <a:xfrm>
                <a:off x="561" y="950"/>
                <a:ext cx="106" cy="46"/>
              </a:xfrm>
              <a:custGeom>
                <a:avLst/>
                <a:gdLst>
                  <a:gd name="T0" fmla="*/ 53 w 212"/>
                  <a:gd name="T1" fmla="*/ 3 h 93"/>
                  <a:gd name="T2" fmla="*/ 50 w 212"/>
                  <a:gd name="T3" fmla="*/ 2 h 93"/>
                  <a:gd name="T4" fmla="*/ 46 w 212"/>
                  <a:gd name="T5" fmla="*/ 1 h 93"/>
                  <a:gd name="T6" fmla="*/ 42 w 212"/>
                  <a:gd name="T7" fmla="*/ 0 h 93"/>
                  <a:gd name="T8" fmla="*/ 38 w 212"/>
                  <a:gd name="T9" fmla="*/ 0 h 93"/>
                  <a:gd name="T10" fmla="*/ 33 w 212"/>
                  <a:gd name="T11" fmla="*/ 0 h 93"/>
                  <a:gd name="T12" fmla="*/ 29 w 212"/>
                  <a:gd name="T13" fmla="*/ 0 h 93"/>
                  <a:gd name="T14" fmla="*/ 25 w 212"/>
                  <a:gd name="T15" fmla="*/ 1 h 93"/>
                  <a:gd name="T16" fmla="*/ 21 w 212"/>
                  <a:gd name="T17" fmla="*/ 2 h 93"/>
                  <a:gd name="T18" fmla="*/ 16 w 212"/>
                  <a:gd name="T19" fmla="*/ 3 h 93"/>
                  <a:gd name="T20" fmla="*/ 13 w 212"/>
                  <a:gd name="T21" fmla="*/ 5 h 93"/>
                  <a:gd name="T22" fmla="*/ 9 w 212"/>
                  <a:gd name="T23" fmla="*/ 7 h 93"/>
                  <a:gd name="T24" fmla="*/ 6 w 212"/>
                  <a:gd name="T25" fmla="*/ 9 h 93"/>
                  <a:gd name="T26" fmla="*/ 4 w 212"/>
                  <a:gd name="T27" fmla="*/ 12 h 93"/>
                  <a:gd name="T28" fmla="*/ 2 w 212"/>
                  <a:gd name="T29" fmla="*/ 15 h 93"/>
                  <a:gd name="T30" fmla="*/ 1 w 212"/>
                  <a:gd name="T31" fmla="*/ 19 h 93"/>
                  <a:gd name="T32" fmla="*/ 0 w 212"/>
                  <a:gd name="T33" fmla="*/ 23 h 93"/>
                  <a:gd name="T34" fmla="*/ 7 w 212"/>
                  <a:gd name="T35" fmla="*/ 23 h 93"/>
                  <a:gd name="T36" fmla="*/ 13 w 212"/>
                  <a:gd name="T37" fmla="*/ 21 h 93"/>
                  <a:gd name="T38" fmla="*/ 27 w 212"/>
                  <a:gd name="T39" fmla="*/ 18 h 93"/>
                  <a:gd name="T40" fmla="*/ 40 w 212"/>
                  <a:gd name="T41" fmla="*/ 16 h 93"/>
                  <a:gd name="T42" fmla="*/ 47 w 212"/>
                  <a:gd name="T43" fmla="*/ 14 h 93"/>
                  <a:gd name="T44" fmla="*/ 53 w 212"/>
                  <a:gd name="T45" fmla="*/ 14 h 93"/>
                  <a:gd name="T46" fmla="*/ 53 w 212"/>
                  <a:gd name="T47" fmla="*/ 3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93">
                    <a:moveTo>
                      <a:pt x="212" y="15"/>
                    </a:moveTo>
                    <a:lnTo>
                      <a:pt x="198" y="9"/>
                    </a:lnTo>
                    <a:lnTo>
                      <a:pt x="183" y="5"/>
                    </a:lnTo>
                    <a:lnTo>
                      <a:pt x="168" y="2"/>
                    </a:lnTo>
                    <a:lnTo>
                      <a:pt x="150" y="0"/>
                    </a:lnTo>
                    <a:lnTo>
                      <a:pt x="132" y="0"/>
                    </a:lnTo>
                    <a:lnTo>
                      <a:pt x="115" y="1"/>
                    </a:lnTo>
                    <a:lnTo>
                      <a:pt x="97" y="5"/>
                    </a:lnTo>
                    <a:lnTo>
                      <a:pt x="81" y="9"/>
                    </a:lnTo>
                    <a:lnTo>
                      <a:pt x="64" y="15"/>
                    </a:lnTo>
                    <a:lnTo>
                      <a:pt x="50" y="21"/>
                    </a:lnTo>
                    <a:lnTo>
                      <a:pt x="36" y="29"/>
                    </a:lnTo>
                    <a:lnTo>
                      <a:pt x="24" y="39"/>
                    </a:lnTo>
                    <a:lnTo>
                      <a:pt x="14" y="50"/>
                    </a:lnTo>
                    <a:lnTo>
                      <a:pt x="7" y="63"/>
                    </a:lnTo>
                    <a:lnTo>
                      <a:pt x="2" y="77"/>
                    </a:lnTo>
                    <a:lnTo>
                      <a:pt x="0" y="93"/>
                    </a:lnTo>
                    <a:lnTo>
                      <a:pt x="26" y="92"/>
                    </a:lnTo>
                    <a:lnTo>
                      <a:pt x="52" y="87"/>
                    </a:lnTo>
                    <a:lnTo>
                      <a:pt x="106" y="75"/>
                    </a:lnTo>
                    <a:lnTo>
                      <a:pt x="160" y="64"/>
                    </a:lnTo>
                    <a:lnTo>
                      <a:pt x="186" y="59"/>
                    </a:lnTo>
                    <a:lnTo>
                      <a:pt x="212" y="58"/>
                    </a:lnTo>
                    <a:lnTo>
                      <a:pt x="212" y="15"/>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89" name="Freeform 22">
                <a:extLst>
                  <a:ext uri="{FF2B5EF4-FFF2-40B4-BE49-F238E27FC236}">
                    <a16:creationId xmlns:a16="http://schemas.microsoft.com/office/drawing/2014/main" id="{8861A071-2506-42A8-9DEA-9B5730BD061B}"/>
                  </a:ext>
                </a:extLst>
              </p:cNvPr>
              <p:cNvSpPr>
                <a:spLocks/>
              </p:cNvSpPr>
              <p:nvPr/>
            </p:nvSpPr>
            <p:spPr bwMode="auto">
              <a:xfrm>
                <a:off x="559" y="1120"/>
                <a:ext cx="45" cy="43"/>
              </a:xfrm>
              <a:custGeom>
                <a:avLst/>
                <a:gdLst>
                  <a:gd name="T0" fmla="*/ 9 w 89"/>
                  <a:gd name="T1" fmla="*/ 20 h 86"/>
                  <a:gd name="T2" fmla="*/ 10 w 89"/>
                  <a:gd name="T3" fmla="*/ 20 h 86"/>
                  <a:gd name="T4" fmla="*/ 11 w 89"/>
                  <a:gd name="T5" fmla="*/ 20 h 86"/>
                  <a:gd name="T6" fmla="*/ 15 w 89"/>
                  <a:gd name="T7" fmla="*/ 21 h 86"/>
                  <a:gd name="T8" fmla="*/ 19 w 89"/>
                  <a:gd name="T9" fmla="*/ 22 h 86"/>
                  <a:gd name="T10" fmla="*/ 23 w 89"/>
                  <a:gd name="T11" fmla="*/ 22 h 86"/>
                  <a:gd name="T12" fmla="*/ 23 w 89"/>
                  <a:gd name="T13" fmla="*/ 16 h 86"/>
                  <a:gd name="T14" fmla="*/ 22 w 89"/>
                  <a:gd name="T15" fmla="*/ 12 h 86"/>
                  <a:gd name="T16" fmla="*/ 21 w 89"/>
                  <a:gd name="T17" fmla="*/ 8 h 86"/>
                  <a:gd name="T18" fmla="*/ 19 w 89"/>
                  <a:gd name="T19" fmla="*/ 5 h 86"/>
                  <a:gd name="T20" fmla="*/ 17 w 89"/>
                  <a:gd name="T21" fmla="*/ 3 h 86"/>
                  <a:gd name="T22" fmla="*/ 13 w 89"/>
                  <a:gd name="T23" fmla="*/ 1 h 86"/>
                  <a:gd name="T24" fmla="*/ 9 w 89"/>
                  <a:gd name="T25" fmla="*/ 1 h 86"/>
                  <a:gd name="T26" fmla="*/ 6 w 89"/>
                  <a:gd name="T27" fmla="*/ 0 h 86"/>
                  <a:gd name="T28" fmla="*/ 4 w 89"/>
                  <a:gd name="T29" fmla="*/ 0 h 86"/>
                  <a:gd name="T30" fmla="*/ 0 w 89"/>
                  <a:gd name="T31" fmla="*/ 6 h 86"/>
                  <a:gd name="T32" fmla="*/ 1 w 89"/>
                  <a:gd name="T33" fmla="*/ 7 h 86"/>
                  <a:gd name="T34" fmla="*/ 2 w 89"/>
                  <a:gd name="T35" fmla="*/ 9 h 86"/>
                  <a:gd name="T36" fmla="*/ 5 w 89"/>
                  <a:gd name="T37" fmla="*/ 13 h 86"/>
                  <a:gd name="T38" fmla="*/ 8 w 89"/>
                  <a:gd name="T39" fmla="*/ 17 h 86"/>
                  <a:gd name="T40" fmla="*/ 9 w 89"/>
                  <a:gd name="T41" fmla="*/ 19 h 86"/>
                  <a:gd name="T42" fmla="*/ 9 w 89"/>
                  <a:gd name="T43" fmla="*/ 20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9" h="86">
                    <a:moveTo>
                      <a:pt x="34" y="77"/>
                    </a:moveTo>
                    <a:lnTo>
                      <a:pt x="39" y="78"/>
                    </a:lnTo>
                    <a:lnTo>
                      <a:pt x="43" y="79"/>
                    </a:lnTo>
                    <a:lnTo>
                      <a:pt x="57" y="81"/>
                    </a:lnTo>
                    <a:lnTo>
                      <a:pt x="73" y="85"/>
                    </a:lnTo>
                    <a:lnTo>
                      <a:pt x="89" y="86"/>
                    </a:lnTo>
                    <a:lnTo>
                      <a:pt x="89" y="63"/>
                    </a:lnTo>
                    <a:lnTo>
                      <a:pt x="86" y="45"/>
                    </a:lnTo>
                    <a:lnTo>
                      <a:pt x="81" y="30"/>
                    </a:lnTo>
                    <a:lnTo>
                      <a:pt x="75" y="19"/>
                    </a:lnTo>
                    <a:lnTo>
                      <a:pt x="65" y="10"/>
                    </a:lnTo>
                    <a:lnTo>
                      <a:pt x="52" y="4"/>
                    </a:lnTo>
                    <a:lnTo>
                      <a:pt x="34" y="1"/>
                    </a:lnTo>
                    <a:lnTo>
                      <a:pt x="24" y="0"/>
                    </a:lnTo>
                    <a:lnTo>
                      <a:pt x="13" y="0"/>
                    </a:lnTo>
                    <a:lnTo>
                      <a:pt x="0" y="21"/>
                    </a:lnTo>
                    <a:lnTo>
                      <a:pt x="1" y="28"/>
                    </a:lnTo>
                    <a:lnTo>
                      <a:pt x="6" y="34"/>
                    </a:lnTo>
                    <a:lnTo>
                      <a:pt x="17" y="51"/>
                    </a:lnTo>
                    <a:lnTo>
                      <a:pt x="29" y="67"/>
                    </a:lnTo>
                    <a:lnTo>
                      <a:pt x="33" y="73"/>
                    </a:lnTo>
                    <a:lnTo>
                      <a:pt x="34" y="7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0" name="Freeform 23">
                <a:extLst>
                  <a:ext uri="{FF2B5EF4-FFF2-40B4-BE49-F238E27FC236}">
                    <a16:creationId xmlns:a16="http://schemas.microsoft.com/office/drawing/2014/main" id="{1C9EB8C5-3082-49DB-A201-FA5506CFCEC6}"/>
                  </a:ext>
                </a:extLst>
              </p:cNvPr>
              <p:cNvSpPr>
                <a:spLocks/>
              </p:cNvSpPr>
              <p:nvPr/>
            </p:nvSpPr>
            <p:spPr bwMode="auto">
              <a:xfrm>
                <a:off x="508" y="1148"/>
                <a:ext cx="64" cy="120"/>
              </a:xfrm>
              <a:custGeom>
                <a:avLst/>
                <a:gdLst>
                  <a:gd name="T0" fmla="*/ 29 w 127"/>
                  <a:gd name="T1" fmla="*/ 37 h 240"/>
                  <a:gd name="T2" fmla="*/ 29 w 127"/>
                  <a:gd name="T3" fmla="*/ 35 h 240"/>
                  <a:gd name="T4" fmla="*/ 28 w 127"/>
                  <a:gd name="T5" fmla="*/ 33 h 240"/>
                  <a:gd name="T6" fmla="*/ 27 w 127"/>
                  <a:gd name="T7" fmla="*/ 28 h 240"/>
                  <a:gd name="T8" fmla="*/ 24 w 127"/>
                  <a:gd name="T9" fmla="*/ 22 h 240"/>
                  <a:gd name="T10" fmla="*/ 21 w 127"/>
                  <a:gd name="T11" fmla="*/ 16 h 240"/>
                  <a:gd name="T12" fmla="*/ 18 w 127"/>
                  <a:gd name="T13" fmla="*/ 11 h 240"/>
                  <a:gd name="T14" fmla="*/ 14 w 127"/>
                  <a:gd name="T15" fmla="*/ 6 h 240"/>
                  <a:gd name="T16" fmla="*/ 12 w 127"/>
                  <a:gd name="T17" fmla="*/ 4 h 240"/>
                  <a:gd name="T18" fmla="*/ 10 w 127"/>
                  <a:gd name="T19" fmla="*/ 2 h 240"/>
                  <a:gd name="T20" fmla="*/ 9 w 127"/>
                  <a:gd name="T21" fmla="*/ 1 h 240"/>
                  <a:gd name="T22" fmla="*/ 7 w 127"/>
                  <a:gd name="T23" fmla="*/ 0 h 240"/>
                  <a:gd name="T24" fmla="*/ 5 w 127"/>
                  <a:gd name="T25" fmla="*/ 0 h 240"/>
                  <a:gd name="T26" fmla="*/ 3 w 127"/>
                  <a:gd name="T27" fmla="*/ 1 h 240"/>
                  <a:gd name="T28" fmla="*/ 2 w 127"/>
                  <a:gd name="T29" fmla="*/ 2 h 240"/>
                  <a:gd name="T30" fmla="*/ 1 w 127"/>
                  <a:gd name="T31" fmla="*/ 4 h 240"/>
                  <a:gd name="T32" fmla="*/ 1 w 127"/>
                  <a:gd name="T33" fmla="*/ 7 h 240"/>
                  <a:gd name="T34" fmla="*/ 0 w 127"/>
                  <a:gd name="T35" fmla="*/ 10 h 240"/>
                  <a:gd name="T36" fmla="*/ 0 w 127"/>
                  <a:gd name="T37" fmla="*/ 16 h 240"/>
                  <a:gd name="T38" fmla="*/ 1 w 127"/>
                  <a:gd name="T39" fmla="*/ 23 h 240"/>
                  <a:gd name="T40" fmla="*/ 2 w 127"/>
                  <a:gd name="T41" fmla="*/ 30 h 240"/>
                  <a:gd name="T42" fmla="*/ 2 w 127"/>
                  <a:gd name="T43" fmla="*/ 32 h 240"/>
                  <a:gd name="T44" fmla="*/ 3 w 127"/>
                  <a:gd name="T45" fmla="*/ 35 h 240"/>
                  <a:gd name="T46" fmla="*/ 3 w 127"/>
                  <a:gd name="T47" fmla="*/ 36 h 240"/>
                  <a:gd name="T48" fmla="*/ 4 w 127"/>
                  <a:gd name="T49" fmla="*/ 37 h 240"/>
                  <a:gd name="T50" fmla="*/ 4 w 127"/>
                  <a:gd name="T51" fmla="*/ 38 h 240"/>
                  <a:gd name="T52" fmla="*/ 6 w 127"/>
                  <a:gd name="T53" fmla="*/ 39 h 240"/>
                  <a:gd name="T54" fmla="*/ 7 w 127"/>
                  <a:gd name="T55" fmla="*/ 41 h 240"/>
                  <a:gd name="T56" fmla="*/ 9 w 127"/>
                  <a:gd name="T57" fmla="*/ 43 h 240"/>
                  <a:gd name="T58" fmla="*/ 13 w 127"/>
                  <a:gd name="T59" fmla="*/ 48 h 240"/>
                  <a:gd name="T60" fmla="*/ 17 w 127"/>
                  <a:gd name="T61" fmla="*/ 53 h 240"/>
                  <a:gd name="T62" fmla="*/ 19 w 127"/>
                  <a:gd name="T63" fmla="*/ 55 h 240"/>
                  <a:gd name="T64" fmla="*/ 21 w 127"/>
                  <a:gd name="T65" fmla="*/ 57 h 240"/>
                  <a:gd name="T66" fmla="*/ 24 w 127"/>
                  <a:gd name="T67" fmla="*/ 59 h 240"/>
                  <a:gd name="T68" fmla="*/ 26 w 127"/>
                  <a:gd name="T69" fmla="*/ 60 h 240"/>
                  <a:gd name="T70" fmla="*/ 28 w 127"/>
                  <a:gd name="T71" fmla="*/ 60 h 240"/>
                  <a:gd name="T72" fmla="*/ 29 w 127"/>
                  <a:gd name="T73" fmla="*/ 60 h 240"/>
                  <a:gd name="T74" fmla="*/ 30 w 127"/>
                  <a:gd name="T75" fmla="*/ 59 h 240"/>
                  <a:gd name="T76" fmla="*/ 31 w 127"/>
                  <a:gd name="T77" fmla="*/ 56 h 240"/>
                  <a:gd name="T78" fmla="*/ 32 w 127"/>
                  <a:gd name="T79" fmla="*/ 55 h 240"/>
                  <a:gd name="T80" fmla="*/ 32 w 127"/>
                  <a:gd name="T81" fmla="*/ 52 h 240"/>
                  <a:gd name="T82" fmla="*/ 32 w 127"/>
                  <a:gd name="T83" fmla="*/ 50 h 240"/>
                  <a:gd name="T84" fmla="*/ 31 w 127"/>
                  <a:gd name="T85" fmla="*/ 47 h 240"/>
                  <a:gd name="T86" fmla="*/ 31 w 127"/>
                  <a:gd name="T87" fmla="*/ 43 h 240"/>
                  <a:gd name="T88" fmla="*/ 30 w 127"/>
                  <a:gd name="T89" fmla="*/ 40 h 240"/>
                  <a:gd name="T90" fmla="*/ 29 w 127"/>
                  <a:gd name="T91" fmla="*/ 38 h 240"/>
                  <a:gd name="T92" fmla="*/ 29 w 127"/>
                  <a:gd name="T93" fmla="*/ 37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 h="240">
                    <a:moveTo>
                      <a:pt x="115" y="146"/>
                    </a:moveTo>
                    <a:lnTo>
                      <a:pt x="114" y="139"/>
                    </a:lnTo>
                    <a:lnTo>
                      <a:pt x="112" y="130"/>
                    </a:lnTo>
                    <a:lnTo>
                      <a:pt x="105" y="110"/>
                    </a:lnTo>
                    <a:lnTo>
                      <a:pt x="95" y="87"/>
                    </a:lnTo>
                    <a:lnTo>
                      <a:pt x="83" y="63"/>
                    </a:lnTo>
                    <a:lnTo>
                      <a:pt x="69" y="41"/>
                    </a:lnTo>
                    <a:lnTo>
                      <a:pt x="55" y="22"/>
                    </a:lnTo>
                    <a:lnTo>
                      <a:pt x="47" y="14"/>
                    </a:lnTo>
                    <a:lnTo>
                      <a:pt x="39" y="7"/>
                    </a:lnTo>
                    <a:lnTo>
                      <a:pt x="33" y="3"/>
                    </a:lnTo>
                    <a:lnTo>
                      <a:pt x="26" y="0"/>
                    </a:lnTo>
                    <a:lnTo>
                      <a:pt x="18" y="0"/>
                    </a:lnTo>
                    <a:lnTo>
                      <a:pt x="12" y="2"/>
                    </a:lnTo>
                    <a:lnTo>
                      <a:pt x="7" y="7"/>
                    </a:lnTo>
                    <a:lnTo>
                      <a:pt x="3" y="16"/>
                    </a:lnTo>
                    <a:lnTo>
                      <a:pt x="1" y="26"/>
                    </a:lnTo>
                    <a:lnTo>
                      <a:pt x="0" y="39"/>
                    </a:lnTo>
                    <a:lnTo>
                      <a:pt x="0" y="64"/>
                    </a:lnTo>
                    <a:lnTo>
                      <a:pt x="2" y="92"/>
                    </a:lnTo>
                    <a:lnTo>
                      <a:pt x="5" y="118"/>
                    </a:lnTo>
                    <a:lnTo>
                      <a:pt x="7" y="128"/>
                    </a:lnTo>
                    <a:lnTo>
                      <a:pt x="10" y="137"/>
                    </a:lnTo>
                    <a:lnTo>
                      <a:pt x="12" y="142"/>
                    </a:lnTo>
                    <a:lnTo>
                      <a:pt x="13" y="146"/>
                    </a:lnTo>
                    <a:lnTo>
                      <a:pt x="16" y="149"/>
                    </a:lnTo>
                    <a:lnTo>
                      <a:pt x="21" y="155"/>
                    </a:lnTo>
                    <a:lnTo>
                      <a:pt x="27" y="161"/>
                    </a:lnTo>
                    <a:lnTo>
                      <a:pt x="34" y="170"/>
                    </a:lnTo>
                    <a:lnTo>
                      <a:pt x="49" y="190"/>
                    </a:lnTo>
                    <a:lnTo>
                      <a:pt x="67" y="210"/>
                    </a:lnTo>
                    <a:lnTo>
                      <a:pt x="76" y="219"/>
                    </a:lnTo>
                    <a:lnTo>
                      <a:pt x="84" y="227"/>
                    </a:lnTo>
                    <a:lnTo>
                      <a:pt x="93" y="234"/>
                    </a:lnTo>
                    <a:lnTo>
                      <a:pt x="101" y="237"/>
                    </a:lnTo>
                    <a:lnTo>
                      <a:pt x="109" y="240"/>
                    </a:lnTo>
                    <a:lnTo>
                      <a:pt x="114" y="237"/>
                    </a:lnTo>
                    <a:lnTo>
                      <a:pt x="120" y="233"/>
                    </a:lnTo>
                    <a:lnTo>
                      <a:pt x="124" y="223"/>
                    </a:lnTo>
                    <a:lnTo>
                      <a:pt x="126" y="218"/>
                    </a:lnTo>
                    <a:lnTo>
                      <a:pt x="127" y="208"/>
                    </a:lnTo>
                    <a:lnTo>
                      <a:pt x="126" y="197"/>
                    </a:lnTo>
                    <a:lnTo>
                      <a:pt x="124" y="185"/>
                    </a:lnTo>
                    <a:lnTo>
                      <a:pt x="121" y="171"/>
                    </a:lnTo>
                    <a:lnTo>
                      <a:pt x="117" y="160"/>
                    </a:lnTo>
                    <a:lnTo>
                      <a:pt x="115" y="151"/>
                    </a:lnTo>
                    <a:lnTo>
                      <a:pt x="115" y="14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1" name="Freeform 24">
                <a:extLst>
                  <a:ext uri="{FF2B5EF4-FFF2-40B4-BE49-F238E27FC236}">
                    <a16:creationId xmlns:a16="http://schemas.microsoft.com/office/drawing/2014/main" id="{F8278ED4-494A-4C7A-83B8-7433312DD2F6}"/>
                  </a:ext>
                </a:extLst>
              </p:cNvPr>
              <p:cNvSpPr>
                <a:spLocks/>
              </p:cNvSpPr>
              <p:nvPr/>
            </p:nvSpPr>
            <p:spPr bwMode="auto">
              <a:xfrm>
                <a:off x="404" y="1231"/>
                <a:ext cx="47" cy="98"/>
              </a:xfrm>
              <a:custGeom>
                <a:avLst/>
                <a:gdLst>
                  <a:gd name="T0" fmla="*/ 24 w 94"/>
                  <a:gd name="T1" fmla="*/ 19 h 196"/>
                  <a:gd name="T2" fmla="*/ 24 w 94"/>
                  <a:gd name="T3" fmla="*/ 15 h 196"/>
                  <a:gd name="T4" fmla="*/ 24 w 94"/>
                  <a:gd name="T5" fmla="*/ 12 h 196"/>
                  <a:gd name="T6" fmla="*/ 23 w 94"/>
                  <a:gd name="T7" fmla="*/ 9 h 196"/>
                  <a:gd name="T8" fmla="*/ 23 w 94"/>
                  <a:gd name="T9" fmla="*/ 6 h 196"/>
                  <a:gd name="T10" fmla="*/ 22 w 94"/>
                  <a:gd name="T11" fmla="*/ 4 h 196"/>
                  <a:gd name="T12" fmla="*/ 21 w 94"/>
                  <a:gd name="T13" fmla="*/ 3 h 196"/>
                  <a:gd name="T14" fmla="*/ 20 w 94"/>
                  <a:gd name="T15" fmla="*/ 2 h 196"/>
                  <a:gd name="T16" fmla="*/ 19 w 94"/>
                  <a:gd name="T17" fmla="*/ 1 h 196"/>
                  <a:gd name="T18" fmla="*/ 17 w 94"/>
                  <a:gd name="T19" fmla="*/ 1 h 196"/>
                  <a:gd name="T20" fmla="*/ 16 w 94"/>
                  <a:gd name="T21" fmla="*/ 0 h 196"/>
                  <a:gd name="T22" fmla="*/ 15 w 94"/>
                  <a:gd name="T23" fmla="*/ 1 h 196"/>
                  <a:gd name="T24" fmla="*/ 14 w 94"/>
                  <a:gd name="T25" fmla="*/ 1 h 196"/>
                  <a:gd name="T26" fmla="*/ 11 w 94"/>
                  <a:gd name="T27" fmla="*/ 3 h 196"/>
                  <a:gd name="T28" fmla="*/ 8 w 94"/>
                  <a:gd name="T29" fmla="*/ 6 h 196"/>
                  <a:gd name="T30" fmla="*/ 6 w 94"/>
                  <a:gd name="T31" fmla="*/ 10 h 196"/>
                  <a:gd name="T32" fmla="*/ 4 w 94"/>
                  <a:gd name="T33" fmla="*/ 15 h 196"/>
                  <a:gd name="T34" fmla="*/ 2 w 94"/>
                  <a:gd name="T35" fmla="*/ 20 h 196"/>
                  <a:gd name="T36" fmla="*/ 1 w 94"/>
                  <a:gd name="T37" fmla="*/ 25 h 196"/>
                  <a:gd name="T38" fmla="*/ 0 w 94"/>
                  <a:gd name="T39" fmla="*/ 30 h 196"/>
                  <a:gd name="T40" fmla="*/ 1 w 94"/>
                  <a:gd name="T41" fmla="*/ 35 h 196"/>
                  <a:gd name="T42" fmla="*/ 2 w 94"/>
                  <a:gd name="T43" fmla="*/ 40 h 196"/>
                  <a:gd name="T44" fmla="*/ 3 w 94"/>
                  <a:gd name="T45" fmla="*/ 43 h 196"/>
                  <a:gd name="T46" fmla="*/ 5 w 94"/>
                  <a:gd name="T47" fmla="*/ 45 h 196"/>
                  <a:gd name="T48" fmla="*/ 6 w 94"/>
                  <a:gd name="T49" fmla="*/ 46 h 196"/>
                  <a:gd name="T50" fmla="*/ 7 w 94"/>
                  <a:gd name="T51" fmla="*/ 47 h 196"/>
                  <a:gd name="T52" fmla="*/ 9 w 94"/>
                  <a:gd name="T53" fmla="*/ 49 h 196"/>
                  <a:gd name="T54" fmla="*/ 11 w 94"/>
                  <a:gd name="T55" fmla="*/ 49 h 196"/>
                  <a:gd name="T56" fmla="*/ 12 w 94"/>
                  <a:gd name="T57" fmla="*/ 49 h 196"/>
                  <a:gd name="T58" fmla="*/ 14 w 94"/>
                  <a:gd name="T59" fmla="*/ 48 h 196"/>
                  <a:gd name="T60" fmla="*/ 16 w 94"/>
                  <a:gd name="T61" fmla="*/ 46 h 196"/>
                  <a:gd name="T62" fmla="*/ 17 w 94"/>
                  <a:gd name="T63" fmla="*/ 43 h 196"/>
                  <a:gd name="T64" fmla="*/ 18 w 94"/>
                  <a:gd name="T65" fmla="*/ 40 h 196"/>
                  <a:gd name="T66" fmla="*/ 21 w 94"/>
                  <a:gd name="T67" fmla="*/ 34 h 196"/>
                  <a:gd name="T68" fmla="*/ 23 w 94"/>
                  <a:gd name="T69" fmla="*/ 28 h 196"/>
                  <a:gd name="T70" fmla="*/ 23 w 94"/>
                  <a:gd name="T71" fmla="*/ 25 h 196"/>
                  <a:gd name="T72" fmla="*/ 24 w 94"/>
                  <a:gd name="T73" fmla="*/ 23 h 196"/>
                  <a:gd name="T74" fmla="*/ 24 w 94"/>
                  <a:gd name="T75" fmla="*/ 21 h 196"/>
                  <a:gd name="T76" fmla="*/ 24 w 94"/>
                  <a:gd name="T77" fmla="*/ 19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4" h="196">
                    <a:moveTo>
                      <a:pt x="94" y="76"/>
                    </a:moveTo>
                    <a:lnTo>
                      <a:pt x="94" y="60"/>
                    </a:lnTo>
                    <a:lnTo>
                      <a:pt x="93" y="45"/>
                    </a:lnTo>
                    <a:lnTo>
                      <a:pt x="91" y="34"/>
                    </a:lnTo>
                    <a:lnTo>
                      <a:pt x="89" y="24"/>
                    </a:lnTo>
                    <a:lnTo>
                      <a:pt x="86" y="16"/>
                    </a:lnTo>
                    <a:lnTo>
                      <a:pt x="81" y="10"/>
                    </a:lnTo>
                    <a:lnTo>
                      <a:pt x="78" y="5"/>
                    </a:lnTo>
                    <a:lnTo>
                      <a:pt x="74" y="2"/>
                    </a:lnTo>
                    <a:lnTo>
                      <a:pt x="68" y="1"/>
                    </a:lnTo>
                    <a:lnTo>
                      <a:pt x="64" y="0"/>
                    </a:lnTo>
                    <a:lnTo>
                      <a:pt x="58" y="1"/>
                    </a:lnTo>
                    <a:lnTo>
                      <a:pt x="53" y="4"/>
                    </a:lnTo>
                    <a:lnTo>
                      <a:pt x="42" y="12"/>
                    </a:lnTo>
                    <a:lnTo>
                      <a:pt x="31" y="24"/>
                    </a:lnTo>
                    <a:lnTo>
                      <a:pt x="21" y="39"/>
                    </a:lnTo>
                    <a:lnTo>
                      <a:pt x="13" y="57"/>
                    </a:lnTo>
                    <a:lnTo>
                      <a:pt x="6" y="77"/>
                    </a:lnTo>
                    <a:lnTo>
                      <a:pt x="2" y="97"/>
                    </a:lnTo>
                    <a:lnTo>
                      <a:pt x="0" y="118"/>
                    </a:lnTo>
                    <a:lnTo>
                      <a:pt x="2" y="139"/>
                    </a:lnTo>
                    <a:lnTo>
                      <a:pt x="8" y="159"/>
                    </a:lnTo>
                    <a:lnTo>
                      <a:pt x="12" y="169"/>
                    </a:lnTo>
                    <a:lnTo>
                      <a:pt x="19" y="178"/>
                    </a:lnTo>
                    <a:lnTo>
                      <a:pt x="22" y="184"/>
                    </a:lnTo>
                    <a:lnTo>
                      <a:pt x="26" y="188"/>
                    </a:lnTo>
                    <a:lnTo>
                      <a:pt x="34" y="195"/>
                    </a:lnTo>
                    <a:lnTo>
                      <a:pt x="41" y="196"/>
                    </a:lnTo>
                    <a:lnTo>
                      <a:pt x="48" y="194"/>
                    </a:lnTo>
                    <a:lnTo>
                      <a:pt x="55" y="189"/>
                    </a:lnTo>
                    <a:lnTo>
                      <a:pt x="61" y="182"/>
                    </a:lnTo>
                    <a:lnTo>
                      <a:pt x="67" y="172"/>
                    </a:lnTo>
                    <a:lnTo>
                      <a:pt x="72" y="160"/>
                    </a:lnTo>
                    <a:lnTo>
                      <a:pt x="81" y="136"/>
                    </a:lnTo>
                    <a:lnTo>
                      <a:pt x="89" y="110"/>
                    </a:lnTo>
                    <a:lnTo>
                      <a:pt x="91" y="99"/>
                    </a:lnTo>
                    <a:lnTo>
                      <a:pt x="93" y="89"/>
                    </a:lnTo>
                    <a:lnTo>
                      <a:pt x="94" y="81"/>
                    </a:lnTo>
                    <a:lnTo>
                      <a:pt x="94" y="7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2" name="Freeform 25">
                <a:extLst>
                  <a:ext uri="{FF2B5EF4-FFF2-40B4-BE49-F238E27FC236}">
                    <a16:creationId xmlns:a16="http://schemas.microsoft.com/office/drawing/2014/main" id="{A5110C03-AA66-46B3-AAAD-E1A1E96E9EC9}"/>
                  </a:ext>
                </a:extLst>
              </p:cNvPr>
              <p:cNvSpPr>
                <a:spLocks/>
              </p:cNvSpPr>
              <p:nvPr/>
            </p:nvSpPr>
            <p:spPr bwMode="auto">
              <a:xfrm>
                <a:off x="339" y="1159"/>
                <a:ext cx="51" cy="73"/>
              </a:xfrm>
              <a:custGeom>
                <a:avLst/>
                <a:gdLst>
                  <a:gd name="T0" fmla="*/ 26 w 102"/>
                  <a:gd name="T1" fmla="*/ 18 h 146"/>
                  <a:gd name="T2" fmla="*/ 26 w 102"/>
                  <a:gd name="T3" fmla="*/ 14 h 146"/>
                  <a:gd name="T4" fmla="*/ 25 w 102"/>
                  <a:gd name="T5" fmla="*/ 10 h 146"/>
                  <a:gd name="T6" fmla="*/ 25 w 102"/>
                  <a:gd name="T7" fmla="*/ 7 h 146"/>
                  <a:gd name="T8" fmla="*/ 24 w 102"/>
                  <a:gd name="T9" fmla="*/ 5 h 146"/>
                  <a:gd name="T10" fmla="*/ 22 w 102"/>
                  <a:gd name="T11" fmla="*/ 3 h 146"/>
                  <a:gd name="T12" fmla="*/ 21 w 102"/>
                  <a:gd name="T13" fmla="*/ 0 h 146"/>
                  <a:gd name="T14" fmla="*/ 18 w 102"/>
                  <a:gd name="T15" fmla="*/ 1 h 146"/>
                  <a:gd name="T16" fmla="*/ 16 w 102"/>
                  <a:gd name="T17" fmla="*/ 2 h 146"/>
                  <a:gd name="T18" fmla="*/ 14 w 102"/>
                  <a:gd name="T19" fmla="*/ 3 h 146"/>
                  <a:gd name="T20" fmla="*/ 12 w 102"/>
                  <a:gd name="T21" fmla="*/ 4 h 146"/>
                  <a:gd name="T22" fmla="*/ 12 w 102"/>
                  <a:gd name="T23" fmla="*/ 4 h 146"/>
                  <a:gd name="T24" fmla="*/ 12 w 102"/>
                  <a:gd name="T25" fmla="*/ 6 h 146"/>
                  <a:gd name="T26" fmla="*/ 10 w 102"/>
                  <a:gd name="T27" fmla="*/ 9 h 146"/>
                  <a:gd name="T28" fmla="*/ 8 w 102"/>
                  <a:gd name="T29" fmla="*/ 13 h 146"/>
                  <a:gd name="T30" fmla="*/ 6 w 102"/>
                  <a:gd name="T31" fmla="*/ 18 h 146"/>
                  <a:gd name="T32" fmla="*/ 4 w 102"/>
                  <a:gd name="T33" fmla="*/ 22 h 146"/>
                  <a:gd name="T34" fmla="*/ 2 w 102"/>
                  <a:gd name="T35" fmla="*/ 26 h 146"/>
                  <a:gd name="T36" fmla="*/ 1 w 102"/>
                  <a:gd name="T37" fmla="*/ 30 h 146"/>
                  <a:gd name="T38" fmla="*/ 1 w 102"/>
                  <a:gd name="T39" fmla="*/ 31 h 146"/>
                  <a:gd name="T40" fmla="*/ 0 w 102"/>
                  <a:gd name="T41" fmla="*/ 32 h 146"/>
                  <a:gd name="T42" fmla="*/ 4 w 102"/>
                  <a:gd name="T43" fmla="*/ 37 h 146"/>
                  <a:gd name="T44" fmla="*/ 8 w 102"/>
                  <a:gd name="T45" fmla="*/ 37 h 146"/>
                  <a:gd name="T46" fmla="*/ 12 w 102"/>
                  <a:gd name="T47" fmla="*/ 36 h 146"/>
                  <a:gd name="T48" fmla="*/ 16 w 102"/>
                  <a:gd name="T49" fmla="*/ 35 h 146"/>
                  <a:gd name="T50" fmla="*/ 19 w 102"/>
                  <a:gd name="T51" fmla="*/ 34 h 146"/>
                  <a:gd name="T52" fmla="*/ 22 w 102"/>
                  <a:gd name="T53" fmla="*/ 31 h 146"/>
                  <a:gd name="T54" fmla="*/ 24 w 102"/>
                  <a:gd name="T55" fmla="*/ 28 h 146"/>
                  <a:gd name="T56" fmla="*/ 25 w 102"/>
                  <a:gd name="T57" fmla="*/ 26 h 146"/>
                  <a:gd name="T58" fmla="*/ 25 w 102"/>
                  <a:gd name="T59" fmla="*/ 23 h 146"/>
                  <a:gd name="T60" fmla="*/ 26 w 102"/>
                  <a:gd name="T61" fmla="*/ 21 h 146"/>
                  <a:gd name="T62" fmla="*/ 26 w 102"/>
                  <a:gd name="T63" fmla="*/ 18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 h="146">
                    <a:moveTo>
                      <a:pt x="102" y="69"/>
                    </a:moveTo>
                    <a:lnTo>
                      <a:pt x="102" y="53"/>
                    </a:lnTo>
                    <a:lnTo>
                      <a:pt x="99" y="37"/>
                    </a:lnTo>
                    <a:lnTo>
                      <a:pt x="97" y="28"/>
                    </a:lnTo>
                    <a:lnTo>
                      <a:pt x="94" y="19"/>
                    </a:lnTo>
                    <a:lnTo>
                      <a:pt x="88" y="10"/>
                    </a:lnTo>
                    <a:lnTo>
                      <a:pt x="81" y="0"/>
                    </a:lnTo>
                    <a:lnTo>
                      <a:pt x="72" y="2"/>
                    </a:lnTo>
                    <a:lnTo>
                      <a:pt x="64" y="6"/>
                    </a:lnTo>
                    <a:lnTo>
                      <a:pt x="56" y="11"/>
                    </a:lnTo>
                    <a:lnTo>
                      <a:pt x="47" y="13"/>
                    </a:lnTo>
                    <a:lnTo>
                      <a:pt x="46" y="16"/>
                    </a:lnTo>
                    <a:lnTo>
                      <a:pt x="45" y="21"/>
                    </a:lnTo>
                    <a:lnTo>
                      <a:pt x="40" y="34"/>
                    </a:lnTo>
                    <a:lnTo>
                      <a:pt x="32" y="51"/>
                    </a:lnTo>
                    <a:lnTo>
                      <a:pt x="23" y="69"/>
                    </a:lnTo>
                    <a:lnTo>
                      <a:pt x="15" y="87"/>
                    </a:lnTo>
                    <a:lnTo>
                      <a:pt x="8" y="104"/>
                    </a:lnTo>
                    <a:lnTo>
                      <a:pt x="2" y="117"/>
                    </a:lnTo>
                    <a:lnTo>
                      <a:pt x="1" y="121"/>
                    </a:lnTo>
                    <a:lnTo>
                      <a:pt x="0" y="125"/>
                    </a:lnTo>
                    <a:lnTo>
                      <a:pt x="13" y="146"/>
                    </a:lnTo>
                    <a:lnTo>
                      <a:pt x="31" y="146"/>
                    </a:lnTo>
                    <a:lnTo>
                      <a:pt x="47" y="144"/>
                    </a:lnTo>
                    <a:lnTo>
                      <a:pt x="62" y="140"/>
                    </a:lnTo>
                    <a:lnTo>
                      <a:pt x="75" y="134"/>
                    </a:lnTo>
                    <a:lnTo>
                      <a:pt x="86" y="124"/>
                    </a:lnTo>
                    <a:lnTo>
                      <a:pt x="95" y="110"/>
                    </a:lnTo>
                    <a:lnTo>
                      <a:pt x="98" y="101"/>
                    </a:lnTo>
                    <a:lnTo>
                      <a:pt x="100" y="92"/>
                    </a:lnTo>
                    <a:lnTo>
                      <a:pt x="101" y="81"/>
                    </a:lnTo>
                    <a:lnTo>
                      <a:pt x="102" y="6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3" name="Freeform 26">
                <a:extLst>
                  <a:ext uri="{FF2B5EF4-FFF2-40B4-BE49-F238E27FC236}">
                    <a16:creationId xmlns:a16="http://schemas.microsoft.com/office/drawing/2014/main" id="{879D13E1-871E-4208-BD7F-CB2EBECA9A62}"/>
                  </a:ext>
                </a:extLst>
              </p:cNvPr>
              <p:cNvSpPr>
                <a:spLocks/>
              </p:cNvSpPr>
              <p:nvPr/>
            </p:nvSpPr>
            <p:spPr bwMode="auto">
              <a:xfrm>
                <a:off x="206" y="1108"/>
                <a:ext cx="140" cy="154"/>
              </a:xfrm>
              <a:custGeom>
                <a:avLst/>
                <a:gdLst>
                  <a:gd name="T0" fmla="*/ 70 w 279"/>
                  <a:gd name="T1" fmla="*/ 17 h 308"/>
                  <a:gd name="T2" fmla="*/ 70 w 279"/>
                  <a:gd name="T3" fmla="*/ 14 h 308"/>
                  <a:gd name="T4" fmla="*/ 70 w 279"/>
                  <a:gd name="T5" fmla="*/ 10 h 308"/>
                  <a:gd name="T6" fmla="*/ 69 w 279"/>
                  <a:gd name="T7" fmla="*/ 8 h 308"/>
                  <a:gd name="T8" fmla="*/ 68 w 279"/>
                  <a:gd name="T9" fmla="*/ 5 h 308"/>
                  <a:gd name="T10" fmla="*/ 67 w 279"/>
                  <a:gd name="T11" fmla="*/ 3 h 308"/>
                  <a:gd name="T12" fmla="*/ 66 w 279"/>
                  <a:gd name="T13" fmla="*/ 2 h 308"/>
                  <a:gd name="T14" fmla="*/ 65 w 279"/>
                  <a:gd name="T15" fmla="*/ 1 h 308"/>
                  <a:gd name="T16" fmla="*/ 63 w 279"/>
                  <a:gd name="T17" fmla="*/ 1 h 308"/>
                  <a:gd name="T18" fmla="*/ 62 w 279"/>
                  <a:gd name="T19" fmla="*/ 0 h 308"/>
                  <a:gd name="T20" fmla="*/ 60 w 279"/>
                  <a:gd name="T21" fmla="*/ 1 h 308"/>
                  <a:gd name="T22" fmla="*/ 56 w 279"/>
                  <a:gd name="T23" fmla="*/ 2 h 308"/>
                  <a:gd name="T24" fmla="*/ 52 w 279"/>
                  <a:gd name="T25" fmla="*/ 4 h 308"/>
                  <a:gd name="T26" fmla="*/ 48 w 279"/>
                  <a:gd name="T27" fmla="*/ 7 h 308"/>
                  <a:gd name="T28" fmla="*/ 43 w 279"/>
                  <a:gd name="T29" fmla="*/ 10 h 308"/>
                  <a:gd name="T30" fmla="*/ 39 w 279"/>
                  <a:gd name="T31" fmla="*/ 14 h 308"/>
                  <a:gd name="T32" fmla="*/ 30 w 279"/>
                  <a:gd name="T33" fmla="*/ 23 h 308"/>
                  <a:gd name="T34" fmla="*/ 26 w 279"/>
                  <a:gd name="T35" fmla="*/ 27 h 308"/>
                  <a:gd name="T36" fmla="*/ 23 w 279"/>
                  <a:gd name="T37" fmla="*/ 31 h 308"/>
                  <a:gd name="T38" fmla="*/ 20 w 279"/>
                  <a:gd name="T39" fmla="*/ 34 h 308"/>
                  <a:gd name="T40" fmla="*/ 17 w 279"/>
                  <a:gd name="T41" fmla="*/ 37 h 308"/>
                  <a:gd name="T42" fmla="*/ 14 w 279"/>
                  <a:gd name="T43" fmla="*/ 40 h 308"/>
                  <a:gd name="T44" fmla="*/ 11 w 279"/>
                  <a:gd name="T45" fmla="*/ 44 h 308"/>
                  <a:gd name="T46" fmla="*/ 8 w 279"/>
                  <a:gd name="T47" fmla="*/ 49 h 308"/>
                  <a:gd name="T48" fmla="*/ 6 w 279"/>
                  <a:gd name="T49" fmla="*/ 53 h 308"/>
                  <a:gd name="T50" fmla="*/ 3 w 279"/>
                  <a:gd name="T51" fmla="*/ 58 h 308"/>
                  <a:gd name="T52" fmla="*/ 2 w 279"/>
                  <a:gd name="T53" fmla="*/ 64 h 308"/>
                  <a:gd name="T54" fmla="*/ 1 w 279"/>
                  <a:gd name="T55" fmla="*/ 69 h 308"/>
                  <a:gd name="T56" fmla="*/ 0 w 279"/>
                  <a:gd name="T57" fmla="*/ 74 h 308"/>
                  <a:gd name="T58" fmla="*/ 2 w 279"/>
                  <a:gd name="T59" fmla="*/ 75 h 308"/>
                  <a:gd name="T60" fmla="*/ 4 w 279"/>
                  <a:gd name="T61" fmla="*/ 76 h 308"/>
                  <a:gd name="T62" fmla="*/ 6 w 279"/>
                  <a:gd name="T63" fmla="*/ 77 h 308"/>
                  <a:gd name="T64" fmla="*/ 9 w 279"/>
                  <a:gd name="T65" fmla="*/ 77 h 308"/>
                  <a:gd name="T66" fmla="*/ 12 w 279"/>
                  <a:gd name="T67" fmla="*/ 75 h 308"/>
                  <a:gd name="T68" fmla="*/ 16 w 279"/>
                  <a:gd name="T69" fmla="*/ 73 h 308"/>
                  <a:gd name="T70" fmla="*/ 20 w 279"/>
                  <a:gd name="T71" fmla="*/ 70 h 308"/>
                  <a:gd name="T72" fmla="*/ 24 w 279"/>
                  <a:gd name="T73" fmla="*/ 67 h 308"/>
                  <a:gd name="T74" fmla="*/ 28 w 279"/>
                  <a:gd name="T75" fmla="*/ 63 h 308"/>
                  <a:gd name="T76" fmla="*/ 32 w 279"/>
                  <a:gd name="T77" fmla="*/ 59 h 308"/>
                  <a:gd name="T78" fmla="*/ 40 w 279"/>
                  <a:gd name="T79" fmla="*/ 51 h 308"/>
                  <a:gd name="T80" fmla="*/ 56 w 279"/>
                  <a:gd name="T81" fmla="*/ 33 h 308"/>
                  <a:gd name="T82" fmla="*/ 63 w 279"/>
                  <a:gd name="T83" fmla="*/ 24 h 308"/>
                  <a:gd name="T84" fmla="*/ 67 w 279"/>
                  <a:gd name="T85" fmla="*/ 21 h 308"/>
                  <a:gd name="T86" fmla="*/ 70 w 279"/>
                  <a:gd name="T87" fmla="*/ 17 h 3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9" h="308">
                    <a:moveTo>
                      <a:pt x="279" y="68"/>
                    </a:moveTo>
                    <a:lnTo>
                      <a:pt x="278" y="53"/>
                    </a:lnTo>
                    <a:lnTo>
                      <a:pt x="277" y="40"/>
                    </a:lnTo>
                    <a:lnTo>
                      <a:pt x="275" y="29"/>
                    </a:lnTo>
                    <a:lnTo>
                      <a:pt x="272" y="20"/>
                    </a:lnTo>
                    <a:lnTo>
                      <a:pt x="267" y="12"/>
                    </a:lnTo>
                    <a:lnTo>
                      <a:pt x="263" y="8"/>
                    </a:lnTo>
                    <a:lnTo>
                      <a:pt x="257" y="3"/>
                    </a:lnTo>
                    <a:lnTo>
                      <a:pt x="252" y="1"/>
                    </a:lnTo>
                    <a:lnTo>
                      <a:pt x="245" y="0"/>
                    </a:lnTo>
                    <a:lnTo>
                      <a:pt x="239" y="1"/>
                    </a:lnTo>
                    <a:lnTo>
                      <a:pt x="223" y="6"/>
                    </a:lnTo>
                    <a:lnTo>
                      <a:pt x="207" y="14"/>
                    </a:lnTo>
                    <a:lnTo>
                      <a:pt x="189" y="26"/>
                    </a:lnTo>
                    <a:lnTo>
                      <a:pt x="170" y="40"/>
                    </a:lnTo>
                    <a:lnTo>
                      <a:pt x="153" y="56"/>
                    </a:lnTo>
                    <a:lnTo>
                      <a:pt x="118" y="91"/>
                    </a:lnTo>
                    <a:lnTo>
                      <a:pt x="102" y="107"/>
                    </a:lnTo>
                    <a:lnTo>
                      <a:pt x="89" y="123"/>
                    </a:lnTo>
                    <a:lnTo>
                      <a:pt x="77" y="135"/>
                    </a:lnTo>
                    <a:lnTo>
                      <a:pt x="67" y="145"/>
                    </a:lnTo>
                    <a:lnTo>
                      <a:pt x="55" y="159"/>
                    </a:lnTo>
                    <a:lnTo>
                      <a:pt x="42" y="175"/>
                    </a:lnTo>
                    <a:lnTo>
                      <a:pt x="31" y="193"/>
                    </a:lnTo>
                    <a:lnTo>
                      <a:pt x="21" y="212"/>
                    </a:lnTo>
                    <a:lnTo>
                      <a:pt x="12" y="232"/>
                    </a:lnTo>
                    <a:lnTo>
                      <a:pt x="5" y="254"/>
                    </a:lnTo>
                    <a:lnTo>
                      <a:pt x="1" y="275"/>
                    </a:lnTo>
                    <a:lnTo>
                      <a:pt x="0" y="296"/>
                    </a:lnTo>
                    <a:lnTo>
                      <a:pt x="6" y="297"/>
                    </a:lnTo>
                    <a:lnTo>
                      <a:pt x="14" y="302"/>
                    </a:lnTo>
                    <a:lnTo>
                      <a:pt x="24" y="306"/>
                    </a:lnTo>
                    <a:lnTo>
                      <a:pt x="33" y="308"/>
                    </a:lnTo>
                    <a:lnTo>
                      <a:pt x="47" y="300"/>
                    </a:lnTo>
                    <a:lnTo>
                      <a:pt x="63" y="290"/>
                    </a:lnTo>
                    <a:lnTo>
                      <a:pt x="78" y="279"/>
                    </a:lnTo>
                    <a:lnTo>
                      <a:pt x="94" y="266"/>
                    </a:lnTo>
                    <a:lnTo>
                      <a:pt x="110" y="251"/>
                    </a:lnTo>
                    <a:lnTo>
                      <a:pt x="126" y="236"/>
                    </a:lnTo>
                    <a:lnTo>
                      <a:pt x="159" y="201"/>
                    </a:lnTo>
                    <a:lnTo>
                      <a:pt x="222" y="130"/>
                    </a:lnTo>
                    <a:lnTo>
                      <a:pt x="252" y="96"/>
                    </a:lnTo>
                    <a:lnTo>
                      <a:pt x="266" y="82"/>
                    </a:lnTo>
                    <a:lnTo>
                      <a:pt x="279" y="6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4" name="Freeform 27">
                <a:extLst>
                  <a:ext uri="{FF2B5EF4-FFF2-40B4-BE49-F238E27FC236}">
                    <a16:creationId xmlns:a16="http://schemas.microsoft.com/office/drawing/2014/main" id="{704250B3-602D-4BB9-A0A2-0FB5B02D83A5}"/>
                  </a:ext>
                </a:extLst>
              </p:cNvPr>
              <p:cNvSpPr>
                <a:spLocks/>
              </p:cNvSpPr>
              <p:nvPr/>
            </p:nvSpPr>
            <p:spPr bwMode="auto">
              <a:xfrm>
                <a:off x="153" y="1097"/>
                <a:ext cx="70" cy="43"/>
              </a:xfrm>
              <a:custGeom>
                <a:avLst/>
                <a:gdLst>
                  <a:gd name="T0" fmla="*/ 34 w 141"/>
                  <a:gd name="T1" fmla="*/ 3 h 86"/>
                  <a:gd name="T2" fmla="*/ 29 w 141"/>
                  <a:gd name="T3" fmla="*/ 1 h 86"/>
                  <a:gd name="T4" fmla="*/ 25 w 141"/>
                  <a:gd name="T5" fmla="*/ 0 h 86"/>
                  <a:gd name="T6" fmla="*/ 21 w 141"/>
                  <a:gd name="T7" fmla="*/ 0 h 86"/>
                  <a:gd name="T8" fmla="*/ 17 w 141"/>
                  <a:gd name="T9" fmla="*/ 1 h 86"/>
                  <a:gd name="T10" fmla="*/ 13 w 141"/>
                  <a:gd name="T11" fmla="*/ 2 h 86"/>
                  <a:gd name="T12" fmla="*/ 9 w 141"/>
                  <a:gd name="T13" fmla="*/ 4 h 86"/>
                  <a:gd name="T14" fmla="*/ 6 w 141"/>
                  <a:gd name="T15" fmla="*/ 6 h 86"/>
                  <a:gd name="T16" fmla="*/ 3 w 141"/>
                  <a:gd name="T17" fmla="*/ 8 h 86"/>
                  <a:gd name="T18" fmla="*/ 1 w 141"/>
                  <a:gd name="T19" fmla="*/ 11 h 86"/>
                  <a:gd name="T20" fmla="*/ 0 w 141"/>
                  <a:gd name="T21" fmla="*/ 13 h 86"/>
                  <a:gd name="T22" fmla="*/ 0 w 141"/>
                  <a:gd name="T23" fmla="*/ 15 h 86"/>
                  <a:gd name="T24" fmla="*/ 0 w 141"/>
                  <a:gd name="T25" fmla="*/ 17 h 86"/>
                  <a:gd name="T26" fmla="*/ 1 w 141"/>
                  <a:gd name="T27" fmla="*/ 18 h 86"/>
                  <a:gd name="T28" fmla="*/ 2 w 141"/>
                  <a:gd name="T29" fmla="*/ 19 h 86"/>
                  <a:gd name="T30" fmla="*/ 3 w 141"/>
                  <a:gd name="T31" fmla="*/ 20 h 86"/>
                  <a:gd name="T32" fmla="*/ 5 w 141"/>
                  <a:gd name="T33" fmla="*/ 21 h 86"/>
                  <a:gd name="T34" fmla="*/ 7 w 141"/>
                  <a:gd name="T35" fmla="*/ 21 h 86"/>
                  <a:gd name="T36" fmla="*/ 9 w 141"/>
                  <a:gd name="T37" fmla="*/ 22 h 86"/>
                  <a:gd name="T38" fmla="*/ 11 w 141"/>
                  <a:gd name="T39" fmla="*/ 22 h 86"/>
                  <a:gd name="T40" fmla="*/ 15 w 141"/>
                  <a:gd name="T41" fmla="*/ 22 h 86"/>
                  <a:gd name="T42" fmla="*/ 19 w 141"/>
                  <a:gd name="T43" fmla="*/ 22 h 86"/>
                  <a:gd name="T44" fmla="*/ 23 w 141"/>
                  <a:gd name="T45" fmla="*/ 20 h 86"/>
                  <a:gd name="T46" fmla="*/ 27 w 141"/>
                  <a:gd name="T47" fmla="*/ 18 h 86"/>
                  <a:gd name="T48" fmla="*/ 30 w 141"/>
                  <a:gd name="T49" fmla="*/ 16 h 86"/>
                  <a:gd name="T50" fmla="*/ 33 w 141"/>
                  <a:gd name="T51" fmla="*/ 13 h 86"/>
                  <a:gd name="T52" fmla="*/ 34 w 141"/>
                  <a:gd name="T53" fmla="*/ 12 h 86"/>
                  <a:gd name="T54" fmla="*/ 34 w 141"/>
                  <a:gd name="T55" fmla="*/ 10 h 86"/>
                  <a:gd name="T56" fmla="*/ 35 w 141"/>
                  <a:gd name="T57" fmla="*/ 8 h 86"/>
                  <a:gd name="T58" fmla="*/ 35 w 141"/>
                  <a:gd name="T59" fmla="*/ 6 h 86"/>
                  <a:gd name="T60" fmla="*/ 35 w 141"/>
                  <a:gd name="T61" fmla="*/ 5 h 86"/>
                  <a:gd name="T62" fmla="*/ 34 w 141"/>
                  <a:gd name="T63" fmla="*/ 3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86">
                    <a:moveTo>
                      <a:pt x="137" y="9"/>
                    </a:moveTo>
                    <a:lnTo>
                      <a:pt x="119" y="2"/>
                    </a:lnTo>
                    <a:lnTo>
                      <a:pt x="102" y="0"/>
                    </a:lnTo>
                    <a:lnTo>
                      <a:pt x="85" y="0"/>
                    </a:lnTo>
                    <a:lnTo>
                      <a:pt x="68" y="2"/>
                    </a:lnTo>
                    <a:lnTo>
                      <a:pt x="52" y="8"/>
                    </a:lnTo>
                    <a:lnTo>
                      <a:pt x="38" y="14"/>
                    </a:lnTo>
                    <a:lnTo>
                      <a:pt x="24" y="22"/>
                    </a:lnTo>
                    <a:lnTo>
                      <a:pt x="14" y="31"/>
                    </a:lnTo>
                    <a:lnTo>
                      <a:pt x="6" y="41"/>
                    </a:lnTo>
                    <a:lnTo>
                      <a:pt x="1" y="50"/>
                    </a:lnTo>
                    <a:lnTo>
                      <a:pt x="0" y="59"/>
                    </a:lnTo>
                    <a:lnTo>
                      <a:pt x="2" y="68"/>
                    </a:lnTo>
                    <a:lnTo>
                      <a:pt x="5" y="71"/>
                    </a:lnTo>
                    <a:lnTo>
                      <a:pt x="9" y="75"/>
                    </a:lnTo>
                    <a:lnTo>
                      <a:pt x="14" y="78"/>
                    </a:lnTo>
                    <a:lnTo>
                      <a:pt x="21" y="81"/>
                    </a:lnTo>
                    <a:lnTo>
                      <a:pt x="29" y="84"/>
                    </a:lnTo>
                    <a:lnTo>
                      <a:pt x="38" y="85"/>
                    </a:lnTo>
                    <a:lnTo>
                      <a:pt x="47" y="86"/>
                    </a:lnTo>
                    <a:lnTo>
                      <a:pt x="60" y="86"/>
                    </a:lnTo>
                    <a:lnTo>
                      <a:pt x="76" y="85"/>
                    </a:lnTo>
                    <a:lnTo>
                      <a:pt x="93" y="80"/>
                    </a:lnTo>
                    <a:lnTo>
                      <a:pt x="108" y="72"/>
                    </a:lnTo>
                    <a:lnTo>
                      <a:pt x="122" y="63"/>
                    </a:lnTo>
                    <a:lnTo>
                      <a:pt x="132" y="52"/>
                    </a:lnTo>
                    <a:lnTo>
                      <a:pt x="137" y="46"/>
                    </a:lnTo>
                    <a:lnTo>
                      <a:pt x="139" y="39"/>
                    </a:lnTo>
                    <a:lnTo>
                      <a:pt x="141" y="31"/>
                    </a:lnTo>
                    <a:lnTo>
                      <a:pt x="141" y="24"/>
                    </a:lnTo>
                    <a:lnTo>
                      <a:pt x="140" y="17"/>
                    </a:lnTo>
                    <a:lnTo>
                      <a:pt x="137" y="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5" name="Freeform 28">
                <a:extLst>
                  <a:ext uri="{FF2B5EF4-FFF2-40B4-BE49-F238E27FC236}">
                    <a16:creationId xmlns:a16="http://schemas.microsoft.com/office/drawing/2014/main" id="{CEAB5C62-1AF5-4E6E-9BE1-D39EA0BA6647}"/>
                  </a:ext>
                </a:extLst>
              </p:cNvPr>
              <p:cNvSpPr>
                <a:spLocks/>
              </p:cNvSpPr>
              <p:nvPr/>
            </p:nvSpPr>
            <p:spPr bwMode="auto">
              <a:xfrm>
                <a:off x="284" y="878"/>
                <a:ext cx="275" cy="268"/>
              </a:xfrm>
              <a:custGeom>
                <a:avLst/>
                <a:gdLst>
                  <a:gd name="T0" fmla="*/ 24 w 550"/>
                  <a:gd name="T1" fmla="*/ 70 h 536"/>
                  <a:gd name="T2" fmla="*/ 16 w 550"/>
                  <a:gd name="T3" fmla="*/ 74 h 536"/>
                  <a:gd name="T4" fmla="*/ 7 w 550"/>
                  <a:gd name="T5" fmla="*/ 81 h 536"/>
                  <a:gd name="T6" fmla="*/ 2 w 550"/>
                  <a:gd name="T7" fmla="*/ 87 h 536"/>
                  <a:gd name="T8" fmla="*/ 1 w 550"/>
                  <a:gd name="T9" fmla="*/ 92 h 536"/>
                  <a:gd name="T10" fmla="*/ 3 w 550"/>
                  <a:gd name="T11" fmla="*/ 95 h 536"/>
                  <a:gd name="T12" fmla="*/ 9 w 550"/>
                  <a:gd name="T13" fmla="*/ 94 h 536"/>
                  <a:gd name="T14" fmla="*/ 19 w 550"/>
                  <a:gd name="T15" fmla="*/ 93 h 536"/>
                  <a:gd name="T16" fmla="*/ 34 w 550"/>
                  <a:gd name="T17" fmla="*/ 92 h 536"/>
                  <a:gd name="T18" fmla="*/ 49 w 550"/>
                  <a:gd name="T19" fmla="*/ 93 h 536"/>
                  <a:gd name="T20" fmla="*/ 57 w 550"/>
                  <a:gd name="T21" fmla="*/ 94 h 536"/>
                  <a:gd name="T22" fmla="*/ 61 w 550"/>
                  <a:gd name="T23" fmla="*/ 98 h 536"/>
                  <a:gd name="T24" fmla="*/ 62 w 550"/>
                  <a:gd name="T25" fmla="*/ 100 h 536"/>
                  <a:gd name="T26" fmla="*/ 63 w 550"/>
                  <a:gd name="T27" fmla="*/ 108 h 536"/>
                  <a:gd name="T28" fmla="*/ 71 w 550"/>
                  <a:gd name="T29" fmla="*/ 127 h 536"/>
                  <a:gd name="T30" fmla="*/ 72 w 550"/>
                  <a:gd name="T31" fmla="*/ 134 h 536"/>
                  <a:gd name="T32" fmla="*/ 78 w 550"/>
                  <a:gd name="T33" fmla="*/ 134 h 536"/>
                  <a:gd name="T34" fmla="*/ 82 w 550"/>
                  <a:gd name="T35" fmla="*/ 133 h 536"/>
                  <a:gd name="T36" fmla="*/ 88 w 550"/>
                  <a:gd name="T37" fmla="*/ 128 h 536"/>
                  <a:gd name="T38" fmla="*/ 90 w 550"/>
                  <a:gd name="T39" fmla="*/ 122 h 536"/>
                  <a:gd name="T40" fmla="*/ 90 w 550"/>
                  <a:gd name="T41" fmla="*/ 108 h 536"/>
                  <a:gd name="T42" fmla="*/ 92 w 550"/>
                  <a:gd name="T43" fmla="*/ 102 h 536"/>
                  <a:gd name="T44" fmla="*/ 96 w 550"/>
                  <a:gd name="T45" fmla="*/ 98 h 536"/>
                  <a:gd name="T46" fmla="*/ 102 w 550"/>
                  <a:gd name="T47" fmla="*/ 97 h 536"/>
                  <a:gd name="T48" fmla="*/ 108 w 550"/>
                  <a:gd name="T49" fmla="*/ 97 h 536"/>
                  <a:gd name="T50" fmla="*/ 121 w 550"/>
                  <a:gd name="T51" fmla="*/ 100 h 536"/>
                  <a:gd name="T52" fmla="*/ 133 w 550"/>
                  <a:gd name="T53" fmla="*/ 103 h 536"/>
                  <a:gd name="T54" fmla="*/ 138 w 550"/>
                  <a:gd name="T55" fmla="*/ 100 h 536"/>
                  <a:gd name="T56" fmla="*/ 135 w 550"/>
                  <a:gd name="T57" fmla="*/ 92 h 536"/>
                  <a:gd name="T58" fmla="*/ 132 w 550"/>
                  <a:gd name="T59" fmla="*/ 85 h 536"/>
                  <a:gd name="T60" fmla="*/ 123 w 550"/>
                  <a:gd name="T61" fmla="*/ 74 h 536"/>
                  <a:gd name="T62" fmla="*/ 110 w 550"/>
                  <a:gd name="T63" fmla="*/ 61 h 536"/>
                  <a:gd name="T64" fmla="*/ 98 w 550"/>
                  <a:gd name="T65" fmla="*/ 50 h 536"/>
                  <a:gd name="T66" fmla="*/ 101 w 550"/>
                  <a:gd name="T67" fmla="*/ 46 h 536"/>
                  <a:gd name="T68" fmla="*/ 105 w 550"/>
                  <a:gd name="T69" fmla="*/ 40 h 536"/>
                  <a:gd name="T70" fmla="*/ 114 w 550"/>
                  <a:gd name="T71" fmla="*/ 26 h 536"/>
                  <a:gd name="T72" fmla="*/ 117 w 550"/>
                  <a:gd name="T73" fmla="*/ 19 h 536"/>
                  <a:gd name="T74" fmla="*/ 118 w 550"/>
                  <a:gd name="T75" fmla="*/ 12 h 536"/>
                  <a:gd name="T76" fmla="*/ 118 w 550"/>
                  <a:gd name="T77" fmla="*/ 5 h 536"/>
                  <a:gd name="T78" fmla="*/ 115 w 550"/>
                  <a:gd name="T79" fmla="*/ 0 h 536"/>
                  <a:gd name="T80" fmla="*/ 108 w 550"/>
                  <a:gd name="T81" fmla="*/ 4 h 536"/>
                  <a:gd name="T82" fmla="*/ 94 w 550"/>
                  <a:gd name="T83" fmla="*/ 14 h 536"/>
                  <a:gd name="T84" fmla="*/ 84 w 550"/>
                  <a:gd name="T85" fmla="*/ 20 h 536"/>
                  <a:gd name="T86" fmla="*/ 77 w 550"/>
                  <a:gd name="T87" fmla="*/ 22 h 536"/>
                  <a:gd name="T88" fmla="*/ 70 w 550"/>
                  <a:gd name="T89" fmla="*/ 22 h 536"/>
                  <a:gd name="T90" fmla="*/ 62 w 550"/>
                  <a:gd name="T91" fmla="*/ 19 h 536"/>
                  <a:gd name="T92" fmla="*/ 55 w 550"/>
                  <a:gd name="T93" fmla="*/ 12 h 536"/>
                  <a:gd name="T94" fmla="*/ 47 w 550"/>
                  <a:gd name="T95" fmla="*/ 5 h 536"/>
                  <a:gd name="T96" fmla="*/ 39 w 550"/>
                  <a:gd name="T97" fmla="*/ 2 h 536"/>
                  <a:gd name="T98" fmla="*/ 32 w 550"/>
                  <a:gd name="T99" fmla="*/ 0 h 536"/>
                  <a:gd name="T100" fmla="*/ 28 w 550"/>
                  <a:gd name="T101" fmla="*/ 3 h 536"/>
                  <a:gd name="T102" fmla="*/ 32 w 550"/>
                  <a:gd name="T103" fmla="*/ 9 h 536"/>
                  <a:gd name="T104" fmla="*/ 36 w 550"/>
                  <a:gd name="T105" fmla="*/ 16 h 536"/>
                  <a:gd name="T106" fmla="*/ 33 w 550"/>
                  <a:gd name="T107" fmla="*/ 21 h 536"/>
                  <a:gd name="T108" fmla="*/ 34 w 550"/>
                  <a:gd name="T109" fmla="*/ 27 h 536"/>
                  <a:gd name="T110" fmla="*/ 39 w 550"/>
                  <a:gd name="T111" fmla="*/ 42 h 536"/>
                  <a:gd name="T112" fmla="*/ 42 w 550"/>
                  <a:gd name="T113" fmla="*/ 54 h 536"/>
                  <a:gd name="T114" fmla="*/ 41 w 550"/>
                  <a:gd name="T115" fmla="*/ 61 h 536"/>
                  <a:gd name="T116" fmla="*/ 39 w 550"/>
                  <a:gd name="T117" fmla="*/ 66 h 536"/>
                  <a:gd name="T118" fmla="*/ 33 w 550"/>
                  <a:gd name="T119" fmla="*/ 69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0" h="536">
                    <a:moveTo>
                      <a:pt x="110" y="275"/>
                    </a:moveTo>
                    <a:lnTo>
                      <a:pt x="96" y="279"/>
                    </a:lnTo>
                    <a:lnTo>
                      <a:pt x="79" y="286"/>
                    </a:lnTo>
                    <a:lnTo>
                      <a:pt x="61" y="296"/>
                    </a:lnTo>
                    <a:lnTo>
                      <a:pt x="43" y="307"/>
                    </a:lnTo>
                    <a:lnTo>
                      <a:pt x="26" y="321"/>
                    </a:lnTo>
                    <a:lnTo>
                      <a:pt x="13" y="337"/>
                    </a:lnTo>
                    <a:lnTo>
                      <a:pt x="8" y="346"/>
                    </a:lnTo>
                    <a:lnTo>
                      <a:pt x="4" y="356"/>
                    </a:lnTo>
                    <a:lnTo>
                      <a:pt x="1" y="366"/>
                    </a:lnTo>
                    <a:lnTo>
                      <a:pt x="0" y="378"/>
                    </a:lnTo>
                    <a:lnTo>
                      <a:pt x="9" y="378"/>
                    </a:lnTo>
                    <a:lnTo>
                      <a:pt x="21" y="376"/>
                    </a:lnTo>
                    <a:lnTo>
                      <a:pt x="35" y="375"/>
                    </a:lnTo>
                    <a:lnTo>
                      <a:pt x="53" y="373"/>
                    </a:lnTo>
                    <a:lnTo>
                      <a:pt x="73" y="372"/>
                    </a:lnTo>
                    <a:lnTo>
                      <a:pt x="92" y="370"/>
                    </a:lnTo>
                    <a:lnTo>
                      <a:pt x="135" y="367"/>
                    </a:lnTo>
                    <a:lnTo>
                      <a:pt x="177" y="367"/>
                    </a:lnTo>
                    <a:lnTo>
                      <a:pt x="196" y="370"/>
                    </a:lnTo>
                    <a:lnTo>
                      <a:pt x="212" y="372"/>
                    </a:lnTo>
                    <a:lnTo>
                      <a:pt x="226" y="376"/>
                    </a:lnTo>
                    <a:lnTo>
                      <a:pt x="237" y="382"/>
                    </a:lnTo>
                    <a:lnTo>
                      <a:pt x="243" y="390"/>
                    </a:lnTo>
                    <a:lnTo>
                      <a:pt x="244" y="394"/>
                    </a:lnTo>
                    <a:lnTo>
                      <a:pt x="245" y="399"/>
                    </a:lnTo>
                    <a:lnTo>
                      <a:pt x="248" y="413"/>
                    </a:lnTo>
                    <a:lnTo>
                      <a:pt x="252" y="430"/>
                    </a:lnTo>
                    <a:lnTo>
                      <a:pt x="266" y="468"/>
                    </a:lnTo>
                    <a:lnTo>
                      <a:pt x="282" y="506"/>
                    </a:lnTo>
                    <a:lnTo>
                      <a:pt x="286" y="523"/>
                    </a:lnTo>
                    <a:lnTo>
                      <a:pt x="288" y="536"/>
                    </a:lnTo>
                    <a:lnTo>
                      <a:pt x="300" y="536"/>
                    </a:lnTo>
                    <a:lnTo>
                      <a:pt x="310" y="535"/>
                    </a:lnTo>
                    <a:lnTo>
                      <a:pt x="320" y="533"/>
                    </a:lnTo>
                    <a:lnTo>
                      <a:pt x="328" y="529"/>
                    </a:lnTo>
                    <a:lnTo>
                      <a:pt x="340" y="522"/>
                    </a:lnTo>
                    <a:lnTo>
                      <a:pt x="349" y="511"/>
                    </a:lnTo>
                    <a:lnTo>
                      <a:pt x="354" y="500"/>
                    </a:lnTo>
                    <a:lnTo>
                      <a:pt x="358" y="487"/>
                    </a:lnTo>
                    <a:lnTo>
                      <a:pt x="360" y="458"/>
                    </a:lnTo>
                    <a:lnTo>
                      <a:pt x="360" y="430"/>
                    </a:lnTo>
                    <a:lnTo>
                      <a:pt x="362" y="418"/>
                    </a:lnTo>
                    <a:lnTo>
                      <a:pt x="365" y="405"/>
                    </a:lnTo>
                    <a:lnTo>
                      <a:pt x="372" y="397"/>
                    </a:lnTo>
                    <a:lnTo>
                      <a:pt x="382" y="390"/>
                    </a:lnTo>
                    <a:lnTo>
                      <a:pt x="396" y="386"/>
                    </a:lnTo>
                    <a:lnTo>
                      <a:pt x="405" y="385"/>
                    </a:lnTo>
                    <a:lnTo>
                      <a:pt x="415" y="386"/>
                    </a:lnTo>
                    <a:lnTo>
                      <a:pt x="431" y="388"/>
                    </a:lnTo>
                    <a:lnTo>
                      <a:pt x="447" y="390"/>
                    </a:lnTo>
                    <a:lnTo>
                      <a:pt x="481" y="399"/>
                    </a:lnTo>
                    <a:lnTo>
                      <a:pt x="516" y="408"/>
                    </a:lnTo>
                    <a:lnTo>
                      <a:pt x="532" y="411"/>
                    </a:lnTo>
                    <a:lnTo>
                      <a:pt x="550" y="412"/>
                    </a:lnTo>
                    <a:lnTo>
                      <a:pt x="549" y="397"/>
                    </a:lnTo>
                    <a:lnTo>
                      <a:pt x="546" y="382"/>
                    </a:lnTo>
                    <a:lnTo>
                      <a:pt x="540" y="366"/>
                    </a:lnTo>
                    <a:lnTo>
                      <a:pt x="534" y="352"/>
                    </a:lnTo>
                    <a:lnTo>
                      <a:pt x="525" y="337"/>
                    </a:lnTo>
                    <a:lnTo>
                      <a:pt x="515" y="323"/>
                    </a:lnTo>
                    <a:lnTo>
                      <a:pt x="492" y="296"/>
                    </a:lnTo>
                    <a:lnTo>
                      <a:pt x="466" y="269"/>
                    </a:lnTo>
                    <a:lnTo>
                      <a:pt x="440" y="244"/>
                    </a:lnTo>
                    <a:lnTo>
                      <a:pt x="414" y="220"/>
                    </a:lnTo>
                    <a:lnTo>
                      <a:pt x="389" y="198"/>
                    </a:lnTo>
                    <a:lnTo>
                      <a:pt x="396" y="190"/>
                    </a:lnTo>
                    <a:lnTo>
                      <a:pt x="404" y="181"/>
                    </a:lnTo>
                    <a:lnTo>
                      <a:pt x="413" y="171"/>
                    </a:lnTo>
                    <a:lnTo>
                      <a:pt x="420" y="159"/>
                    </a:lnTo>
                    <a:lnTo>
                      <a:pt x="438" y="133"/>
                    </a:lnTo>
                    <a:lnTo>
                      <a:pt x="453" y="104"/>
                    </a:lnTo>
                    <a:lnTo>
                      <a:pt x="460" y="90"/>
                    </a:lnTo>
                    <a:lnTo>
                      <a:pt x="465" y="74"/>
                    </a:lnTo>
                    <a:lnTo>
                      <a:pt x="469" y="59"/>
                    </a:lnTo>
                    <a:lnTo>
                      <a:pt x="471" y="46"/>
                    </a:lnTo>
                    <a:lnTo>
                      <a:pt x="471" y="33"/>
                    </a:lnTo>
                    <a:lnTo>
                      <a:pt x="469" y="20"/>
                    </a:lnTo>
                    <a:lnTo>
                      <a:pt x="464" y="9"/>
                    </a:lnTo>
                    <a:lnTo>
                      <a:pt x="457" y="0"/>
                    </a:lnTo>
                    <a:lnTo>
                      <a:pt x="442" y="7"/>
                    </a:lnTo>
                    <a:lnTo>
                      <a:pt x="429" y="16"/>
                    </a:lnTo>
                    <a:lnTo>
                      <a:pt x="402" y="35"/>
                    </a:lnTo>
                    <a:lnTo>
                      <a:pt x="374" y="55"/>
                    </a:lnTo>
                    <a:lnTo>
                      <a:pt x="347" y="72"/>
                    </a:lnTo>
                    <a:lnTo>
                      <a:pt x="333" y="79"/>
                    </a:lnTo>
                    <a:lnTo>
                      <a:pt x="319" y="84"/>
                    </a:lnTo>
                    <a:lnTo>
                      <a:pt x="305" y="87"/>
                    </a:lnTo>
                    <a:lnTo>
                      <a:pt x="292" y="88"/>
                    </a:lnTo>
                    <a:lnTo>
                      <a:pt x="277" y="86"/>
                    </a:lnTo>
                    <a:lnTo>
                      <a:pt x="263" y="82"/>
                    </a:lnTo>
                    <a:lnTo>
                      <a:pt x="248" y="73"/>
                    </a:lnTo>
                    <a:lnTo>
                      <a:pt x="233" y="61"/>
                    </a:lnTo>
                    <a:lnTo>
                      <a:pt x="217" y="45"/>
                    </a:lnTo>
                    <a:lnTo>
                      <a:pt x="200" y="31"/>
                    </a:lnTo>
                    <a:lnTo>
                      <a:pt x="185" y="20"/>
                    </a:lnTo>
                    <a:lnTo>
                      <a:pt x="171" y="13"/>
                    </a:lnTo>
                    <a:lnTo>
                      <a:pt x="155" y="7"/>
                    </a:lnTo>
                    <a:lnTo>
                      <a:pt x="141" y="2"/>
                    </a:lnTo>
                    <a:lnTo>
                      <a:pt x="125" y="0"/>
                    </a:lnTo>
                    <a:lnTo>
                      <a:pt x="110" y="0"/>
                    </a:lnTo>
                    <a:lnTo>
                      <a:pt x="112" y="9"/>
                    </a:lnTo>
                    <a:lnTo>
                      <a:pt x="116" y="19"/>
                    </a:lnTo>
                    <a:lnTo>
                      <a:pt x="128" y="36"/>
                    </a:lnTo>
                    <a:lnTo>
                      <a:pt x="139" y="53"/>
                    </a:lnTo>
                    <a:lnTo>
                      <a:pt x="143" y="61"/>
                    </a:lnTo>
                    <a:lnTo>
                      <a:pt x="144" y="68"/>
                    </a:lnTo>
                    <a:lnTo>
                      <a:pt x="131" y="82"/>
                    </a:lnTo>
                    <a:lnTo>
                      <a:pt x="132" y="93"/>
                    </a:lnTo>
                    <a:lnTo>
                      <a:pt x="135" y="106"/>
                    </a:lnTo>
                    <a:lnTo>
                      <a:pt x="144" y="135"/>
                    </a:lnTo>
                    <a:lnTo>
                      <a:pt x="154" y="168"/>
                    </a:lnTo>
                    <a:lnTo>
                      <a:pt x="162" y="199"/>
                    </a:lnTo>
                    <a:lnTo>
                      <a:pt x="165" y="215"/>
                    </a:lnTo>
                    <a:lnTo>
                      <a:pt x="165" y="229"/>
                    </a:lnTo>
                    <a:lnTo>
                      <a:pt x="164" y="241"/>
                    </a:lnTo>
                    <a:lnTo>
                      <a:pt x="160" y="253"/>
                    </a:lnTo>
                    <a:lnTo>
                      <a:pt x="153" y="263"/>
                    </a:lnTo>
                    <a:lnTo>
                      <a:pt x="143" y="269"/>
                    </a:lnTo>
                    <a:lnTo>
                      <a:pt x="129" y="274"/>
                    </a:lnTo>
                    <a:lnTo>
                      <a:pt x="110" y="275"/>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6" name="Freeform 29">
                <a:extLst>
                  <a:ext uri="{FF2B5EF4-FFF2-40B4-BE49-F238E27FC236}">
                    <a16:creationId xmlns:a16="http://schemas.microsoft.com/office/drawing/2014/main" id="{079A6442-D6B3-4DA9-9414-FB5A7790B367}"/>
                  </a:ext>
                </a:extLst>
              </p:cNvPr>
              <p:cNvSpPr>
                <a:spLocks/>
              </p:cNvSpPr>
              <p:nvPr/>
            </p:nvSpPr>
            <p:spPr bwMode="auto">
              <a:xfrm>
                <a:off x="167" y="855"/>
                <a:ext cx="129" cy="62"/>
              </a:xfrm>
              <a:custGeom>
                <a:avLst/>
                <a:gdLst>
                  <a:gd name="T0" fmla="*/ 20 w 256"/>
                  <a:gd name="T1" fmla="*/ 17 h 124"/>
                  <a:gd name="T2" fmla="*/ 25 w 256"/>
                  <a:gd name="T3" fmla="*/ 19 h 124"/>
                  <a:gd name="T4" fmla="*/ 30 w 256"/>
                  <a:gd name="T5" fmla="*/ 21 h 124"/>
                  <a:gd name="T6" fmla="*/ 42 w 256"/>
                  <a:gd name="T7" fmla="*/ 24 h 124"/>
                  <a:gd name="T8" fmla="*/ 53 w 256"/>
                  <a:gd name="T9" fmla="*/ 28 h 124"/>
                  <a:gd name="T10" fmla="*/ 58 w 256"/>
                  <a:gd name="T11" fmla="*/ 29 h 124"/>
                  <a:gd name="T12" fmla="*/ 63 w 256"/>
                  <a:gd name="T13" fmla="*/ 31 h 124"/>
                  <a:gd name="T14" fmla="*/ 65 w 256"/>
                  <a:gd name="T15" fmla="*/ 29 h 124"/>
                  <a:gd name="T16" fmla="*/ 65 w 256"/>
                  <a:gd name="T17" fmla="*/ 28 h 124"/>
                  <a:gd name="T18" fmla="*/ 65 w 256"/>
                  <a:gd name="T19" fmla="*/ 26 h 124"/>
                  <a:gd name="T20" fmla="*/ 65 w 256"/>
                  <a:gd name="T21" fmla="*/ 24 h 124"/>
                  <a:gd name="T22" fmla="*/ 64 w 256"/>
                  <a:gd name="T23" fmla="*/ 20 h 124"/>
                  <a:gd name="T24" fmla="*/ 62 w 256"/>
                  <a:gd name="T25" fmla="*/ 17 h 124"/>
                  <a:gd name="T26" fmla="*/ 59 w 256"/>
                  <a:gd name="T27" fmla="*/ 14 h 124"/>
                  <a:gd name="T28" fmla="*/ 55 w 256"/>
                  <a:gd name="T29" fmla="*/ 12 h 124"/>
                  <a:gd name="T30" fmla="*/ 51 w 256"/>
                  <a:gd name="T31" fmla="*/ 9 h 124"/>
                  <a:gd name="T32" fmla="*/ 47 w 256"/>
                  <a:gd name="T33" fmla="*/ 7 h 124"/>
                  <a:gd name="T34" fmla="*/ 37 w 256"/>
                  <a:gd name="T35" fmla="*/ 4 h 124"/>
                  <a:gd name="T36" fmla="*/ 26 w 256"/>
                  <a:gd name="T37" fmla="*/ 2 h 124"/>
                  <a:gd name="T38" fmla="*/ 22 w 256"/>
                  <a:gd name="T39" fmla="*/ 1 h 124"/>
                  <a:gd name="T40" fmla="*/ 17 w 256"/>
                  <a:gd name="T41" fmla="*/ 1 h 124"/>
                  <a:gd name="T42" fmla="*/ 13 w 256"/>
                  <a:gd name="T43" fmla="*/ 0 h 124"/>
                  <a:gd name="T44" fmla="*/ 10 w 256"/>
                  <a:gd name="T45" fmla="*/ 0 h 124"/>
                  <a:gd name="T46" fmla="*/ 6 w 256"/>
                  <a:gd name="T47" fmla="*/ 0 h 124"/>
                  <a:gd name="T48" fmla="*/ 3 w 256"/>
                  <a:gd name="T49" fmla="*/ 1 h 124"/>
                  <a:gd name="T50" fmla="*/ 2 w 256"/>
                  <a:gd name="T51" fmla="*/ 2 h 124"/>
                  <a:gd name="T52" fmla="*/ 1 w 256"/>
                  <a:gd name="T53" fmla="*/ 3 h 124"/>
                  <a:gd name="T54" fmla="*/ 0 w 256"/>
                  <a:gd name="T55" fmla="*/ 4 h 124"/>
                  <a:gd name="T56" fmla="*/ 1 w 256"/>
                  <a:gd name="T57" fmla="*/ 6 h 124"/>
                  <a:gd name="T58" fmla="*/ 2 w 256"/>
                  <a:gd name="T59" fmla="*/ 7 h 124"/>
                  <a:gd name="T60" fmla="*/ 3 w 256"/>
                  <a:gd name="T61" fmla="*/ 9 h 124"/>
                  <a:gd name="T62" fmla="*/ 7 w 256"/>
                  <a:gd name="T63" fmla="*/ 12 h 124"/>
                  <a:gd name="T64" fmla="*/ 12 w 256"/>
                  <a:gd name="T65" fmla="*/ 15 h 124"/>
                  <a:gd name="T66" fmla="*/ 17 w 256"/>
                  <a:gd name="T67" fmla="*/ 17 h 124"/>
                  <a:gd name="T68" fmla="*/ 19 w 256"/>
                  <a:gd name="T69" fmla="*/ 17 h 124"/>
                  <a:gd name="T70" fmla="*/ 20 w 256"/>
                  <a:gd name="T71" fmla="*/ 1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6" h="124">
                    <a:moveTo>
                      <a:pt x="80" y="68"/>
                    </a:moveTo>
                    <a:lnTo>
                      <a:pt x="98" y="76"/>
                    </a:lnTo>
                    <a:lnTo>
                      <a:pt x="119" y="83"/>
                    </a:lnTo>
                    <a:lnTo>
                      <a:pt x="164" y="96"/>
                    </a:lnTo>
                    <a:lnTo>
                      <a:pt x="210" y="110"/>
                    </a:lnTo>
                    <a:lnTo>
                      <a:pt x="231" y="116"/>
                    </a:lnTo>
                    <a:lnTo>
                      <a:pt x="251" y="124"/>
                    </a:lnTo>
                    <a:lnTo>
                      <a:pt x="254" y="116"/>
                    </a:lnTo>
                    <a:lnTo>
                      <a:pt x="255" y="109"/>
                    </a:lnTo>
                    <a:lnTo>
                      <a:pt x="256" y="101"/>
                    </a:lnTo>
                    <a:lnTo>
                      <a:pt x="256" y="93"/>
                    </a:lnTo>
                    <a:lnTo>
                      <a:pt x="252" y="80"/>
                    </a:lnTo>
                    <a:lnTo>
                      <a:pt x="244" y="66"/>
                    </a:lnTo>
                    <a:lnTo>
                      <a:pt x="233" y="55"/>
                    </a:lnTo>
                    <a:lnTo>
                      <a:pt x="219" y="45"/>
                    </a:lnTo>
                    <a:lnTo>
                      <a:pt x="202" y="36"/>
                    </a:lnTo>
                    <a:lnTo>
                      <a:pt x="184" y="28"/>
                    </a:lnTo>
                    <a:lnTo>
                      <a:pt x="145" y="15"/>
                    </a:lnTo>
                    <a:lnTo>
                      <a:pt x="104" y="7"/>
                    </a:lnTo>
                    <a:lnTo>
                      <a:pt x="86" y="4"/>
                    </a:lnTo>
                    <a:lnTo>
                      <a:pt x="68" y="1"/>
                    </a:lnTo>
                    <a:lnTo>
                      <a:pt x="52" y="0"/>
                    </a:lnTo>
                    <a:lnTo>
                      <a:pt x="38" y="0"/>
                    </a:lnTo>
                    <a:lnTo>
                      <a:pt x="23" y="0"/>
                    </a:lnTo>
                    <a:lnTo>
                      <a:pt x="12" y="3"/>
                    </a:lnTo>
                    <a:lnTo>
                      <a:pt x="5" y="6"/>
                    </a:lnTo>
                    <a:lnTo>
                      <a:pt x="1" y="10"/>
                    </a:lnTo>
                    <a:lnTo>
                      <a:pt x="0" y="16"/>
                    </a:lnTo>
                    <a:lnTo>
                      <a:pt x="2" y="22"/>
                    </a:lnTo>
                    <a:lnTo>
                      <a:pt x="6" y="28"/>
                    </a:lnTo>
                    <a:lnTo>
                      <a:pt x="12" y="34"/>
                    </a:lnTo>
                    <a:lnTo>
                      <a:pt x="28" y="47"/>
                    </a:lnTo>
                    <a:lnTo>
                      <a:pt x="47" y="57"/>
                    </a:lnTo>
                    <a:lnTo>
                      <a:pt x="66" y="65"/>
                    </a:lnTo>
                    <a:lnTo>
                      <a:pt x="74" y="67"/>
                    </a:lnTo>
                    <a:lnTo>
                      <a:pt x="80" y="6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7" name="Freeform 30">
                <a:extLst>
                  <a:ext uri="{FF2B5EF4-FFF2-40B4-BE49-F238E27FC236}">
                    <a16:creationId xmlns:a16="http://schemas.microsoft.com/office/drawing/2014/main" id="{9F3BD4B1-422B-495F-AADE-2C6640EDF5C0}"/>
                  </a:ext>
                </a:extLst>
              </p:cNvPr>
              <p:cNvSpPr>
                <a:spLocks/>
              </p:cNvSpPr>
              <p:nvPr/>
            </p:nvSpPr>
            <p:spPr bwMode="auto">
              <a:xfrm>
                <a:off x="259" y="762"/>
                <a:ext cx="72" cy="70"/>
              </a:xfrm>
              <a:custGeom>
                <a:avLst/>
                <a:gdLst>
                  <a:gd name="T0" fmla="*/ 8 w 145"/>
                  <a:gd name="T1" fmla="*/ 18 h 140"/>
                  <a:gd name="T2" fmla="*/ 9 w 145"/>
                  <a:gd name="T3" fmla="*/ 19 h 140"/>
                  <a:gd name="T4" fmla="*/ 11 w 145"/>
                  <a:gd name="T5" fmla="*/ 20 h 140"/>
                  <a:gd name="T6" fmla="*/ 13 w 145"/>
                  <a:gd name="T7" fmla="*/ 22 h 140"/>
                  <a:gd name="T8" fmla="*/ 16 w 145"/>
                  <a:gd name="T9" fmla="*/ 25 h 140"/>
                  <a:gd name="T10" fmla="*/ 18 w 145"/>
                  <a:gd name="T11" fmla="*/ 27 h 140"/>
                  <a:gd name="T12" fmla="*/ 20 w 145"/>
                  <a:gd name="T13" fmla="*/ 30 h 140"/>
                  <a:gd name="T14" fmla="*/ 21 w 145"/>
                  <a:gd name="T15" fmla="*/ 32 h 140"/>
                  <a:gd name="T16" fmla="*/ 22 w 145"/>
                  <a:gd name="T17" fmla="*/ 35 h 140"/>
                  <a:gd name="T18" fmla="*/ 26 w 145"/>
                  <a:gd name="T19" fmla="*/ 35 h 140"/>
                  <a:gd name="T20" fmla="*/ 29 w 145"/>
                  <a:gd name="T21" fmla="*/ 35 h 140"/>
                  <a:gd name="T22" fmla="*/ 30 w 145"/>
                  <a:gd name="T23" fmla="*/ 35 h 140"/>
                  <a:gd name="T24" fmla="*/ 32 w 145"/>
                  <a:gd name="T25" fmla="*/ 34 h 140"/>
                  <a:gd name="T26" fmla="*/ 34 w 145"/>
                  <a:gd name="T27" fmla="*/ 33 h 140"/>
                  <a:gd name="T28" fmla="*/ 36 w 145"/>
                  <a:gd name="T29" fmla="*/ 32 h 140"/>
                  <a:gd name="T30" fmla="*/ 29 w 145"/>
                  <a:gd name="T31" fmla="*/ 20 h 140"/>
                  <a:gd name="T32" fmla="*/ 25 w 145"/>
                  <a:gd name="T33" fmla="*/ 15 h 140"/>
                  <a:gd name="T34" fmla="*/ 21 w 145"/>
                  <a:gd name="T35" fmla="*/ 10 h 140"/>
                  <a:gd name="T36" fmla="*/ 16 w 145"/>
                  <a:gd name="T37" fmla="*/ 6 h 140"/>
                  <a:gd name="T38" fmla="*/ 11 w 145"/>
                  <a:gd name="T39" fmla="*/ 3 h 140"/>
                  <a:gd name="T40" fmla="*/ 9 w 145"/>
                  <a:gd name="T41" fmla="*/ 2 h 140"/>
                  <a:gd name="T42" fmla="*/ 6 w 145"/>
                  <a:gd name="T43" fmla="*/ 1 h 140"/>
                  <a:gd name="T44" fmla="*/ 3 w 145"/>
                  <a:gd name="T45" fmla="*/ 1 h 140"/>
                  <a:gd name="T46" fmla="*/ 0 w 145"/>
                  <a:gd name="T47" fmla="*/ 0 h 140"/>
                  <a:gd name="T48" fmla="*/ 0 w 145"/>
                  <a:gd name="T49" fmla="*/ 3 h 140"/>
                  <a:gd name="T50" fmla="*/ 1 w 145"/>
                  <a:gd name="T51" fmla="*/ 6 h 140"/>
                  <a:gd name="T52" fmla="*/ 4 w 145"/>
                  <a:gd name="T53" fmla="*/ 11 h 140"/>
                  <a:gd name="T54" fmla="*/ 6 w 145"/>
                  <a:gd name="T55" fmla="*/ 13 h 140"/>
                  <a:gd name="T56" fmla="*/ 7 w 145"/>
                  <a:gd name="T57" fmla="*/ 15 h 140"/>
                  <a:gd name="T58" fmla="*/ 8 w 145"/>
                  <a:gd name="T59" fmla="*/ 17 h 140"/>
                  <a:gd name="T60" fmla="*/ 8 w 145"/>
                  <a:gd name="T61" fmla="*/ 18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 h="140">
                    <a:moveTo>
                      <a:pt x="35" y="69"/>
                    </a:moveTo>
                    <a:lnTo>
                      <a:pt x="39" y="74"/>
                    </a:lnTo>
                    <a:lnTo>
                      <a:pt x="47" y="79"/>
                    </a:lnTo>
                    <a:lnTo>
                      <a:pt x="55" y="88"/>
                    </a:lnTo>
                    <a:lnTo>
                      <a:pt x="65" y="97"/>
                    </a:lnTo>
                    <a:lnTo>
                      <a:pt x="74" y="107"/>
                    </a:lnTo>
                    <a:lnTo>
                      <a:pt x="82" y="117"/>
                    </a:lnTo>
                    <a:lnTo>
                      <a:pt x="87" y="127"/>
                    </a:lnTo>
                    <a:lnTo>
                      <a:pt x="90" y="137"/>
                    </a:lnTo>
                    <a:lnTo>
                      <a:pt x="104" y="138"/>
                    </a:lnTo>
                    <a:lnTo>
                      <a:pt x="117" y="140"/>
                    </a:lnTo>
                    <a:lnTo>
                      <a:pt x="123" y="138"/>
                    </a:lnTo>
                    <a:lnTo>
                      <a:pt x="129" y="136"/>
                    </a:lnTo>
                    <a:lnTo>
                      <a:pt x="137" y="132"/>
                    </a:lnTo>
                    <a:lnTo>
                      <a:pt x="145" y="125"/>
                    </a:lnTo>
                    <a:lnTo>
                      <a:pt x="117" y="78"/>
                    </a:lnTo>
                    <a:lnTo>
                      <a:pt x="102" y="57"/>
                    </a:lnTo>
                    <a:lnTo>
                      <a:pt x="85" y="38"/>
                    </a:lnTo>
                    <a:lnTo>
                      <a:pt x="66" y="22"/>
                    </a:lnTo>
                    <a:lnTo>
                      <a:pt x="47" y="11"/>
                    </a:lnTo>
                    <a:lnTo>
                      <a:pt x="36" y="7"/>
                    </a:lnTo>
                    <a:lnTo>
                      <a:pt x="25" y="3"/>
                    </a:lnTo>
                    <a:lnTo>
                      <a:pt x="13" y="1"/>
                    </a:lnTo>
                    <a:lnTo>
                      <a:pt x="0" y="0"/>
                    </a:lnTo>
                    <a:lnTo>
                      <a:pt x="2" y="10"/>
                    </a:lnTo>
                    <a:lnTo>
                      <a:pt x="5" y="21"/>
                    </a:lnTo>
                    <a:lnTo>
                      <a:pt x="17" y="41"/>
                    </a:lnTo>
                    <a:lnTo>
                      <a:pt x="24" y="50"/>
                    </a:lnTo>
                    <a:lnTo>
                      <a:pt x="29" y="58"/>
                    </a:lnTo>
                    <a:lnTo>
                      <a:pt x="32" y="65"/>
                    </a:lnTo>
                    <a:lnTo>
                      <a:pt x="35" y="6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8" name="Freeform 31">
                <a:extLst>
                  <a:ext uri="{FF2B5EF4-FFF2-40B4-BE49-F238E27FC236}">
                    <a16:creationId xmlns:a16="http://schemas.microsoft.com/office/drawing/2014/main" id="{7BA4B63C-6B43-4826-941C-CA55B7F3DECB}"/>
                  </a:ext>
                </a:extLst>
              </p:cNvPr>
              <p:cNvSpPr>
                <a:spLocks/>
              </p:cNvSpPr>
              <p:nvPr/>
            </p:nvSpPr>
            <p:spPr bwMode="auto">
              <a:xfrm>
                <a:off x="284" y="880"/>
                <a:ext cx="275" cy="266"/>
              </a:xfrm>
              <a:custGeom>
                <a:avLst/>
                <a:gdLst>
                  <a:gd name="T0" fmla="*/ 40 w 550"/>
                  <a:gd name="T1" fmla="*/ 45 h 531"/>
                  <a:gd name="T2" fmla="*/ 39 w 550"/>
                  <a:gd name="T3" fmla="*/ 54 h 531"/>
                  <a:gd name="T4" fmla="*/ 37 w 550"/>
                  <a:gd name="T5" fmla="*/ 62 h 531"/>
                  <a:gd name="T6" fmla="*/ 31 w 550"/>
                  <a:gd name="T7" fmla="*/ 67 h 531"/>
                  <a:gd name="T8" fmla="*/ 22 w 550"/>
                  <a:gd name="T9" fmla="*/ 71 h 531"/>
                  <a:gd name="T10" fmla="*/ 11 w 550"/>
                  <a:gd name="T11" fmla="*/ 76 h 531"/>
                  <a:gd name="T12" fmla="*/ 4 w 550"/>
                  <a:gd name="T13" fmla="*/ 84 h 531"/>
                  <a:gd name="T14" fmla="*/ 0 w 550"/>
                  <a:gd name="T15" fmla="*/ 94 h 531"/>
                  <a:gd name="T16" fmla="*/ 9 w 550"/>
                  <a:gd name="T17" fmla="*/ 93 h 531"/>
                  <a:gd name="T18" fmla="*/ 23 w 550"/>
                  <a:gd name="T19" fmla="*/ 92 h 531"/>
                  <a:gd name="T20" fmla="*/ 49 w 550"/>
                  <a:gd name="T21" fmla="*/ 92 h 531"/>
                  <a:gd name="T22" fmla="*/ 60 w 550"/>
                  <a:gd name="T23" fmla="*/ 95 h 531"/>
                  <a:gd name="T24" fmla="*/ 62 w 550"/>
                  <a:gd name="T25" fmla="*/ 99 h 531"/>
                  <a:gd name="T26" fmla="*/ 67 w 550"/>
                  <a:gd name="T27" fmla="*/ 116 h 531"/>
                  <a:gd name="T28" fmla="*/ 73 w 550"/>
                  <a:gd name="T29" fmla="*/ 133 h 531"/>
                  <a:gd name="T30" fmla="*/ 81 w 550"/>
                  <a:gd name="T31" fmla="*/ 132 h 531"/>
                  <a:gd name="T32" fmla="*/ 88 w 550"/>
                  <a:gd name="T33" fmla="*/ 127 h 531"/>
                  <a:gd name="T34" fmla="*/ 91 w 550"/>
                  <a:gd name="T35" fmla="*/ 114 h 531"/>
                  <a:gd name="T36" fmla="*/ 92 w 550"/>
                  <a:gd name="T37" fmla="*/ 101 h 531"/>
                  <a:gd name="T38" fmla="*/ 97 w 550"/>
                  <a:gd name="T39" fmla="*/ 97 h 531"/>
                  <a:gd name="T40" fmla="*/ 104 w 550"/>
                  <a:gd name="T41" fmla="*/ 97 h 531"/>
                  <a:gd name="T42" fmla="*/ 121 w 550"/>
                  <a:gd name="T43" fmla="*/ 99 h 531"/>
                  <a:gd name="T44" fmla="*/ 138 w 550"/>
                  <a:gd name="T45" fmla="*/ 102 h 531"/>
                  <a:gd name="T46" fmla="*/ 136 w 550"/>
                  <a:gd name="T47" fmla="*/ 91 h 531"/>
                  <a:gd name="T48" fmla="*/ 129 w 550"/>
                  <a:gd name="T49" fmla="*/ 80 h 531"/>
                  <a:gd name="T50" fmla="*/ 111 w 550"/>
                  <a:gd name="T51" fmla="*/ 59 h 531"/>
                  <a:gd name="T52" fmla="*/ 100 w 550"/>
                  <a:gd name="T53" fmla="*/ 46 h 531"/>
                  <a:gd name="T54" fmla="*/ 107 w 550"/>
                  <a:gd name="T55" fmla="*/ 38 h 531"/>
                  <a:gd name="T56" fmla="*/ 116 w 550"/>
                  <a:gd name="T57" fmla="*/ 21 h 531"/>
                  <a:gd name="T58" fmla="*/ 119 w 550"/>
                  <a:gd name="T59" fmla="*/ 11 h 531"/>
                  <a:gd name="T60" fmla="*/ 117 w 550"/>
                  <a:gd name="T61" fmla="*/ 3 h 531"/>
                  <a:gd name="T62" fmla="*/ 108 w 550"/>
                  <a:gd name="T63" fmla="*/ 4 h 531"/>
                  <a:gd name="T64" fmla="*/ 87 w 550"/>
                  <a:gd name="T65" fmla="*/ 18 h 531"/>
                  <a:gd name="T66" fmla="*/ 77 w 550"/>
                  <a:gd name="T67" fmla="*/ 22 h 531"/>
                  <a:gd name="T68" fmla="*/ 66 w 550"/>
                  <a:gd name="T69" fmla="*/ 20 h 531"/>
                  <a:gd name="T70" fmla="*/ 55 w 550"/>
                  <a:gd name="T71" fmla="*/ 10 h 531"/>
                  <a:gd name="T72" fmla="*/ 44 w 550"/>
                  <a:gd name="T73" fmla="*/ 3 h 531"/>
                  <a:gd name="T74" fmla="*/ 33 w 550"/>
                  <a:gd name="T75" fmla="*/ 0 h 531"/>
                  <a:gd name="T76" fmla="*/ 30 w 550"/>
                  <a:gd name="T77" fmla="*/ 4 h 531"/>
                  <a:gd name="T78" fmla="*/ 37 w 550"/>
                  <a:gd name="T79" fmla="*/ 15 h 531"/>
                  <a:gd name="T80" fmla="*/ 34 w 550"/>
                  <a:gd name="T81" fmla="*/ 21 h 531"/>
                  <a:gd name="T82" fmla="*/ 39 w 550"/>
                  <a:gd name="T83" fmla="*/ 34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0" h="531">
                    <a:moveTo>
                      <a:pt x="157" y="146"/>
                    </a:moveTo>
                    <a:lnTo>
                      <a:pt x="157" y="164"/>
                    </a:lnTo>
                    <a:lnTo>
                      <a:pt x="157" y="179"/>
                    </a:lnTo>
                    <a:lnTo>
                      <a:pt x="157" y="194"/>
                    </a:lnTo>
                    <a:lnTo>
                      <a:pt x="156" y="206"/>
                    </a:lnTo>
                    <a:lnTo>
                      <a:pt x="156" y="216"/>
                    </a:lnTo>
                    <a:lnTo>
                      <a:pt x="154" y="225"/>
                    </a:lnTo>
                    <a:lnTo>
                      <a:pt x="149" y="241"/>
                    </a:lnTo>
                    <a:lnTo>
                      <a:pt x="145" y="248"/>
                    </a:lnTo>
                    <a:lnTo>
                      <a:pt x="139" y="253"/>
                    </a:lnTo>
                    <a:lnTo>
                      <a:pt x="132" y="260"/>
                    </a:lnTo>
                    <a:lnTo>
                      <a:pt x="123" y="265"/>
                    </a:lnTo>
                    <a:lnTo>
                      <a:pt x="112" y="271"/>
                    </a:lnTo>
                    <a:lnTo>
                      <a:pt x="100" y="278"/>
                    </a:lnTo>
                    <a:lnTo>
                      <a:pt x="86" y="284"/>
                    </a:lnTo>
                    <a:lnTo>
                      <a:pt x="68" y="292"/>
                    </a:lnTo>
                    <a:lnTo>
                      <a:pt x="55" y="298"/>
                    </a:lnTo>
                    <a:lnTo>
                      <a:pt x="43" y="304"/>
                    </a:lnTo>
                    <a:lnTo>
                      <a:pt x="32" y="313"/>
                    </a:lnTo>
                    <a:lnTo>
                      <a:pt x="22" y="323"/>
                    </a:lnTo>
                    <a:lnTo>
                      <a:pt x="13" y="335"/>
                    </a:lnTo>
                    <a:lnTo>
                      <a:pt x="7" y="347"/>
                    </a:lnTo>
                    <a:lnTo>
                      <a:pt x="2" y="360"/>
                    </a:lnTo>
                    <a:lnTo>
                      <a:pt x="0" y="373"/>
                    </a:lnTo>
                    <a:lnTo>
                      <a:pt x="9" y="373"/>
                    </a:lnTo>
                    <a:lnTo>
                      <a:pt x="21" y="371"/>
                    </a:lnTo>
                    <a:lnTo>
                      <a:pt x="35" y="370"/>
                    </a:lnTo>
                    <a:lnTo>
                      <a:pt x="53" y="368"/>
                    </a:lnTo>
                    <a:lnTo>
                      <a:pt x="73" y="367"/>
                    </a:lnTo>
                    <a:lnTo>
                      <a:pt x="92" y="365"/>
                    </a:lnTo>
                    <a:lnTo>
                      <a:pt x="135" y="362"/>
                    </a:lnTo>
                    <a:lnTo>
                      <a:pt x="177" y="362"/>
                    </a:lnTo>
                    <a:lnTo>
                      <a:pt x="196" y="365"/>
                    </a:lnTo>
                    <a:lnTo>
                      <a:pt x="212" y="367"/>
                    </a:lnTo>
                    <a:lnTo>
                      <a:pt x="226" y="371"/>
                    </a:lnTo>
                    <a:lnTo>
                      <a:pt x="237" y="377"/>
                    </a:lnTo>
                    <a:lnTo>
                      <a:pt x="243" y="385"/>
                    </a:lnTo>
                    <a:lnTo>
                      <a:pt x="244" y="389"/>
                    </a:lnTo>
                    <a:lnTo>
                      <a:pt x="245" y="394"/>
                    </a:lnTo>
                    <a:lnTo>
                      <a:pt x="248" y="408"/>
                    </a:lnTo>
                    <a:lnTo>
                      <a:pt x="252" y="425"/>
                    </a:lnTo>
                    <a:lnTo>
                      <a:pt x="268" y="463"/>
                    </a:lnTo>
                    <a:lnTo>
                      <a:pt x="285" y="500"/>
                    </a:lnTo>
                    <a:lnTo>
                      <a:pt x="289" y="517"/>
                    </a:lnTo>
                    <a:lnTo>
                      <a:pt x="292" y="531"/>
                    </a:lnTo>
                    <a:lnTo>
                      <a:pt x="304" y="531"/>
                    </a:lnTo>
                    <a:lnTo>
                      <a:pt x="315" y="530"/>
                    </a:lnTo>
                    <a:lnTo>
                      <a:pt x="323" y="528"/>
                    </a:lnTo>
                    <a:lnTo>
                      <a:pt x="331" y="524"/>
                    </a:lnTo>
                    <a:lnTo>
                      <a:pt x="343" y="517"/>
                    </a:lnTo>
                    <a:lnTo>
                      <a:pt x="352" y="506"/>
                    </a:lnTo>
                    <a:lnTo>
                      <a:pt x="358" y="495"/>
                    </a:lnTo>
                    <a:lnTo>
                      <a:pt x="361" y="482"/>
                    </a:lnTo>
                    <a:lnTo>
                      <a:pt x="361" y="454"/>
                    </a:lnTo>
                    <a:lnTo>
                      <a:pt x="362" y="426"/>
                    </a:lnTo>
                    <a:lnTo>
                      <a:pt x="363" y="414"/>
                    </a:lnTo>
                    <a:lnTo>
                      <a:pt x="366" y="403"/>
                    </a:lnTo>
                    <a:lnTo>
                      <a:pt x="373" y="394"/>
                    </a:lnTo>
                    <a:lnTo>
                      <a:pt x="382" y="388"/>
                    </a:lnTo>
                    <a:lnTo>
                      <a:pt x="388" y="386"/>
                    </a:lnTo>
                    <a:lnTo>
                      <a:pt x="396" y="385"/>
                    </a:lnTo>
                    <a:lnTo>
                      <a:pt x="405" y="385"/>
                    </a:lnTo>
                    <a:lnTo>
                      <a:pt x="415" y="386"/>
                    </a:lnTo>
                    <a:lnTo>
                      <a:pt x="432" y="386"/>
                    </a:lnTo>
                    <a:lnTo>
                      <a:pt x="449" y="389"/>
                    </a:lnTo>
                    <a:lnTo>
                      <a:pt x="482" y="396"/>
                    </a:lnTo>
                    <a:lnTo>
                      <a:pt x="516" y="404"/>
                    </a:lnTo>
                    <a:lnTo>
                      <a:pt x="532" y="406"/>
                    </a:lnTo>
                    <a:lnTo>
                      <a:pt x="550" y="407"/>
                    </a:lnTo>
                    <a:lnTo>
                      <a:pt x="549" y="392"/>
                    </a:lnTo>
                    <a:lnTo>
                      <a:pt x="546" y="377"/>
                    </a:lnTo>
                    <a:lnTo>
                      <a:pt x="541" y="361"/>
                    </a:lnTo>
                    <a:lnTo>
                      <a:pt x="534" y="347"/>
                    </a:lnTo>
                    <a:lnTo>
                      <a:pt x="525" y="332"/>
                    </a:lnTo>
                    <a:lnTo>
                      <a:pt x="515" y="318"/>
                    </a:lnTo>
                    <a:lnTo>
                      <a:pt x="493" y="290"/>
                    </a:lnTo>
                    <a:lnTo>
                      <a:pt x="468" y="263"/>
                    </a:lnTo>
                    <a:lnTo>
                      <a:pt x="441" y="236"/>
                    </a:lnTo>
                    <a:lnTo>
                      <a:pt x="416" y="212"/>
                    </a:lnTo>
                    <a:lnTo>
                      <a:pt x="394" y="188"/>
                    </a:lnTo>
                    <a:lnTo>
                      <a:pt x="400" y="182"/>
                    </a:lnTo>
                    <a:lnTo>
                      <a:pt x="408" y="173"/>
                    </a:lnTo>
                    <a:lnTo>
                      <a:pt x="416" y="162"/>
                    </a:lnTo>
                    <a:lnTo>
                      <a:pt x="425" y="150"/>
                    </a:lnTo>
                    <a:lnTo>
                      <a:pt x="441" y="125"/>
                    </a:lnTo>
                    <a:lnTo>
                      <a:pt x="457" y="97"/>
                    </a:lnTo>
                    <a:lnTo>
                      <a:pt x="462" y="83"/>
                    </a:lnTo>
                    <a:lnTo>
                      <a:pt x="468" y="69"/>
                    </a:lnTo>
                    <a:lnTo>
                      <a:pt x="471" y="56"/>
                    </a:lnTo>
                    <a:lnTo>
                      <a:pt x="473" y="42"/>
                    </a:lnTo>
                    <a:lnTo>
                      <a:pt x="473" y="30"/>
                    </a:lnTo>
                    <a:lnTo>
                      <a:pt x="472" y="19"/>
                    </a:lnTo>
                    <a:lnTo>
                      <a:pt x="468" y="9"/>
                    </a:lnTo>
                    <a:lnTo>
                      <a:pt x="461" y="0"/>
                    </a:lnTo>
                    <a:lnTo>
                      <a:pt x="447" y="6"/>
                    </a:lnTo>
                    <a:lnTo>
                      <a:pt x="431" y="15"/>
                    </a:lnTo>
                    <a:lnTo>
                      <a:pt x="403" y="34"/>
                    </a:lnTo>
                    <a:lnTo>
                      <a:pt x="375" y="53"/>
                    </a:lnTo>
                    <a:lnTo>
                      <a:pt x="347" y="71"/>
                    </a:lnTo>
                    <a:lnTo>
                      <a:pt x="333" y="78"/>
                    </a:lnTo>
                    <a:lnTo>
                      <a:pt x="319" y="82"/>
                    </a:lnTo>
                    <a:lnTo>
                      <a:pt x="305" y="86"/>
                    </a:lnTo>
                    <a:lnTo>
                      <a:pt x="292" y="86"/>
                    </a:lnTo>
                    <a:lnTo>
                      <a:pt x="277" y="83"/>
                    </a:lnTo>
                    <a:lnTo>
                      <a:pt x="262" y="78"/>
                    </a:lnTo>
                    <a:lnTo>
                      <a:pt x="248" y="69"/>
                    </a:lnTo>
                    <a:lnTo>
                      <a:pt x="233" y="56"/>
                    </a:lnTo>
                    <a:lnTo>
                      <a:pt x="218" y="40"/>
                    </a:lnTo>
                    <a:lnTo>
                      <a:pt x="202" y="26"/>
                    </a:lnTo>
                    <a:lnTo>
                      <a:pt x="188" y="18"/>
                    </a:lnTo>
                    <a:lnTo>
                      <a:pt x="174" y="10"/>
                    </a:lnTo>
                    <a:lnTo>
                      <a:pt x="160" y="5"/>
                    </a:lnTo>
                    <a:lnTo>
                      <a:pt x="145" y="2"/>
                    </a:lnTo>
                    <a:lnTo>
                      <a:pt x="130" y="0"/>
                    </a:lnTo>
                    <a:lnTo>
                      <a:pt x="114" y="0"/>
                    </a:lnTo>
                    <a:lnTo>
                      <a:pt x="117" y="8"/>
                    </a:lnTo>
                    <a:lnTo>
                      <a:pt x="120" y="15"/>
                    </a:lnTo>
                    <a:lnTo>
                      <a:pt x="132" y="32"/>
                    </a:lnTo>
                    <a:lnTo>
                      <a:pt x="143" y="50"/>
                    </a:lnTo>
                    <a:lnTo>
                      <a:pt x="147" y="59"/>
                    </a:lnTo>
                    <a:lnTo>
                      <a:pt x="149" y="68"/>
                    </a:lnTo>
                    <a:lnTo>
                      <a:pt x="135" y="77"/>
                    </a:lnTo>
                    <a:lnTo>
                      <a:pt x="136" y="83"/>
                    </a:lnTo>
                    <a:lnTo>
                      <a:pt x="139" y="91"/>
                    </a:lnTo>
                    <a:lnTo>
                      <a:pt x="146" y="112"/>
                    </a:lnTo>
                    <a:lnTo>
                      <a:pt x="154" y="133"/>
                    </a:lnTo>
                    <a:lnTo>
                      <a:pt x="156" y="140"/>
                    </a:lnTo>
                    <a:lnTo>
                      <a:pt x="157" y="14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sp>
            <p:nvSpPr>
              <p:cNvPr id="3099" name="Freeform 32">
                <a:extLst>
                  <a:ext uri="{FF2B5EF4-FFF2-40B4-BE49-F238E27FC236}">
                    <a16:creationId xmlns:a16="http://schemas.microsoft.com/office/drawing/2014/main" id="{B8FEDC4F-3B1C-46BB-9102-2CB5A8CC7E5E}"/>
                  </a:ext>
                </a:extLst>
              </p:cNvPr>
              <p:cNvSpPr>
                <a:spLocks/>
              </p:cNvSpPr>
              <p:nvPr/>
            </p:nvSpPr>
            <p:spPr bwMode="auto">
              <a:xfrm>
                <a:off x="174" y="953"/>
                <a:ext cx="140" cy="43"/>
              </a:xfrm>
              <a:custGeom>
                <a:avLst/>
                <a:gdLst>
                  <a:gd name="T0" fmla="*/ 68 w 279"/>
                  <a:gd name="T1" fmla="*/ 11 h 85"/>
                  <a:gd name="T2" fmla="*/ 64 w 279"/>
                  <a:gd name="T3" fmla="*/ 11 h 85"/>
                  <a:gd name="T4" fmla="*/ 61 w 279"/>
                  <a:gd name="T5" fmla="*/ 10 h 85"/>
                  <a:gd name="T6" fmla="*/ 52 w 279"/>
                  <a:gd name="T7" fmla="*/ 8 h 85"/>
                  <a:gd name="T8" fmla="*/ 34 w 279"/>
                  <a:gd name="T9" fmla="*/ 2 h 85"/>
                  <a:gd name="T10" fmla="*/ 30 w 279"/>
                  <a:gd name="T11" fmla="*/ 1 h 85"/>
                  <a:gd name="T12" fmla="*/ 26 w 279"/>
                  <a:gd name="T13" fmla="*/ 1 h 85"/>
                  <a:gd name="T14" fmla="*/ 21 w 279"/>
                  <a:gd name="T15" fmla="*/ 0 h 85"/>
                  <a:gd name="T16" fmla="*/ 17 w 279"/>
                  <a:gd name="T17" fmla="*/ 1 h 85"/>
                  <a:gd name="T18" fmla="*/ 12 w 279"/>
                  <a:gd name="T19" fmla="*/ 1 h 85"/>
                  <a:gd name="T20" fmla="*/ 8 w 279"/>
                  <a:gd name="T21" fmla="*/ 3 h 85"/>
                  <a:gd name="T22" fmla="*/ 4 w 279"/>
                  <a:gd name="T23" fmla="*/ 5 h 85"/>
                  <a:gd name="T24" fmla="*/ 0 w 279"/>
                  <a:gd name="T25" fmla="*/ 9 h 85"/>
                  <a:gd name="T26" fmla="*/ 3 w 279"/>
                  <a:gd name="T27" fmla="*/ 11 h 85"/>
                  <a:gd name="T28" fmla="*/ 7 w 279"/>
                  <a:gd name="T29" fmla="*/ 13 h 85"/>
                  <a:gd name="T30" fmla="*/ 11 w 279"/>
                  <a:gd name="T31" fmla="*/ 15 h 85"/>
                  <a:gd name="T32" fmla="*/ 14 w 279"/>
                  <a:gd name="T33" fmla="*/ 16 h 85"/>
                  <a:gd name="T34" fmla="*/ 23 w 279"/>
                  <a:gd name="T35" fmla="*/ 18 h 85"/>
                  <a:gd name="T36" fmla="*/ 33 w 279"/>
                  <a:gd name="T37" fmla="*/ 20 h 85"/>
                  <a:gd name="T38" fmla="*/ 43 w 279"/>
                  <a:gd name="T39" fmla="*/ 21 h 85"/>
                  <a:gd name="T40" fmla="*/ 52 w 279"/>
                  <a:gd name="T41" fmla="*/ 22 h 85"/>
                  <a:gd name="T42" fmla="*/ 62 w 279"/>
                  <a:gd name="T43" fmla="*/ 22 h 85"/>
                  <a:gd name="T44" fmla="*/ 70 w 279"/>
                  <a:gd name="T45" fmla="*/ 22 h 85"/>
                  <a:gd name="T46" fmla="*/ 70 w 279"/>
                  <a:gd name="T47" fmla="*/ 18 h 85"/>
                  <a:gd name="T48" fmla="*/ 69 w 279"/>
                  <a:gd name="T49" fmla="*/ 15 h 85"/>
                  <a:gd name="T50" fmla="*/ 68 w 279"/>
                  <a:gd name="T51" fmla="*/ 13 h 85"/>
                  <a:gd name="T52" fmla="*/ 68 w 279"/>
                  <a:gd name="T53" fmla="*/ 11 h 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9" h="85">
                    <a:moveTo>
                      <a:pt x="271" y="42"/>
                    </a:moveTo>
                    <a:lnTo>
                      <a:pt x="256" y="41"/>
                    </a:lnTo>
                    <a:lnTo>
                      <a:pt x="241" y="39"/>
                    </a:lnTo>
                    <a:lnTo>
                      <a:pt x="208" y="30"/>
                    </a:lnTo>
                    <a:lnTo>
                      <a:pt x="136" y="8"/>
                    </a:lnTo>
                    <a:lnTo>
                      <a:pt x="119" y="3"/>
                    </a:lnTo>
                    <a:lnTo>
                      <a:pt x="101" y="1"/>
                    </a:lnTo>
                    <a:lnTo>
                      <a:pt x="83" y="0"/>
                    </a:lnTo>
                    <a:lnTo>
                      <a:pt x="65" y="1"/>
                    </a:lnTo>
                    <a:lnTo>
                      <a:pt x="48" y="4"/>
                    </a:lnTo>
                    <a:lnTo>
                      <a:pt x="31" y="11"/>
                    </a:lnTo>
                    <a:lnTo>
                      <a:pt x="15" y="20"/>
                    </a:lnTo>
                    <a:lnTo>
                      <a:pt x="0" y="33"/>
                    </a:lnTo>
                    <a:lnTo>
                      <a:pt x="12" y="42"/>
                    </a:lnTo>
                    <a:lnTo>
                      <a:pt x="25" y="50"/>
                    </a:lnTo>
                    <a:lnTo>
                      <a:pt x="41" y="58"/>
                    </a:lnTo>
                    <a:lnTo>
                      <a:pt x="56" y="64"/>
                    </a:lnTo>
                    <a:lnTo>
                      <a:pt x="92" y="72"/>
                    </a:lnTo>
                    <a:lnTo>
                      <a:pt x="130" y="79"/>
                    </a:lnTo>
                    <a:lnTo>
                      <a:pt x="169" y="83"/>
                    </a:lnTo>
                    <a:lnTo>
                      <a:pt x="208" y="85"/>
                    </a:lnTo>
                    <a:lnTo>
                      <a:pt x="245" y="85"/>
                    </a:lnTo>
                    <a:lnTo>
                      <a:pt x="279" y="85"/>
                    </a:lnTo>
                    <a:lnTo>
                      <a:pt x="278" y="70"/>
                    </a:lnTo>
                    <a:lnTo>
                      <a:pt x="275" y="59"/>
                    </a:lnTo>
                    <a:lnTo>
                      <a:pt x="272" y="50"/>
                    </a:lnTo>
                    <a:lnTo>
                      <a:pt x="271" y="4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0"/>
                  </a:spcBef>
                  <a:spcAft>
                    <a:spcPct val="0"/>
                  </a:spcAft>
                  <a:buClrTx/>
                </a:pPr>
                <a:endParaRPr lang="en-US" sz="1350" kern="1200">
                  <a:solidFill>
                    <a:prstClr val="black"/>
                  </a:solidFill>
                  <a:latin typeface="Calibri" panose="020F0502020204030204" pitchFamily="34" charset="0"/>
                  <a:ea typeface="+mn-ea"/>
                  <a:cs typeface="+mn-cs"/>
                </a:endParaRPr>
              </a:p>
            </p:txBody>
          </p:sp>
        </p:grpSp>
        <p:sp>
          <p:nvSpPr>
            <p:cNvPr id="17" name="16 Forma libre">
              <a:extLst>
                <a:ext uri="{FF2B5EF4-FFF2-40B4-BE49-F238E27FC236}">
                  <a16:creationId xmlns:a16="http://schemas.microsoft.com/office/drawing/2014/main" id="{3F6EF656-98E8-468D-AECF-D33F2B88B24A}"/>
                </a:ext>
              </a:extLst>
            </p:cNvPr>
            <p:cNvSpPr/>
            <p:nvPr/>
          </p:nvSpPr>
          <p:spPr>
            <a:xfrm>
              <a:off x="289969" y="2476290"/>
              <a:ext cx="2940434" cy="641350"/>
            </a:xfrm>
            <a:custGeom>
              <a:avLst/>
              <a:gdLst>
                <a:gd name="connsiteX0" fmla="*/ 2855013 w 2938938"/>
                <a:gd name="connsiteY0" fmla="*/ 350701 h 641910"/>
                <a:gd name="connsiteX1" fmla="*/ 2023740 w 2938938"/>
                <a:gd name="connsiteY1" fmla="*/ 59756 h 641910"/>
                <a:gd name="connsiteX2" fmla="*/ 1164758 w 2938938"/>
                <a:gd name="connsiteY2" fmla="*/ 4338 h 641910"/>
                <a:gd name="connsiteX3" fmla="*/ 125667 w 2938938"/>
                <a:gd name="connsiteY3" fmla="*/ 129029 h 641910"/>
                <a:gd name="connsiteX4" fmla="*/ 42540 w 2938938"/>
                <a:gd name="connsiteY4" fmla="*/ 184447 h 641910"/>
                <a:gd name="connsiteX5" fmla="*/ 347340 w 2938938"/>
                <a:gd name="connsiteY5" fmla="*/ 267574 h 641910"/>
                <a:gd name="connsiteX6" fmla="*/ 28686 w 2938938"/>
                <a:gd name="connsiteY6" fmla="*/ 364556 h 641910"/>
                <a:gd name="connsiteX7" fmla="*/ 375049 w 2938938"/>
                <a:gd name="connsiteY7" fmla="*/ 419974 h 641910"/>
                <a:gd name="connsiteX8" fmla="*/ 84104 w 2938938"/>
                <a:gd name="connsiteY8" fmla="*/ 641647 h 641910"/>
                <a:gd name="connsiteX9" fmla="*/ 707558 w 2938938"/>
                <a:gd name="connsiteY9" fmla="*/ 461538 h 641910"/>
                <a:gd name="connsiteX10" fmla="*/ 1566540 w 2938938"/>
                <a:gd name="connsiteY10" fmla="*/ 309138 h 641910"/>
                <a:gd name="connsiteX11" fmla="*/ 2300831 w 2938938"/>
                <a:gd name="connsiteY11" fmla="*/ 364556 h 641910"/>
                <a:gd name="connsiteX12" fmla="*/ 2716467 w 2938938"/>
                <a:gd name="connsiteY12" fmla="*/ 392265 h 641910"/>
                <a:gd name="connsiteX13" fmla="*/ 2841158 w 2938938"/>
                <a:gd name="connsiteY13" fmla="*/ 419974 h 641910"/>
                <a:gd name="connsiteX14" fmla="*/ 2910431 w 2938938"/>
                <a:gd name="connsiteY14" fmla="*/ 392265 h 641910"/>
                <a:gd name="connsiteX15" fmla="*/ 2855013 w 2938938"/>
                <a:gd name="connsiteY15" fmla="*/ 350701 h 641910"/>
                <a:gd name="connsiteX0" fmla="*/ 2855013 w 2938938"/>
                <a:gd name="connsiteY0" fmla="*/ 350701 h 641910"/>
                <a:gd name="connsiteX1" fmla="*/ 2023740 w 2938938"/>
                <a:gd name="connsiteY1" fmla="*/ 59756 h 641910"/>
                <a:gd name="connsiteX2" fmla="*/ 1164758 w 2938938"/>
                <a:gd name="connsiteY2" fmla="*/ 4338 h 641910"/>
                <a:gd name="connsiteX3" fmla="*/ 125667 w 2938938"/>
                <a:gd name="connsiteY3" fmla="*/ 129029 h 641910"/>
                <a:gd name="connsiteX4" fmla="*/ 42540 w 2938938"/>
                <a:gd name="connsiteY4" fmla="*/ 184447 h 641910"/>
                <a:gd name="connsiteX5" fmla="*/ 347340 w 2938938"/>
                <a:gd name="connsiteY5" fmla="*/ 267574 h 641910"/>
                <a:gd name="connsiteX6" fmla="*/ 28686 w 2938938"/>
                <a:gd name="connsiteY6" fmla="*/ 364556 h 641910"/>
                <a:gd name="connsiteX7" fmla="*/ 375049 w 2938938"/>
                <a:gd name="connsiteY7" fmla="*/ 419974 h 641910"/>
                <a:gd name="connsiteX8" fmla="*/ 84104 w 2938938"/>
                <a:gd name="connsiteY8" fmla="*/ 641647 h 641910"/>
                <a:gd name="connsiteX9" fmla="*/ 707558 w 2938938"/>
                <a:gd name="connsiteY9" fmla="*/ 461538 h 641910"/>
                <a:gd name="connsiteX10" fmla="*/ 1566540 w 2938938"/>
                <a:gd name="connsiteY10" fmla="*/ 309138 h 641910"/>
                <a:gd name="connsiteX11" fmla="*/ 2286976 w 2938938"/>
                <a:gd name="connsiteY11" fmla="*/ 309138 h 641910"/>
                <a:gd name="connsiteX12" fmla="*/ 2716467 w 2938938"/>
                <a:gd name="connsiteY12" fmla="*/ 392265 h 641910"/>
                <a:gd name="connsiteX13" fmla="*/ 2841158 w 2938938"/>
                <a:gd name="connsiteY13" fmla="*/ 419974 h 641910"/>
                <a:gd name="connsiteX14" fmla="*/ 2910431 w 2938938"/>
                <a:gd name="connsiteY14" fmla="*/ 392265 h 641910"/>
                <a:gd name="connsiteX15" fmla="*/ 2855013 w 2938938"/>
                <a:gd name="connsiteY15" fmla="*/ 350701 h 641910"/>
                <a:gd name="connsiteX0" fmla="*/ 2855013 w 2938938"/>
                <a:gd name="connsiteY0" fmla="*/ 350701 h 641924"/>
                <a:gd name="connsiteX1" fmla="*/ 2023740 w 2938938"/>
                <a:gd name="connsiteY1" fmla="*/ 59756 h 641924"/>
                <a:gd name="connsiteX2" fmla="*/ 1164758 w 2938938"/>
                <a:gd name="connsiteY2" fmla="*/ 4338 h 641924"/>
                <a:gd name="connsiteX3" fmla="*/ 125667 w 2938938"/>
                <a:gd name="connsiteY3" fmla="*/ 129029 h 641924"/>
                <a:gd name="connsiteX4" fmla="*/ 42540 w 2938938"/>
                <a:gd name="connsiteY4" fmla="*/ 184447 h 641924"/>
                <a:gd name="connsiteX5" fmla="*/ 347340 w 2938938"/>
                <a:gd name="connsiteY5" fmla="*/ 267574 h 641924"/>
                <a:gd name="connsiteX6" fmla="*/ 28686 w 2938938"/>
                <a:gd name="connsiteY6" fmla="*/ 364556 h 641924"/>
                <a:gd name="connsiteX7" fmla="*/ 375049 w 2938938"/>
                <a:gd name="connsiteY7" fmla="*/ 419974 h 641924"/>
                <a:gd name="connsiteX8" fmla="*/ 84104 w 2938938"/>
                <a:gd name="connsiteY8" fmla="*/ 641647 h 641924"/>
                <a:gd name="connsiteX9" fmla="*/ 707558 w 2938938"/>
                <a:gd name="connsiteY9" fmla="*/ 461538 h 641924"/>
                <a:gd name="connsiteX10" fmla="*/ 1566540 w 2938938"/>
                <a:gd name="connsiteY10" fmla="*/ 267574 h 641924"/>
                <a:gd name="connsiteX11" fmla="*/ 2286976 w 2938938"/>
                <a:gd name="connsiteY11" fmla="*/ 309138 h 641924"/>
                <a:gd name="connsiteX12" fmla="*/ 2716467 w 2938938"/>
                <a:gd name="connsiteY12" fmla="*/ 392265 h 641924"/>
                <a:gd name="connsiteX13" fmla="*/ 2841158 w 2938938"/>
                <a:gd name="connsiteY13" fmla="*/ 419974 h 641924"/>
                <a:gd name="connsiteX14" fmla="*/ 2910431 w 2938938"/>
                <a:gd name="connsiteY14" fmla="*/ 392265 h 641924"/>
                <a:gd name="connsiteX15" fmla="*/ 2855013 w 2938938"/>
                <a:gd name="connsiteY15" fmla="*/ 350701 h 641924"/>
                <a:gd name="connsiteX0" fmla="*/ 2855013 w 2939702"/>
                <a:gd name="connsiteY0" fmla="*/ 350701 h 641924"/>
                <a:gd name="connsiteX1" fmla="*/ 2023740 w 2939702"/>
                <a:gd name="connsiteY1" fmla="*/ 59756 h 641924"/>
                <a:gd name="connsiteX2" fmla="*/ 1164758 w 2939702"/>
                <a:gd name="connsiteY2" fmla="*/ 4338 h 641924"/>
                <a:gd name="connsiteX3" fmla="*/ 125667 w 2939702"/>
                <a:gd name="connsiteY3" fmla="*/ 129029 h 641924"/>
                <a:gd name="connsiteX4" fmla="*/ 42540 w 2939702"/>
                <a:gd name="connsiteY4" fmla="*/ 184447 h 641924"/>
                <a:gd name="connsiteX5" fmla="*/ 347340 w 2939702"/>
                <a:gd name="connsiteY5" fmla="*/ 267574 h 641924"/>
                <a:gd name="connsiteX6" fmla="*/ 28686 w 2939702"/>
                <a:gd name="connsiteY6" fmla="*/ 364556 h 641924"/>
                <a:gd name="connsiteX7" fmla="*/ 375049 w 2939702"/>
                <a:gd name="connsiteY7" fmla="*/ 419974 h 641924"/>
                <a:gd name="connsiteX8" fmla="*/ 84104 w 2939702"/>
                <a:gd name="connsiteY8" fmla="*/ 641647 h 641924"/>
                <a:gd name="connsiteX9" fmla="*/ 707558 w 2939702"/>
                <a:gd name="connsiteY9" fmla="*/ 461538 h 641924"/>
                <a:gd name="connsiteX10" fmla="*/ 1566540 w 2939702"/>
                <a:gd name="connsiteY10" fmla="*/ 267574 h 641924"/>
                <a:gd name="connsiteX11" fmla="*/ 2286976 w 2939702"/>
                <a:gd name="connsiteY11" fmla="*/ 309138 h 641924"/>
                <a:gd name="connsiteX12" fmla="*/ 2716467 w 2939702"/>
                <a:gd name="connsiteY12" fmla="*/ 392265 h 641924"/>
                <a:gd name="connsiteX13" fmla="*/ 2841158 w 2939702"/>
                <a:gd name="connsiteY13" fmla="*/ 400924 h 641924"/>
                <a:gd name="connsiteX14" fmla="*/ 2910431 w 2939702"/>
                <a:gd name="connsiteY14" fmla="*/ 392265 h 641924"/>
                <a:gd name="connsiteX15" fmla="*/ 2855013 w 2939702"/>
                <a:gd name="connsiteY15" fmla="*/ 350701 h 641924"/>
                <a:gd name="connsiteX0" fmla="*/ 2855013 w 2939702"/>
                <a:gd name="connsiteY0" fmla="*/ 350701 h 641924"/>
                <a:gd name="connsiteX1" fmla="*/ 2023740 w 2939702"/>
                <a:gd name="connsiteY1" fmla="*/ 59756 h 641924"/>
                <a:gd name="connsiteX2" fmla="*/ 1164758 w 2939702"/>
                <a:gd name="connsiteY2" fmla="*/ 4338 h 641924"/>
                <a:gd name="connsiteX3" fmla="*/ 125667 w 2939702"/>
                <a:gd name="connsiteY3" fmla="*/ 129029 h 641924"/>
                <a:gd name="connsiteX4" fmla="*/ 42540 w 2939702"/>
                <a:gd name="connsiteY4" fmla="*/ 184447 h 641924"/>
                <a:gd name="connsiteX5" fmla="*/ 347340 w 2939702"/>
                <a:gd name="connsiteY5" fmla="*/ 267574 h 641924"/>
                <a:gd name="connsiteX6" fmla="*/ 28686 w 2939702"/>
                <a:gd name="connsiteY6" fmla="*/ 364556 h 641924"/>
                <a:gd name="connsiteX7" fmla="*/ 375049 w 2939702"/>
                <a:gd name="connsiteY7" fmla="*/ 419974 h 641924"/>
                <a:gd name="connsiteX8" fmla="*/ 84104 w 2939702"/>
                <a:gd name="connsiteY8" fmla="*/ 641647 h 641924"/>
                <a:gd name="connsiteX9" fmla="*/ 707558 w 2939702"/>
                <a:gd name="connsiteY9" fmla="*/ 461538 h 641924"/>
                <a:gd name="connsiteX10" fmla="*/ 1566540 w 2939702"/>
                <a:gd name="connsiteY10" fmla="*/ 267574 h 641924"/>
                <a:gd name="connsiteX11" fmla="*/ 2286976 w 2939702"/>
                <a:gd name="connsiteY11" fmla="*/ 309138 h 641924"/>
                <a:gd name="connsiteX12" fmla="*/ 2716467 w 2939702"/>
                <a:gd name="connsiteY12" fmla="*/ 368452 h 641924"/>
                <a:gd name="connsiteX13" fmla="*/ 2841158 w 2939702"/>
                <a:gd name="connsiteY13" fmla="*/ 400924 h 641924"/>
                <a:gd name="connsiteX14" fmla="*/ 2910431 w 2939702"/>
                <a:gd name="connsiteY14" fmla="*/ 392265 h 641924"/>
                <a:gd name="connsiteX15" fmla="*/ 2855013 w 2939702"/>
                <a:gd name="connsiteY15" fmla="*/ 350701 h 641924"/>
                <a:gd name="connsiteX0" fmla="*/ 2855013 w 2939702"/>
                <a:gd name="connsiteY0" fmla="*/ 350701 h 641924"/>
                <a:gd name="connsiteX1" fmla="*/ 2023740 w 2939702"/>
                <a:gd name="connsiteY1" fmla="*/ 59756 h 641924"/>
                <a:gd name="connsiteX2" fmla="*/ 1164758 w 2939702"/>
                <a:gd name="connsiteY2" fmla="*/ 4338 h 641924"/>
                <a:gd name="connsiteX3" fmla="*/ 125667 w 2939702"/>
                <a:gd name="connsiteY3" fmla="*/ 129029 h 641924"/>
                <a:gd name="connsiteX4" fmla="*/ 42540 w 2939702"/>
                <a:gd name="connsiteY4" fmla="*/ 184447 h 641924"/>
                <a:gd name="connsiteX5" fmla="*/ 347340 w 2939702"/>
                <a:gd name="connsiteY5" fmla="*/ 267574 h 641924"/>
                <a:gd name="connsiteX6" fmla="*/ 28686 w 2939702"/>
                <a:gd name="connsiteY6" fmla="*/ 364556 h 641924"/>
                <a:gd name="connsiteX7" fmla="*/ 375049 w 2939702"/>
                <a:gd name="connsiteY7" fmla="*/ 419974 h 641924"/>
                <a:gd name="connsiteX8" fmla="*/ 84104 w 2939702"/>
                <a:gd name="connsiteY8" fmla="*/ 641647 h 641924"/>
                <a:gd name="connsiteX9" fmla="*/ 707558 w 2939702"/>
                <a:gd name="connsiteY9" fmla="*/ 461538 h 641924"/>
                <a:gd name="connsiteX10" fmla="*/ 1566540 w 2939702"/>
                <a:gd name="connsiteY10" fmla="*/ 267574 h 641924"/>
                <a:gd name="connsiteX11" fmla="*/ 2286976 w 2939702"/>
                <a:gd name="connsiteY11" fmla="*/ 309138 h 641924"/>
                <a:gd name="connsiteX12" fmla="*/ 2716467 w 2939702"/>
                <a:gd name="connsiteY12" fmla="*/ 368452 h 641924"/>
                <a:gd name="connsiteX13" fmla="*/ 2841158 w 2939702"/>
                <a:gd name="connsiteY13" fmla="*/ 386637 h 641924"/>
                <a:gd name="connsiteX14" fmla="*/ 2910431 w 2939702"/>
                <a:gd name="connsiteY14" fmla="*/ 392265 h 641924"/>
                <a:gd name="connsiteX15" fmla="*/ 2855013 w 2939702"/>
                <a:gd name="connsiteY15" fmla="*/ 350701 h 64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39702" h="641924">
                  <a:moveTo>
                    <a:pt x="2855013" y="350701"/>
                  </a:moveTo>
                  <a:cubicBezTo>
                    <a:pt x="2707231" y="295283"/>
                    <a:pt x="2305449" y="117483"/>
                    <a:pt x="2023740" y="59756"/>
                  </a:cubicBezTo>
                  <a:cubicBezTo>
                    <a:pt x="1742031" y="2029"/>
                    <a:pt x="1481103" y="-7207"/>
                    <a:pt x="1164758" y="4338"/>
                  </a:cubicBezTo>
                  <a:cubicBezTo>
                    <a:pt x="848413" y="15883"/>
                    <a:pt x="312703" y="99011"/>
                    <a:pt x="125667" y="129029"/>
                  </a:cubicBezTo>
                  <a:cubicBezTo>
                    <a:pt x="-61369" y="159047"/>
                    <a:pt x="5595" y="161356"/>
                    <a:pt x="42540" y="184447"/>
                  </a:cubicBezTo>
                  <a:cubicBezTo>
                    <a:pt x="79485" y="207538"/>
                    <a:pt x="349649" y="237556"/>
                    <a:pt x="347340" y="267574"/>
                  </a:cubicBezTo>
                  <a:cubicBezTo>
                    <a:pt x="345031" y="297592"/>
                    <a:pt x="24068" y="339156"/>
                    <a:pt x="28686" y="364556"/>
                  </a:cubicBezTo>
                  <a:cubicBezTo>
                    <a:pt x="33304" y="389956"/>
                    <a:pt x="365813" y="373792"/>
                    <a:pt x="375049" y="419974"/>
                  </a:cubicBezTo>
                  <a:cubicBezTo>
                    <a:pt x="384285" y="466156"/>
                    <a:pt x="28686" y="634720"/>
                    <a:pt x="84104" y="641647"/>
                  </a:cubicBezTo>
                  <a:cubicBezTo>
                    <a:pt x="139522" y="648574"/>
                    <a:pt x="460485" y="523884"/>
                    <a:pt x="707558" y="461538"/>
                  </a:cubicBezTo>
                  <a:cubicBezTo>
                    <a:pt x="954631" y="399193"/>
                    <a:pt x="1303304" y="292974"/>
                    <a:pt x="1566540" y="267574"/>
                  </a:cubicBezTo>
                  <a:cubicBezTo>
                    <a:pt x="1829776" y="242174"/>
                    <a:pt x="2095321" y="292325"/>
                    <a:pt x="2286976" y="309138"/>
                  </a:cubicBezTo>
                  <a:cubicBezTo>
                    <a:pt x="2478631" y="325951"/>
                    <a:pt x="2624104" y="355536"/>
                    <a:pt x="2716467" y="368452"/>
                  </a:cubicBezTo>
                  <a:cubicBezTo>
                    <a:pt x="2808830" y="381368"/>
                    <a:pt x="2808831" y="386637"/>
                    <a:pt x="2841158" y="386637"/>
                  </a:cubicBezTo>
                  <a:cubicBezTo>
                    <a:pt x="2873485" y="386637"/>
                    <a:pt x="2908122" y="398254"/>
                    <a:pt x="2910431" y="392265"/>
                  </a:cubicBezTo>
                  <a:cubicBezTo>
                    <a:pt x="2912740" y="386276"/>
                    <a:pt x="3002795" y="406119"/>
                    <a:pt x="2855013" y="350701"/>
                  </a:cubicBezTo>
                  <a:close/>
                </a:path>
              </a:pathLst>
            </a:custGeom>
            <a:gradFill flip="none" rotWithShape="1">
              <a:gsLst>
                <a:gs pos="0">
                  <a:srgbClr val="FFC000"/>
                </a:gs>
                <a:gs pos="50000">
                  <a:srgbClr val="FFFF00"/>
                </a:gs>
                <a:gs pos="100000">
                  <a:srgbClr val="FFFF00">
                    <a:shade val="100000"/>
                    <a:satMod val="115000"/>
                  </a:srgbClr>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endParaRPr lang="es-ES" sz="1350" kern="1200">
                <a:solidFill>
                  <a:srgbClr val="FFFFFF"/>
                </a:solidFill>
                <a:latin typeface="Calibri"/>
              </a:endParaRPr>
            </a:p>
          </p:txBody>
        </p:sp>
      </p:grpSp>
      <p:sp>
        <p:nvSpPr>
          <p:cNvPr id="40" name="39 CuadroTexto">
            <a:extLst>
              <a:ext uri="{FF2B5EF4-FFF2-40B4-BE49-F238E27FC236}">
                <a16:creationId xmlns:a16="http://schemas.microsoft.com/office/drawing/2014/main" id="{1AB9CD00-4EEF-4860-8DE3-6871375483A1}"/>
              </a:ext>
            </a:extLst>
          </p:cNvPr>
          <p:cNvSpPr txBox="1"/>
          <p:nvPr/>
        </p:nvSpPr>
        <p:spPr>
          <a:xfrm>
            <a:off x="1704116" y="612169"/>
            <a:ext cx="5735768" cy="432272"/>
          </a:xfrm>
          <a:prstGeom prst="rect">
            <a:avLst/>
          </a:prstGeom>
          <a:noFill/>
        </p:spPr>
        <p:txBody>
          <a:bodyPr>
            <a:prstTxWarp prst="textPlain">
              <a:avLst/>
            </a:prstTxWarp>
            <a:spAutoFit/>
          </a:bodyPr>
          <a:lstStyle/>
          <a:p>
            <a:pPr algn="ctr" defTabSz="685800" fontAlgn="base">
              <a:spcBef>
                <a:spcPct val="0"/>
              </a:spcBef>
              <a:spcAft>
                <a:spcPct val="0"/>
              </a:spcAft>
              <a:buClrTx/>
              <a:defRPr/>
            </a:pPr>
            <a:r>
              <a:rPr lang="es-ES_tradnl" sz="1350" kern="1200" spc="225" dirty="0">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A </a:t>
            </a:r>
            <a:r>
              <a:rPr lang="es-ES_tradnl" sz="1350" kern="1200" spc="225" dirty="0" err="1">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Letter</a:t>
            </a:r>
            <a:r>
              <a:rPr lang="es-ES_tradnl" sz="1350" kern="1200" spc="225" dirty="0">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 </a:t>
            </a:r>
            <a:r>
              <a:rPr lang="es-ES_tradnl" sz="1350" kern="1200" spc="225" dirty="0" err="1">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To</a:t>
            </a:r>
            <a:r>
              <a:rPr lang="es-ES_tradnl" sz="1350" kern="1200" spc="225" dirty="0">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 </a:t>
            </a:r>
            <a:r>
              <a:rPr lang="es-ES_tradnl" sz="1350" kern="1200" spc="225" dirty="0" err="1">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The</a:t>
            </a:r>
            <a:r>
              <a:rPr lang="es-ES_tradnl" sz="1350" kern="1200" spc="225" dirty="0">
                <a:ln w="28575" cmpd="sng">
                  <a:solidFill>
                    <a:srgbClr val="FBDF53">
                      <a:lumMod val="75000"/>
                    </a:srgbClr>
                  </a:solidFill>
                  <a:prstDash val="solid"/>
                  <a:miter lim="800000"/>
                </a:ln>
                <a:solidFill>
                  <a:srgbClr val="F72337"/>
                </a:solidFill>
                <a:effectLst>
                  <a:outerShdw blurRad="50800" dist="38100" dir="2700000" algn="tl" rotWithShape="0">
                    <a:prstClr val="black">
                      <a:alpha val="40000"/>
                    </a:prstClr>
                  </a:outerShdw>
                </a:effectLst>
                <a:latin typeface="#9Slide05 Heroe Pro" pitchFamily="2" charset="0"/>
                <a:ea typeface="+mn-ea"/>
                <a:cs typeface="+mn-cs"/>
              </a:rPr>
              <a:t> Santa Claus</a:t>
            </a:r>
          </a:p>
        </p:txBody>
      </p:sp>
      <p:pic>
        <p:nvPicPr>
          <p:cNvPr id="3080" name="Picture 2">
            <a:hlinkClick r:id="" action="ppaction://hlinkshowjump?jump=nextslide"/>
            <a:extLst>
              <a:ext uri="{FF2B5EF4-FFF2-40B4-BE49-F238E27FC236}">
                <a16:creationId xmlns:a16="http://schemas.microsoft.com/office/drawing/2014/main" id="{05A4F5DC-CF7E-4AF7-BF11-AFC5E8FA6CC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15075" y="4329112"/>
            <a:ext cx="1482329" cy="76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 calcmode="lin" valueType="num">
                                      <p:cBhvr>
                                        <p:cTn id="9" dur="1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1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cache-ak0.pinimg.com/736x/23/e1/ef/23e1ef7a3eb21c342c3e2f21c5ae9257.jpg">
            <a:extLst>
              <a:ext uri="{FF2B5EF4-FFF2-40B4-BE49-F238E27FC236}">
                <a16:creationId xmlns:a16="http://schemas.microsoft.com/office/drawing/2014/main" id="{245BC0DA-0DA6-4936-990F-1B7EC26D6D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4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14 Grupo">
            <a:extLst>
              <a:ext uri="{FF2B5EF4-FFF2-40B4-BE49-F238E27FC236}">
                <a16:creationId xmlns:a16="http://schemas.microsoft.com/office/drawing/2014/main" id="{C12949DA-23EC-4E66-AD80-61AE2931FB3F}"/>
              </a:ext>
            </a:extLst>
          </p:cNvPr>
          <p:cNvGrpSpPr>
            <a:grpSpLocks/>
          </p:cNvGrpSpPr>
          <p:nvPr/>
        </p:nvGrpSpPr>
        <p:grpSpPr bwMode="auto">
          <a:xfrm>
            <a:off x="3403998" y="303610"/>
            <a:ext cx="2321719" cy="1944290"/>
            <a:chOff x="3014565" y="215838"/>
            <a:chExt cx="3096344" cy="2592288"/>
          </a:xfrm>
        </p:grpSpPr>
        <p:sp>
          <p:nvSpPr>
            <p:cNvPr id="8" name="7 Llamada de nube">
              <a:extLst>
                <a:ext uri="{FF2B5EF4-FFF2-40B4-BE49-F238E27FC236}">
                  <a16:creationId xmlns:a16="http://schemas.microsoft.com/office/drawing/2014/main" id="{25AB50BC-2347-4DA5-87F3-C3E28DE95DED}"/>
                </a:ext>
              </a:extLst>
            </p:cNvPr>
            <p:cNvSpPr/>
            <p:nvPr/>
          </p:nvSpPr>
          <p:spPr>
            <a:xfrm rot="584371">
              <a:off x="3014565" y="215838"/>
              <a:ext cx="3096344" cy="2592288"/>
            </a:xfrm>
            <a:prstGeom prst="cloudCallout">
              <a:avLst>
                <a:gd name="adj1" fmla="val -72795"/>
                <a:gd name="adj2" fmla="val 48706"/>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es-ES" sz="1350" kern="1200">
                <a:solidFill>
                  <a:prstClr val="white"/>
                </a:solidFill>
                <a:latin typeface="Calibri"/>
              </a:endParaRPr>
            </a:p>
          </p:txBody>
        </p:sp>
        <p:pic>
          <p:nvPicPr>
            <p:cNvPr id="5146" name="8 Imagen">
              <a:extLst>
                <a:ext uri="{FF2B5EF4-FFF2-40B4-BE49-F238E27FC236}">
                  <a16:creationId xmlns:a16="http://schemas.microsoft.com/office/drawing/2014/main" id="{926CC457-AFE3-4BE4-8BFE-D9928896470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6569" y="273606"/>
              <a:ext cx="2313543" cy="250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 Rectángulo">
            <a:extLst>
              <a:ext uri="{FF2B5EF4-FFF2-40B4-BE49-F238E27FC236}">
                <a16:creationId xmlns:a16="http://schemas.microsoft.com/office/drawing/2014/main" id="{44897C70-56F4-45B4-B647-E196A977A00F}"/>
              </a:ext>
            </a:extLst>
          </p:cNvPr>
          <p:cNvSpPr/>
          <p:nvPr/>
        </p:nvSpPr>
        <p:spPr>
          <a:xfrm>
            <a:off x="1143000" y="4299942"/>
            <a:ext cx="6858000" cy="843558"/>
          </a:xfrm>
          <a:prstGeom prst="rect">
            <a:avLst/>
          </a:prstGeom>
          <a:blipFill>
            <a:blip r:embed="rId8"/>
            <a:tile tx="0" ty="0" sx="100000" sy="100000" flip="none" algn="tl"/>
          </a:blipFill>
          <a:ln>
            <a:noFill/>
          </a:ln>
          <a:effectLst>
            <a:innerShdw blurRad="901700" dist="50800" dir="5400000">
              <a:prstClr val="black">
                <a:alpha val="9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es-ES" sz="1350" kern="1200">
              <a:solidFill>
                <a:prstClr val="white"/>
              </a:solidFill>
              <a:latin typeface="Calibri"/>
            </a:endParaRPr>
          </a:p>
        </p:txBody>
      </p:sp>
      <p:pic>
        <p:nvPicPr>
          <p:cNvPr id="10" name="Picture 6" descr="http://images2.layoutsparks.com/1/209673/patriotic-woman-blue-stars.jpg">
            <a:extLst>
              <a:ext uri="{FF2B5EF4-FFF2-40B4-BE49-F238E27FC236}">
                <a16:creationId xmlns:a16="http://schemas.microsoft.com/office/drawing/2014/main" id="{DB7F7367-907E-4558-A0B0-39954AE9CE96}"/>
              </a:ext>
            </a:extLst>
          </p:cNvPr>
          <p:cNvPicPr>
            <a:picLocks noChangeAspect="1" noChangeArrowheads="1"/>
          </p:cNvPicPr>
          <p:nvPr/>
        </p:nvPicPr>
        <p:blipFill rotWithShape="1">
          <a:blip r:embed="rId9"/>
          <a:srcRect t="1" b="-3"/>
          <a:stretch/>
        </p:blipFill>
        <p:spPr bwMode="auto">
          <a:xfrm>
            <a:off x="5922169" y="86916"/>
            <a:ext cx="1997869" cy="1243013"/>
          </a:xfrm>
          <a:prstGeom prst="rect">
            <a:avLst/>
          </a:prstGeom>
          <a:noFill/>
          <a:ln w="161925">
            <a:solidFill>
              <a:schemeClr val="accent1">
                <a:lumMod val="75000"/>
              </a:schemeClr>
            </a:solidFill>
          </a:ln>
          <a:effectLst/>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0119E955-F023-4AE2-BCA3-EDC466B70B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10359"/>
          <a:stretch>
            <a:fillRect/>
          </a:stretch>
        </p:blipFill>
        <p:spPr bwMode="auto">
          <a:xfrm>
            <a:off x="5922169" y="330994"/>
            <a:ext cx="1997869" cy="99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a:extLst>
              <a:ext uri="{FF2B5EF4-FFF2-40B4-BE49-F238E27FC236}">
                <a16:creationId xmlns:a16="http://schemas.microsoft.com/office/drawing/2014/main" id="{2C5F5ED4-545D-4141-B0A9-97B0184C24A1}"/>
              </a:ext>
            </a:extLst>
          </p:cNvPr>
          <p:cNvSpPr/>
          <p:nvPr/>
        </p:nvSpPr>
        <p:spPr>
          <a:xfrm>
            <a:off x="5873354" y="86916"/>
            <a:ext cx="2046684" cy="513159"/>
          </a:xfrm>
          <a:prstGeom prst="rect">
            <a:avLst/>
          </a:prstGeom>
          <a:solidFill>
            <a:schemeClr val="bg1">
              <a:alpha val="57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es-ES" sz="1350" kern="1200">
              <a:solidFill>
                <a:prstClr val="white"/>
              </a:solidFill>
              <a:latin typeface="Calibri"/>
            </a:endParaRPr>
          </a:p>
        </p:txBody>
      </p:sp>
      <p:cxnSp>
        <p:nvCxnSpPr>
          <p:cNvPr id="4" name="3 Conector recto">
            <a:extLst>
              <a:ext uri="{FF2B5EF4-FFF2-40B4-BE49-F238E27FC236}">
                <a16:creationId xmlns:a16="http://schemas.microsoft.com/office/drawing/2014/main" id="{5E99B39A-32CA-4D1A-9752-2243717F2CE8}"/>
              </a:ext>
            </a:extLst>
          </p:cNvPr>
          <p:cNvCxnSpPr/>
          <p:nvPr/>
        </p:nvCxnSpPr>
        <p:spPr>
          <a:xfrm flipV="1">
            <a:off x="6569869" y="-20241"/>
            <a:ext cx="0" cy="620316"/>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recto">
            <a:extLst>
              <a:ext uri="{FF2B5EF4-FFF2-40B4-BE49-F238E27FC236}">
                <a16:creationId xmlns:a16="http://schemas.microsoft.com/office/drawing/2014/main" id="{E36E5EE0-9012-4DC3-BA50-07278EBA00A0}"/>
              </a:ext>
            </a:extLst>
          </p:cNvPr>
          <p:cNvCxnSpPr/>
          <p:nvPr/>
        </p:nvCxnSpPr>
        <p:spPr>
          <a:xfrm flipV="1">
            <a:off x="7272338" y="-20241"/>
            <a:ext cx="0" cy="620316"/>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 name="23 Grupo">
            <a:extLst>
              <a:ext uri="{FF2B5EF4-FFF2-40B4-BE49-F238E27FC236}">
                <a16:creationId xmlns:a16="http://schemas.microsoft.com/office/drawing/2014/main" id="{167B724B-9FBA-43E7-AE24-D67EADF33513}"/>
              </a:ext>
            </a:extLst>
          </p:cNvPr>
          <p:cNvGrpSpPr>
            <a:grpSpLocks/>
          </p:cNvGrpSpPr>
          <p:nvPr/>
        </p:nvGrpSpPr>
        <p:grpSpPr bwMode="auto">
          <a:xfrm>
            <a:off x="1439466" y="4137423"/>
            <a:ext cx="2074069" cy="1135856"/>
            <a:chOff x="430025" y="5538626"/>
            <a:chExt cx="2764536" cy="1514002"/>
          </a:xfrm>
        </p:grpSpPr>
        <p:pic>
          <p:nvPicPr>
            <p:cNvPr id="18" name="Picture 424" descr="Hoja">
              <a:extLst>
                <a:ext uri="{FF2B5EF4-FFF2-40B4-BE49-F238E27FC236}">
                  <a16:creationId xmlns:a16="http://schemas.microsoft.com/office/drawing/2014/main" id="{0D9FBAEA-9533-455F-8371-0A2A43CE0426}"/>
                </a:ext>
              </a:extLst>
            </p:cNvPr>
            <p:cNvPicPr>
              <a:picLocks noChangeAspect="1" noChangeArrowheads="1"/>
            </p:cNvPicPr>
            <p:nvPr/>
          </p:nvPicPr>
          <p:blipFill rotWithShape="1">
            <a:blip r:embed="rId11"/>
            <a:srcRect t="3845" r="-2940" b="55105"/>
            <a:stretch/>
          </p:blipFill>
          <p:spPr bwMode="auto">
            <a:xfrm rot="21026596">
              <a:off x="430025" y="5538626"/>
              <a:ext cx="2764536" cy="1514002"/>
            </a:xfrm>
            <a:prstGeom prst="rect">
              <a:avLst/>
            </a:prstGeom>
            <a:noFill/>
            <a:ln>
              <a:noFill/>
            </a:ln>
            <a:effectLst>
              <a:outerShdw blurRad="266700" sx="106000" sy="106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16 CuadroTexto">
              <a:extLst>
                <a:ext uri="{FF2B5EF4-FFF2-40B4-BE49-F238E27FC236}">
                  <a16:creationId xmlns:a16="http://schemas.microsoft.com/office/drawing/2014/main" id="{7B39C356-A447-42E9-BE1A-375DC36B87F3}"/>
                </a:ext>
              </a:extLst>
            </p:cNvPr>
            <p:cNvSpPr txBox="1">
              <a:spLocks noChangeArrowheads="1"/>
            </p:cNvSpPr>
            <p:nvPr/>
          </p:nvSpPr>
          <p:spPr bwMode="auto">
            <a:xfrm rot="21033824">
              <a:off x="917909" y="5585447"/>
              <a:ext cx="1990026" cy="116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buClrTx/>
              </a:pPr>
              <a:r>
                <a:rPr lang="es-ES_tradnl" altLang="en-US" sz="1500" kern="1200" dirty="0">
                  <a:solidFill>
                    <a:prstClr val="black"/>
                  </a:solidFill>
                  <a:latin typeface="Comic Sans MS" panose="030F0702030302020204" pitchFamily="66" charset="0"/>
                  <a:ea typeface="+mn-ea"/>
                  <a:cs typeface="+mn-cs"/>
                </a:rPr>
                <a:t>Dear Santa,</a:t>
              </a:r>
            </a:p>
            <a:p>
              <a:pPr defTabSz="685800" fontAlgn="base">
                <a:spcBef>
                  <a:spcPct val="0"/>
                </a:spcBef>
                <a:spcAft>
                  <a:spcPct val="0"/>
                </a:spcAft>
                <a:buClrTx/>
              </a:pPr>
              <a:r>
                <a:rPr lang="es-ES_tradnl" altLang="en-US" sz="1500" kern="1200" dirty="0">
                  <a:solidFill>
                    <a:prstClr val="black"/>
                  </a:solidFill>
                  <a:latin typeface="Comic Sans MS" panose="030F0702030302020204" pitchFamily="66" charset="0"/>
                  <a:ea typeface="+mn-ea"/>
                  <a:cs typeface="+mn-cs"/>
                </a:rPr>
                <a:t>I want a </a:t>
              </a:r>
            </a:p>
            <a:p>
              <a:pPr defTabSz="685800" fontAlgn="base">
                <a:spcBef>
                  <a:spcPct val="0"/>
                </a:spcBef>
                <a:spcAft>
                  <a:spcPct val="0"/>
                </a:spcAft>
                <a:buClrTx/>
              </a:pPr>
              <a:r>
                <a:rPr lang="es-ES_tradnl" altLang="en-US" sz="2100" b="1" kern="1200" dirty="0">
                  <a:solidFill>
                    <a:srgbClr val="FF0000"/>
                  </a:solidFill>
                  <a:latin typeface="Comic Sans MS" panose="030F0702030302020204" pitchFamily="66" charset="0"/>
                  <a:ea typeface="+mn-ea"/>
                  <a:cs typeface="+mn-cs"/>
                </a:rPr>
                <a:t>doll</a:t>
              </a:r>
              <a:endParaRPr lang="es-ES" altLang="en-US" sz="1500" b="1" kern="1200" dirty="0">
                <a:solidFill>
                  <a:srgbClr val="FF0000"/>
                </a:solidFill>
                <a:latin typeface="Comic Sans MS" panose="030F0702030302020204" pitchFamily="66" charset="0"/>
                <a:ea typeface="+mn-ea"/>
                <a:cs typeface="+mn-cs"/>
              </a:endParaRPr>
            </a:p>
          </p:txBody>
        </p:sp>
      </p:grpSp>
      <p:grpSp>
        <p:nvGrpSpPr>
          <p:cNvPr id="25" name="24 Grupo">
            <a:extLst>
              <a:ext uri="{FF2B5EF4-FFF2-40B4-BE49-F238E27FC236}">
                <a16:creationId xmlns:a16="http://schemas.microsoft.com/office/drawing/2014/main" id="{4982F3AA-992E-4764-811C-48EA93180C67}"/>
              </a:ext>
            </a:extLst>
          </p:cNvPr>
          <p:cNvGrpSpPr>
            <a:grpSpLocks/>
          </p:cNvGrpSpPr>
          <p:nvPr/>
        </p:nvGrpSpPr>
        <p:grpSpPr bwMode="auto">
          <a:xfrm>
            <a:off x="5738813" y="4117553"/>
            <a:ext cx="2074069" cy="1154536"/>
            <a:chOff x="3238337" y="5513264"/>
            <a:chExt cx="2764536" cy="1539364"/>
          </a:xfrm>
        </p:grpSpPr>
        <p:pic>
          <p:nvPicPr>
            <p:cNvPr id="19" name="Picture 424" descr="Hoja">
              <a:extLst>
                <a:ext uri="{FF2B5EF4-FFF2-40B4-BE49-F238E27FC236}">
                  <a16:creationId xmlns:a16="http://schemas.microsoft.com/office/drawing/2014/main" id="{1DC5BB45-14D2-4222-ADF2-622EADC9AE1C}"/>
                </a:ext>
              </a:extLst>
            </p:cNvPr>
            <p:cNvPicPr>
              <a:picLocks noChangeAspect="1" noChangeArrowheads="1"/>
            </p:cNvPicPr>
            <p:nvPr/>
          </p:nvPicPr>
          <p:blipFill rotWithShape="1">
            <a:blip r:embed="rId11"/>
            <a:srcRect t="3845" r="-2940" b="55105"/>
            <a:stretch/>
          </p:blipFill>
          <p:spPr bwMode="auto">
            <a:xfrm rot="21026596">
              <a:off x="3238337" y="5538170"/>
              <a:ext cx="2764536" cy="1514458"/>
            </a:xfrm>
            <a:prstGeom prst="rect">
              <a:avLst/>
            </a:prstGeom>
            <a:noFill/>
            <a:ln>
              <a:noFill/>
            </a:ln>
            <a:effectLst>
              <a:outerShdw blurRad="266700" sx="106000" sy="106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21 CuadroTexto">
              <a:extLst>
                <a:ext uri="{FF2B5EF4-FFF2-40B4-BE49-F238E27FC236}">
                  <a16:creationId xmlns:a16="http://schemas.microsoft.com/office/drawing/2014/main" id="{BD5C3F5A-C4FB-4422-9D9D-6C316F45763B}"/>
                </a:ext>
              </a:extLst>
            </p:cNvPr>
            <p:cNvSpPr txBox="1">
              <a:spLocks noChangeArrowheads="1"/>
            </p:cNvSpPr>
            <p:nvPr/>
          </p:nvSpPr>
          <p:spPr bwMode="auto">
            <a:xfrm rot="21033824">
              <a:off x="3654213" y="5513264"/>
              <a:ext cx="1990026" cy="116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buClrTx/>
              </a:pPr>
              <a:r>
                <a:rPr lang="es-ES_tradnl" altLang="en-US" sz="1500" kern="1200" dirty="0">
                  <a:solidFill>
                    <a:prstClr val="black"/>
                  </a:solidFill>
                  <a:latin typeface="Comic Sans MS" panose="030F0702030302020204" pitchFamily="66" charset="0"/>
                  <a:ea typeface="+mn-ea"/>
                  <a:cs typeface="+mn-cs"/>
                </a:rPr>
                <a:t>Dear Santa,</a:t>
              </a:r>
            </a:p>
            <a:p>
              <a:pPr defTabSz="685800" fontAlgn="base">
                <a:spcBef>
                  <a:spcPct val="0"/>
                </a:spcBef>
                <a:spcAft>
                  <a:spcPct val="0"/>
                </a:spcAft>
                <a:buClrTx/>
              </a:pPr>
              <a:r>
                <a:rPr lang="es-ES_tradnl" altLang="en-US" sz="1500" kern="1200" dirty="0">
                  <a:solidFill>
                    <a:prstClr val="black"/>
                  </a:solidFill>
                  <a:latin typeface="Comic Sans MS" panose="030F0702030302020204" pitchFamily="66" charset="0"/>
                  <a:ea typeface="+mn-ea"/>
                  <a:cs typeface="+mn-cs"/>
                </a:rPr>
                <a:t>I want a </a:t>
              </a:r>
            </a:p>
            <a:p>
              <a:pPr defTabSz="685800" fontAlgn="base">
                <a:spcBef>
                  <a:spcPct val="0"/>
                </a:spcBef>
                <a:spcAft>
                  <a:spcPct val="0"/>
                </a:spcAft>
                <a:buClrTx/>
              </a:pPr>
              <a:r>
                <a:rPr lang="es-ES_tradnl" altLang="en-US" sz="2100" b="1" kern="1200" dirty="0">
                  <a:solidFill>
                    <a:srgbClr val="FF0000"/>
                  </a:solidFill>
                  <a:latin typeface="Comic Sans MS" panose="030F0702030302020204" pitchFamily="66" charset="0"/>
                  <a:ea typeface="+mn-ea"/>
                  <a:cs typeface="+mn-cs"/>
                </a:rPr>
                <a:t>kite</a:t>
              </a:r>
              <a:endParaRPr lang="es-ES" altLang="en-US" sz="1500" b="1" kern="1200" dirty="0">
                <a:solidFill>
                  <a:srgbClr val="FF0000"/>
                </a:solidFill>
                <a:latin typeface="Comic Sans MS" panose="030F0702030302020204" pitchFamily="66" charset="0"/>
                <a:ea typeface="+mn-ea"/>
                <a:cs typeface="+mn-cs"/>
              </a:endParaRPr>
            </a:p>
          </p:txBody>
        </p:sp>
      </p:grpSp>
      <p:grpSp>
        <p:nvGrpSpPr>
          <p:cNvPr id="26" name="25 Grupo">
            <a:extLst>
              <a:ext uri="{FF2B5EF4-FFF2-40B4-BE49-F238E27FC236}">
                <a16:creationId xmlns:a16="http://schemas.microsoft.com/office/drawing/2014/main" id="{084ECB8E-0918-4CC8-B01E-294CDC6C230A}"/>
              </a:ext>
            </a:extLst>
          </p:cNvPr>
          <p:cNvGrpSpPr>
            <a:grpSpLocks/>
          </p:cNvGrpSpPr>
          <p:nvPr/>
        </p:nvGrpSpPr>
        <p:grpSpPr bwMode="auto">
          <a:xfrm>
            <a:off x="3600450" y="4134740"/>
            <a:ext cx="2072879" cy="1140921"/>
            <a:chOff x="6093455" y="5513441"/>
            <a:chExt cx="2764536" cy="1520753"/>
          </a:xfrm>
        </p:grpSpPr>
        <p:pic>
          <p:nvPicPr>
            <p:cNvPr id="20" name="Picture 424" descr="Hoja">
              <a:extLst>
                <a:ext uri="{FF2B5EF4-FFF2-40B4-BE49-F238E27FC236}">
                  <a16:creationId xmlns:a16="http://schemas.microsoft.com/office/drawing/2014/main" id="{40C92018-EE9C-4D64-BD2C-3C030AA7E227}"/>
                </a:ext>
              </a:extLst>
            </p:cNvPr>
            <p:cNvPicPr>
              <a:picLocks noChangeAspect="1" noChangeArrowheads="1"/>
            </p:cNvPicPr>
            <p:nvPr/>
          </p:nvPicPr>
          <p:blipFill rotWithShape="1">
            <a:blip r:embed="rId11"/>
            <a:srcRect t="3845" r="-2940" b="55105"/>
            <a:stretch/>
          </p:blipFill>
          <p:spPr bwMode="auto">
            <a:xfrm rot="21026596">
              <a:off x="6093455" y="5520192"/>
              <a:ext cx="2764536" cy="1514002"/>
            </a:xfrm>
            <a:prstGeom prst="rect">
              <a:avLst/>
            </a:prstGeom>
            <a:noFill/>
            <a:ln>
              <a:noFill/>
            </a:ln>
            <a:effectLst>
              <a:outerShdw blurRad="266700" sx="106000" sy="106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22 CuadroTexto">
              <a:extLst>
                <a:ext uri="{FF2B5EF4-FFF2-40B4-BE49-F238E27FC236}">
                  <a16:creationId xmlns:a16="http://schemas.microsoft.com/office/drawing/2014/main" id="{6FFC1B5A-B137-4BFA-A6B5-F716D4539491}"/>
                </a:ext>
              </a:extLst>
            </p:cNvPr>
            <p:cNvSpPr txBox="1">
              <a:spLocks noChangeArrowheads="1"/>
            </p:cNvSpPr>
            <p:nvPr/>
          </p:nvSpPr>
          <p:spPr bwMode="auto">
            <a:xfrm rot="21033824">
              <a:off x="6534533" y="5513441"/>
              <a:ext cx="1990027" cy="116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buClrTx/>
              </a:pPr>
              <a:r>
                <a:rPr lang="es-ES_tradnl" altLang="en-US" sz="1500" kern="1200" dirty="0">
                  <a:solidFill>
                    <a:prstClr val="black"/>
                  </a:solidFill>
                  <a:latin typeface="Comic Sans MS" panose="030F0702030302020204" pitchFamily="66" charset="0"/>
                  <a:ea typeface="+mn-ea"/>
                  <a:cs typeface="+mn-cs"/>
                </a:rPr>
                <a:t>Dear Santa,</a:t>
              </a:r>
            </a:p>
            <a:p>
              <a:pPr defTabSz="685800" fontAlgn="base">
                <a:spcBef>
                  <a:spcPct val="0"/>
                </a:spcBef>
                <a:spcAft>
                  <a:spcPct val="0"/>
                </a:spcAft>
                <a:buClrTx/>
              </a:pPr>
              <a:r>
                <a:rPr lang="es-ES_tradnl" altLang="en-US" sz="1500" kern="1200" dirty="0">
                  <a:solidFill>
                    <a:prstClr val="black"/>
                  </a:solidFill>
                  <a:latin typeface="Comic Sans MS" panose="030F0702030302020204" pitchFamily="66" charset="0"/>
                  <a:ea typeface="+mn-ea"/>
                  <a:cs typeface="+mn-cs"/>
                </a:rPr>
                <a:t>I </a:t>
              </a:r>
              <a:r>
                <a:rPr lang="es-ES_tradnl" altLang="en-US" sz="1500" kern="1200" dirty="0" err="1">
                  <a:solidFill>
                    <a:prstClr val="black"/>
                  </a:solidFill>
                  <a:latin typeface="Comic Sans MS" panose="030F0702030302020204" pitchFamily="66" charset="0"/>
                  <a:ea typeface="+mn-ea"/>
                  <a:cs typeface="+mn-cs"/>
                </a:rPr>
                <a:t>want</a:t>
              </a:r>
              <a:r>
                <a:rPr lang="es-ES_tradnl" altLang="en-US" sz="1500" kern="1200" dirty="0">
                  <a:solidFill>
                    <a:prstClr val="black"/>
                  </a:solidFill>
                  <a:latin typeface="Comic Sans MS" panose="030F0702030302020204" pitchFamily="66" charset="0"/>
                  <a:ea typeface="+mn-ea"/>
                  <a:cs typeface="+mn-cs"/>
                </a:rPr>
                <a:t> a </a:t>
              </a:r>
            </a:p>
            <a:p>
              <a:pPr defTabSz="685800" fontAlgn="base">
                <a:spcBef>
                  <a:spcPct val="0"/>
                </a:spcBef>
                <a:spcAft>
                  <a:spcPct val="0"/>
                </a:spcAft>
                <a:buClrTx/>
              </a:pPr>
              <a:r>
                <a:rPr lang="es-ES_tradnl" altLang="en-US" sz="2100" b="1" kern="1200" dirty="0" err="1">
                  <a:solidFill>
                    <a:srgbClr val="FF0000"/>
                  </a:solidFill>
                  <a:latin typeface="Comic Sans MS" panose="030F0702030302020204" pitchFamily="66" charset="0"/>
                  <a:ea typeface="+mn-ea"/>
                  <a:cs typeface="+mn-cs"/>
                </a:rPr>
                <a:t>train</a:t>
              </a:r>
              <a:endParaRPr lang="es-ES" altLang="en-US" sz="1500" b="1" kern="1200" dirty="0">
                <a:solidFill>
                  <a:srgbClr val="FF0000"/>
                </a:solidFill>
                <a:latin typeface="Comic Sans MS" panose="030F0702030302020204" pitchFamily="66" charset="0"/>
                <a:ea typeface="+mn-ea"/>
                <a:cs typeface="+mn-cs"/>
              </a:endParaRPr>
            </a:p>
          </p:txBody>
        </p:sp>
      </p:grpSp>
      <p:sp>
        <p:nvSpPr>
          <p:cNvPr id="28" name="27 Flecha derecha">
            <a:hlinkClick r:id="" action="ppaction://hlinkshowjump?jump=nextslide"/>
            <a:extLst>
              <a:ext uri="{FF2B5EF4-FFF2-40B4-BE49-F238E27FC236}">
                <a16:creationId xmlns:a16="http://schemas.microsoft.com/office/drawing/2014/main" id="{7966E5F3-7DAC-4FC3-A3DD-3A4A76BB121E}"/>
              </a:ext>
            </a:extLst>
          </p:cNvPr>
          <p:cNvSpPr/>
          <p:nvPr/>
        </p:nvSpPr>
        <p:spPr>
          <a:xfrm>
            <a:off x="7163991" y="4462463"/>
            <a:ext cx="702469" cy="540544"/>
          </a:xfrm>
          <a:prstGeom prst="rightArrow">
            <a:avLst/>
          </a:prstGeom>
          <a:solidFill>
            <a:srgbClr val="FF0000"/>
          </a:solidFill>
          <a:ln>
            <a:solidFill>
              <a:srgbClr val="00B050"/>
            </a:solidFill>
          </a:ln>
        </p:spPr>
        <p:style>
          <a:lnRef idx="3">
            <a:schemeClr val="lt1"/>
          </a:lnRef>
          <a:fillRef idx="1">
            <a:schemeClr val="accent2"/>
          </a:fillRef>
          <a:effectRef idx="1">
            <a:schemeClr val="accent2"/>
          </a:effectRef>
          <a:fontRef idx="minor">
            <a:schemeClr val="lt1"/>
          </a:fontRef>
        </p:style>
        <p:txBody>
          <a:bodyPr anchor="ctr"/>
          <a:lstStyle/>
          <a:p>
            <a:pPr algn="ctr" defTabSz="685800">
              <a:buClrTx/>
              <a:defRPr/>
            </a:pPr>
            <a:r>
              <a:rPr lang="es-ES_tradnl" sz="1200" b="1" kern="1200" dirty="0">
                <a:solidFill>
                  <a:prstClr val="white"/>
                </a:solidFill>
                <a:effectLst>
                  <a:outerShdw blurRad="38100" dist="38100" dir="2700000" algn="tl">
                    <a:srgbClr val="000000">
                      <a:alpha val="43137"/>
                    </a:srgbClr>
                  </a:outerShdw>
                </a:effectLst>
                <a:latin typeface="Calibri"/>
              </a:rPr>
              <a:t>NEXT</a:t>
            </a:r>
            <a:endParaRPr lang="es-ES" sz="1200" b="1" kern="1200" dirty="0">
              <a:solidFill>
                <a:prstClr val="white"/>
              </a:solidFill>
              <a:effectLst>
                <a:outerShdw blurRad="38100" dist="38100" dir="2700000" algn="tl">
                  <a:srgbClr val="000000">
                    <a:alpha val="43137"/>
                  </a:srgbClr>
                </a:outerShdw>
              </a:effectLst>
              <a:latin typeface="Calibri"/>
            </a:endParaRPr>
          </a:p>
        </p:txBody>
      </p:sp>
      <p:sp>
        <p:nvSpPr>
          <p:cNvPr id="27" name="26 CuadroTexto">
            <a:extLst>
              <a:ext uri="{FF2B5EF4-FFF2-40B4-BE49-F238E27FC236}">
                <a16:creationId xmlns:a16="http://schemas.microsoft.com/office/drawing/2014/main" id="{6810A292-65C1-4F6C-8A7E-B53CF2E50393}"/>
              </a:ext>
            </a:extLst>
          </p:cNvPr>
          <p:cNvSpPr txBox="1"/>
          <p:nvPr/>
        </p:nvSpPr>
        <p:spPr>
          <a:xfrm>
            <a:off x="1223963" y="33337"/>
            <a:ext cx="2969419" cy="415498"/>
          </a:xfrm>
          <a:prstGeom prst="rect">
            <a:avLst/>
          </a:prstGeom>
          <a:noFill/>
        </p:spPr>
        <p:txBody>
          <a:bodyPr>
            <a:spAutoFit/>
          </a:bodyPr>
          <a:lstStyle/>
          <a:p>
            <a:pPr defTabSz="685800">
              <a:buClrTx/>
              <a:defRPr/>
            </a:pPr>
            <a:r>
              <a:rPr lang="es-ES_tradnl" sz="2100" b="1" kern="1200" dirty="0" err="1">
                <a:solidFill>
                  <a:prstClr val="white"/>
                </a:solidFill>
                <a:effectLst>
                  <a:outerShdw blurRad="38100" dist="38100" dir="2700000" algn="tl">
                    <a:srgbClr val="000000">
                      <a:alpha val="43137"/>
                    </a:srgbClr>
                  </a:outerShdw>
                </a:effectLst>
                <a:latin typeface="Calibri"/>
                <a:ea typeface="+mn-ea"/>
                <a:cs typeface="+mn-cs"/>
              </a:rPr>
              <a:t>Click</a:t>
            </a:r>
            <a:r>
              <a:rPr lang="es-ES_tradnl" sz="2100" b="1" kern="1200" dirty="0">
                <a:solidFill>
                  <a:prstClr val="white"/>
                </a:solidFill>
                <a:effectLst>
                  <a:outerShdw blurRad="38100" dist="38100" dir="2700000" algn="tl">
                    <a:srgbClr val="000000">
                      <a:alpha val="43137"/>
                    </a:srgbClr>
                  </a:outerShdw>
                </a:effectLst>
                <a:latin typeface="Calibri"/>
                <a:ea typeface="+mn-ea"/>
                <a:cs typeface="+mn-cs"/>
              </a:rPr>
              <a:t> </a:t>
            </a:r>
            <a:r>
              <a:rPr lang="es-ES_tradnl" sz="2100" b="1" kern="1200" dirty="0" err="1">
                <a:solidFill>
                  <a:prstClr val="white"/>
                </a:solidFill>
                <a:effectLst>
                  <a:outerShdw blurRad="38100" dist="38100" dir="2700000" algn="tl">
                    <a:srgbClr val="000000">
                      <a:alpha val="43137"/>
                    </a:srgbClr>
                  </a:outerShdw>
                </a:effectLst>
                <a:latin typeface="Calibri"/>
                <a:ea typeface="+mn-ea"/>
                <a:cs typeface="+mn-cs"/>
              </a:rPr>
              <a:t>on</a:t>
            </a:r>
            <a:r>
              <a:rPr lang="es-ES_tradnl" sz="2100" b="1" kern="1200" dirty="0">
                <a:solidFill>
                  <a:prstClr val="white"/>
                </a:solidFill>
                <a:effectLst>
                  <a:outerShdw blurRad="38100" dist="38100" dir="2700000" algn="tl">
                    <a:srgbClr val="000000">
                      <a:alpha val="43137"/>
                    </a:srgbClr>
                  </a:outerShdw>
                </a:effectLst>
                <a:latin typeface="Calibri"/>
                <a:ea typeface="+mn-ea"/>
                <a:cs typeface="+mn-cs"/>
              </a:rPr>
              <a:t> </a:t>
            </a:r>
            <a:r>
              <a:rPr lang="es-ES_tradnl" sz="2100" b="1" kern="1200" dirty="0" err="1">
                <a:solidFill>
                  <a:prstClr val="white"/>
                </a:solidFill>
                <a:effectLst>
                  <a:outerShdw blurRad="38100" dist="38100" dir="2700000" algn="tl">
                    <a:srgbClr val="000000">
                      <a:alpha val="43137"/>
                    </a:srgbClr>
                  </a:outerShdw>
                </a:effectLst>
                <a:latin typeface="Calibri"/>
                <a:ea typeface="+mn-ea"/>
                <a:cs typeface="+mn-cs"/>
              </a:rPr>
              <a:t>the</a:t>
            </a:r>
            <a:r>
              <a:rPr lang="es-ES_tradnl" sz="2100" b="1" kern="1200" dirty="0">
                <a:solidFill>
                  <a:prstClr val="white"/>
                </a:solidFill>
                <a:effectLst>
                  <a:outerShdw blurRad="38100" dist="38100" dir="2700000" algn="tl">
                    <a:srgbClr val="000000">
                      <a:alpha val="43137"/>
                    </a:srgbClr>
                  </a:outerShdw>
                </a:effectLst>
                <a:latin typeface="Calibri"/>
                <a:ea typeface="+mn-ea"/>
                <a:cs typeface="+mn-cs"/>
              </a:rPr>
              <a:t> </a:t>
            </a:r>
            <a:r>
              <a:rPr lang="es-ES_tradnl" sz="2100" b="1" kern="1200" dirty="0" err="1">
                <a:solidFill>
                  <a:prstClr val="white"/>
                </a:solidFill>
                <a:effectLst>
                  <a:outerShdw blurRad="38100" dist="38100" dir="2700000" algn="tl">
                    <a:srgbClr val="000000">
                      <a:alpha val="43137"/>
                    </a:srgbClr>
                  </a:outerShdw>
                </a:effectLst>
                <a:latin typeface="Calibri"/>
                <a:ea typeface="+mn-ea"/>
                <a:cs typeface="+mn-cs"/>
              </a:rPr>
              <a:t>right</a:t>
            </a:r>
            <a:r>
              <a:rPr lang="es-ES_tradnl" sz="2100" b="1" kern="1200" dirty="0">
                <a:solidFill>
                  <a:prstClr val="white"/>
                </a:solidFill>
                <a:effectLst>
                  <a:outerShdw blurRad="38100" dist="38100" dir="2700000" algn="tl">
                    <a:srgbClr val="000000">
                      <a:alpha val="43137"/>
                    </a:srgbClr>
                  </a:outerShdw>
                </a:effectLst>
                <a:latin typeface="Calibri"/>
                <a:ea typeface="+mn-ea"/>
                <a:cs typeface="+mn-cs"/>
              </a:rPr>
              <a:t> </a:t>
            </a:r>
            <a:r>
              <a:rPr lang="es-ES_tradnl" sz="2100" b="1" kern="1200" dirty="0" err="1">
                <a:solidFill>
                  <a:prstClr val="white"/>
                </a:solidFill>
                <a:effectLst>
                  <a:outerShdw blurRad="38100" dist="38100" dir="2700000" algn="tl">
                    <a:srgbClr val="000000">
                      <a:alpha val="43137"/>
                    </a:srgbClr>
                  </a:outerShdw>
                </a:effectLst>
                <a:latin typeface="Calibri"/>
                <a:ea typeface="+mn-ea"/>
                <a:cs typeface="+mn-cs"/>
              </a:rPr>
              <a:t>letter</a:t>
            </a:r>
            <a:endParaRPr lang="es-ES" sz="2100" b="1" kern="1200" dirty="0">
              <a:solidFill>
                <a:prstClr val="white"/>
              </a:solidFill>
              <a:effectLst>
                <a:outerShdw blurRad="38100" dist="38100" dir="2700000" algn="tl">
                  <a:srgbClr val="000000">
                    <a:alpha val="43137"/>
                  </a:srgbClr>
                </a:outerShdw>
              </a:effectLst>
              <a:latin typeface="Calibri"/>
              <a:ea typeface="+mn-ea"/>
              <a:cs typeface="+mn-cs"/>
            </a:endParaRPr>
          </a:p>
        </p:txBody>
      </p:sp>
      <p:pic>
        <p:nvPicPr>
          <p:cNvPr id="29" name="Picture 14">
            <a:extLst>
              <a:ext uri="{FF2B5EF4-FFF2-40B4-BE49-F238E27FC236}">
                <a16:creationId xmlns:a16="http://schemas.microsoft.com/office/drawing/2014/main" id="{3B1E6641-C450-4083-8DD1-550408A71255}"/>
              </a:ext>
            </a:extLst>
          </p:cNvPr>
          <p:cNvPicPr>
            <a:picLocks noChangeAspect="1" noChangeArrowheads="1"/>
          </p:cNvPicPr>
          <p:nvPr/>
        </p:nvPicPr>
        <p:blipFill>
          <a:blip r:embed="rId12">
            <a:lum bright="-20000"/>
          </a:blip>
          <a:srcRect/>
          <a:stretch>
            <a:fillRect/>
          </a:stretch>
        </p:blipFill>
        <p:spPr bwMode="auto">
          <a:xfrm>
            <a:off x="6137673" y="1977629"/>
            <a:ext cx="648890" cy="372665"/>
          </a:xfrm>
          <a:prstGeom prst="rect">
            <a:avLst/>
          </a:prstGeom>
          <a:noFill/>
          <a:ln>
            <a:noFill/>
          </a:ln>
          <a:effectLst>
            <a:outerShdw blurRad="215900" dist="38100" dir="2700000" algn="tl" rotWithShape="0">
              <a:prstClr val="black">
                <a:alpha val="81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4">
            <a:extLst>
              <a:ext uri="{FF2B5EF4-FFF2-40B4-BE49-F238E27FC236}">
                <a16:creationId xmlns:a16="http://schemas.microsoft.com/office/drawing/2014/main" id="{A79E087F-434E-4528-A1B3-D861452FA842}"/>
              </a:ext>
            </a:extLst>
          </p:cNvPr>
          <p:cNvPicPr>
            <a:picLocks noChangeAspect="1" noChangeArrowheads="1"/>
          </p:cNvPicPr>
          <p:nvPr/>
        </p:nvPicPr>
        <p:blipFill>
          <a:blip r:embed="rId12">
            <a:lum bright="-20000"/>
          </a:blip>
          <a:srcRect/>
          <a:stretch>
            <a:fillRect/>
          </a:stretch>
        </p:blipFill>
        <p:spPr bwMode="auto">
          <a:xfrm>
            <a:off x="6462713" y="2076450"/>
            <a:ext cx="648891" cy="372666"/>
          </a:xfrm>
          <a:prstGeom prst="rect">
            <a:avLst/>
          </a:prstGeom>
          <a:noFill/>
          <a:ln>
            <a:noFill/>
          </a:ln>
          <a:effectLst>
            <a:outerShdw blurRad="215900" dist="38100" dir="2700000" algn="tl" rotWithShape="0">
              <a:prstClr val="black">
                <a:alpha val="81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4" presetClass="path" presetSubtype="0" accel="50000" decel="50000" fill="hold" nodeType="clickEffect">
                                  <p:stCondLst>
                                    <p:cond delay="0"/>
                                  </p:stCondLst>
                                  <p:childTnLst>
                                    <p:animMotion origin="layout" path="M -4.16667E-6 1.11111E-6 L -0.28993 -0.4875 " pathEditMode="relative" rAng="0" ptsTypes="AA">
                                      <p:cBhvr>
                                        <p:cTn id="12" dur="1000" fill="hold"/>
                                        <p:tgtEl>
                                          <p:spTgt spid="25"/>
                                        </p:tgtEl>
                                        <p:attrNameLst>
                                          <p:attrName>ppt_x</p:attrName>
                                          <p:attrName>ppt_y</p:attrName>
                                        </p:attrNameLst>
                                      </p:cBhvr>
                                      <p:rCtr x="-14497" y="-24375"/>
                                    </p:animMotion>
                                  </p:childTnLst>
                                  <p:subTnLst>
                                    <p:audio>
                                      <p:cMediaNode>
                                        <p:cTn display="0" masterRel="sameClick">
                                          <p:stCondLst>
                                            <p:cond evt="begin" delay="0">
                                              <p:tn val="11"/>
                                            </p:cond>
                                          </p:stCondLst>
                                          <p:endCondLst>
                                            <p:cond evt="onStopAudio" delay="0">
                                              <p:tgtEl>
                                                <p:sldTgt/>
                                              </p:tgtEl>
                                            </p:cond>
                                          </p:endCondLst>
                                        </p:cTn>
                                        <p:tgtEl>
                                          <p:sndTgt r:embed="rId4" name="Good_kings.wav"/>
                                        </p:tgtEl>
                                      </p:cMediaNode>
                                    </p:audio>
                                  </p:sub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p:tgtEl>
                                          <p:spTgt spid="14"/>
                                        </p:tgtEl>
                                        <p:attrNameLst>
                                          <p:attrName>ppt_y</p:attrName>
                                        </p:attrNameLst>
                                      </p:cBhvr>
                                      <p:tavLst>
                                        <p:tav tm="0">
                                          <p:val>
                                            <p:strVal val="#ppt_y+#ppt_h*1.125000"/>
                                          </p:val>
                                        </p:tav>
                                        <p:tav tm="100000">
                                          <p:val>
                                            <p:strVal val="#ppt_y"/>
                                          </p:val>
                                        </p:tav>
                                      </p:tavLst>
                                    </p:anim>
                                    <p:animEffect transition="in" filter="wipe(up)">
                                      <p:cBhvr>
                                        <p:cTn id="16" dur="1000"/>
                                        <p:tgtEl>
                                          <p:spTgt spid="14"/>
                                        </p:tgtEl>
                                      </p:cBhvr>
                                    </p:animEffect>
                                  </p:childTnLst>
                                </p:cTn>
                              </p:par>
                              <p:par>
                                <p:cTn id="17" presetID="2" presetClass="exit" presetSubtype="4" fill="hold" nodeType="withEffect">
                                  <p:stCondLst>
                                    <p:cond delay="0"/>
                                  </p:stCondLst>
                                  <p:childTnLst>
                                    <p:anim calcmode="lin" valueType="num">
                                      <p:cBhvr additive="base">
                                        <p:cTn id="18" dur="500"/>
                                        <p:tgtEl>
                                          <p:spTgt spid="24"/>
                                        </p:tgtEl>
                                        <p:attrNameLst>
                                          <p:attrName>ppt_x</p:attrName>
                                        </p:attrNameLst>
                                      </p:cBhvr>
                                      <p:tavLst>
                                        <p:tav tm="0">
                                          <p:val>
                                            <p:strVal val="ppt_x"/>
                                          </p:val>
                                        </p:tav>
                                        <p:tav tm="100000">
                                          <p:val>
                                            <p:strVal val="ppt_x"/>
                                          </p:val>
                                        </p:tav>
                                      </p:tavLst>
                                    </p:anim>
                                    <p:anim calcmode="lin" valueType="num">
                                      <p:cBhvr additive="base">
                                        <p:cTn id="19" dur="500"/>
                                        <p:tgtEl>
                                          <p:spTgt spid="24"/>
                                        </p:tgtEl>
                                        <p:attrNameLst>
                                          <p:attrName>ppt_y</p:attrName>
                                        </p:attrNameLst>
                                      </p:cBhvr>
                                      <p:tavLst>
                                        <p:tav tm="0">
                                          <p:val>
                                            <p:strVal val="ppt_y"/>
                                          </p:val>
                                        </p:tav>
                                        <p:tav tm="100000">
                                          <p:val>
                                            <p:strVal val="1+ppt_h/2"/>
                                          </p:val>
                                        </p:tav>
                                      </p:tavLst>
                                    </p:anim>
                                    <p:set>
                                      <p:cBhvr>
                                        <p:cTn id="20" dur="1" fill="hold">
                                          <p:stCondLst>
                                            <p:cond delay="499"/>
                                          </p:stCondLst>
                                        </p:cTn>
                                        <p:tgtEl>
                                          <p:spTgt spid="2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26"/>
                                        </p:tgtEl>
                                        <p:attrNameLst>
                                          <p:attrName>ppt_x</p:attrName>
                                        </p:attrNameLst>
                                      </p:cBhvr>
                                      <p:tavLst>
                                        <p:tav tm="0">
                                          <p:val>
                                            <p:strVal val="ppt_x"/>
                                          </p:val>
                                        </p:tav>
                                        <p:tav tm="100000">
                                          <p:val>
                                            <p:strVal val="ppt_x"/>
                                          </p:val>
                                        </p:tav>
                                      </p:tavLst>
                                    </p:anim>
                                    <p:anim calcmode="lin" valueType="num">
                                      <p:cBhvr additive="base">
                                        <p:cTn id="23" dur="500"/>
                                        <p:tgtEl>
                                          <p:spTgt spid="26"/>
                                        </p:tgtEl>
                                        <p:attrNameLst>
                                          <p:attrName>ppt_y</p:attrName>
                                        </p:attrNameLst>
                                      </p:cBhvr>
                                      <p:tavLst>
                                        <p:tav tm="0">
                                          <p:val>
                                            <p:strVal val="ppt_y"/>
                                          </p:val>
                                        </p:tav>
                                        <p:tav tm="100000">
                                          <p:val>
                                            <p:strVal val="1+ppt_h/2"/>
                                          </p:val>
                                        </p:tav>
                                      </p:tavLst>
                                    </p:anim>
                                    <p:set>
                                      <p:cBhvr>
                                        <p:cTn id="24" dur="1" fill="hold">
                                          <p:stCondLst>
                                            <p:cond delay="499"/>
                                          </p:stCondLst>
                                        </p:cTn>
                                        <p:tgtEl>
                                          <p:spTgt spid="26"/>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5" name="OhNo_grave.wav"/>
                                        </p:tgtEl>
                                      </p:cMediaNode>
                                    </p:audio>
                                  </p:subTnLst>
                                </p:cTn>
                              </p:par>
                            </p:childTnLst>
                          </p:cTn>
                        </p:par>
                      </p:childTnLst>
                    </p:cTn>
                  </p:par>
                </p:childTnLst>
              </p:cTn>
              <p:nextCondLst>
                <p:cond evt="onClick" delay="0">
                  <p:tgtEl>
                    <p:spTgt spid="24"/>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 presetClass="exit" presetSubtype="4" fill="hold" nodeType="clickEffect">
                                  <p:stCondLst>
                                    <p:cond delay="0"/>
                                  </p:stCondLst>
                                  <p:childTnLst>
                                    <p:anim calcmode="lin" valueType="num">
                                      <p:cBhvr additive="base">
                                        <p:cTn id="40" dur="500"/>
                                        <p:tgtEl>
                                          <p:spTgt spid="26"/>
                                        </p:tgtEl>
                                        <p:attrNameLst>
                                          <p:attrName>ppt_x</p:attrName>
                                        </p:attrNameLst>
                                      </p:cBhvr>
                                      <p:tavLst>
                                        <p:tav tm="0">
                                          <p:val>
                                            <p:strVal val="ppt_x"/>
                                          </p:val>
                                        </p:tav>
                                        <p:tav tm="100000">
                                          <p:val>
                                            <p:strVal val="ppt_x"/>
                                          </p:val>
                                        </p:tav>
                                      </p:tavLst>
                                    </p:anim>
                                    <p:anim calcmode="lin" valueType="num">
                                      <p:cBhvr additive="base">
                                        <p:cTn id="41" dur="500"/>
                                        <p:tgtEl>
                                          <p:spTgt spid="26"/>
                                        </p:tgtEl>
                                        <p:attrNameLst>
                                          <p:attrName>ppt_y</p:attrName>
                                        </p:attrNameLst>
                                      </p:cBhvr>
                                      <p:tavLst>
                                        <p:tav tm="0">
                                          <p:val>
                                            <p:strVal val="ppt_y"/>
                                          </p:val>
                                        </p:tav>
                                        <p:tav tm="100000">
                                          <p:val>
                                            <p:strVal val="1+ppt_h/2"/>
                                          </p:val>
                                        </p:tav>
                                      </p:tavLst>
                                    </p:anim>
                                    <p:set>
                                      <p:cBhvr>
                                        <p:cTn id="42"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5" name="OhNo_grave.wav"/>
                                        </p:tgtEl>
                                      </p:cMediaNode>
                                    </p:audio>
                                  </p:subTnLst>
                                </p:cTn>
                              </p:par>
                            </p:childTnLst>
                          </p:cTn>
                        </p:par>
                      </p:childTnLst>
                    </p:cTn>
                  </p:par>
                </p:childTnLst>
              </p:cTn>
              <p:nextCondLst>
                <p:cond evt="onClick" delay="0">
                  <p:tgtEl>
                    <p:spTgt spid="26"/>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64" name="Google Shape;1764;p62"/>
          <p:cNvSpPr txBox="1">
            <a:spLocks noGrp="1"/>
          </p:cNvSpPr>
          <p:nvPr>
            <p:ph type="title"/>
          </p:nvPr>
        </p:nvSpPr>
        <p:spPr>
          <a:xfrm>
            <a:off x="719684" y="1866910"/>
            <a:ext cx="8038236" cy="8140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solidFill>
                  <a:srgbClr val="0070C0"/>
                </a:solidFill>
              </a:rPr>
              <a:t>L</a:t>
            </a:r>
            <a:r>
              <a:rPr lang="en" sz="6600" dirty="0">
                <a:solidFill>
                  <a:srgbClr val="0070C0"/>
                </a:solidFill>
              </a:rPr>
              <a:t>isten and number.</a:t>
            </a:r>
            <a:endParaRPr sz="6600" dirty="0">
              <a:solidFill>
                <a:srgbClr val="0070C0"/>
              </a:solidFill>
            </a:endParaRPr>
          </a:p>
        </p:txBody>
      </p:sp>
      <p:grpSp>
        <p:nvGrpSpPr>
          <p:cNvPr id="1765" name="Google Shape;1765;p62"/>
          <p:cNvGrpSpPr/>
          <p:nvPr/>
        </p:nvGrpSpPr>
        <p:grpSpPr>
          <a:xfrm>
            <a:off x="3326538" y="565006"/>
            <a:ext cx="707556" cy="754022"/>
            <a:chOff x="2976050" y="735825"/>
            <a:chExt cx="907705" cy="967315"/>
          </a:xfrm>
        </p:grpSpPr>
        <p:sp>
          <p:nvSpPr>
            <p:cNvPr id="1766" name="Google Shape;1766;p62"/>
            <p:cNvSpPr/>
            <p:nvPr/>
          </p:nvSpPr>
          <p:spPr>
            <a:xfrm rot="-899915">
              <a:off x="3068288" y="815639"/>
              <a:ext cx="723230" cy="807687"/>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2"/>
            <p:cNvSpPr/>
            <p:nvPr/>
          </p:nvSpPr>
          <p:spPr>
            <a:xfrm rot="-900128">
              <a:off x="3145404" y="924948"/>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2"/>
            <p:cNvSpPr/>
            <p:nvPr/>
          </p:nvSpPr>
          <p:spPr>
            <a:xfrm rot="-900128">
              <a:off x="3398452" y="1254593"/>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2"/>
            <p:cNvSpPr/>
            <p:nvPr/>
          </p:nvSpPr>
          <p:spPr>
            <a:xfrm rot="-900128">
              <a:off x="3293894" y="1026297"/>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2"/>
            <p:cNvSpPr/>
            <p:nvPr/>
          </p:nvSpPr>
          <p:spPr>
            <a:xfrm rot="-900128">
              <a:off x="3410476" y="993362"/>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62"/>
          <p:cNvSpPr/>
          <p:nvPr/>
        </p:nvSpPr>
        <p:spPr>
          <a:xfrm rot="-900128">
            <a:off x="3466541" y="899111"/>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62"/>
          <p:cNvGrpSpPr/>
          <p:nvPr/>
        </p:nvGrpSpPr>
        <p:grpSpPr>
          <a:xfrm>
            <a:off x="5118197" y="576581"/>
            <a:ext cx="685709" cy="730811"/>
            <a:chOff x="5274522" y="750674"/>
            <a:chExt cx="879678" cy="937538"/>
          </a:xfrm>
        </p:grpSpPr>
        <p:sp>
          <p:nvSpPr>
            <p:cNvPr id="1773" name="Google Shape;1773;p62"/>
            <p:cNvSpPr/>
            <p:nvPr/>
          </p:nvSpPr>
          <p:spPr>
            <a:xfrm rot="900124" flipH="1">
              <a:off x="5363889" y="828055"/>
              <a:ext cx="700944" cy="782775"/>
            </a:xfrm>
            <a:custGeom>
              <a:avLst/>
              <a:gdLst/>
              <a:ahLst/>
              <a:cxnLst/>
              <a:rect l="l" t="t" r="r" b="b"/>
              <a:pathLst>
                <a:path w="34186" h="38177" extrusionOk="0">
                  <a:moveTo>
                    <a:pt x="18191" y="1"/>
                  </a:moveTo>
                  <a:cubicBezTo>
                    <a:pt x="14404" y="1"/>
                    <a:pt x="10731" y="1317"/>
                    <a:pt x="7783" y="3773"/>
                  </a:cubicBezTo>
                  <a:cubicBezTo>
                    <a:pt x="1091" y="9374"/>
                    <a:pt x="291" y="19266"/>
                    <a:pt x="218" y="20284"/>
                  </a:cubicBezTo>
                  <a:cubicBezTo>
                    <a:pt x="0" y="23484"/>
                    <a:pt x="2546" y="26103"/>
                    <a:pt x="5674" y="26103"/>
                  </a:cubicBezTo>
                  <a:lnTo>
                    <a:pt x="8801" y="26103"/>
                  </a:lnTo>
                  <a:lnTo>
                    <a:pt x="8292" y="32212"/>
                  </a:lnTo>
                  <a:cubicBezTo>
                    <a:pt x="8001" y="35413"/>
                    <a:pt x="10547" y="38177"/>
                    <a:pt x="13747" y="38177"/>
                  </a:cubicBezTo>
                  <a:lnTo>
                    <a:pt x="18257" y="38177"/>
                  </a:lnTo>
                  <a:cubicBezTo>
                    <a:pt x="21312" y="38177"/>
                    <a:pt x="23712" y="35704"/>
                    <a:pt x="23712" y="32722"/>
                  </a:cubicBezTo>
                  <a:lnTo>
                    <a:pt x="23712" y="26103"/>
                  </a:lnTo>
                  <a:lnTo>
                    <a:pt x="28294" y="26103"/>
                  </a:lnTo>
                  <a:cubicBezTo>
                    <a:pt x="31567" y="26103"/>
                    <a:pt x="34186" y="23193"/>
                    <a:pt x="33677" y="19847"/>
                  </a:cubicBezTo>
                  <a:cubicBezTo>
                    <a:pt x="33240" y="17011"/>
                    <a:pt x="32513" y="14247"/>
                    <a:pt x="31567" y="11483"/>
                  </a:cubicBezTo>
                  <a:cubicBezTo>
                    <a:pt x="28367" y="2827"/>
                    <a:pt x="23639" y="500"/>
                    <a:pt x="20293" y="136"/>
                  </a:cubicBezTo>
                  <a:cubicBezTo>
                    <a:pt x="19591" y="46"/>
                    <a:pt x="18889" y="1"/>
                    <a:pt x="18191" y="1"/>
                  </a:cubicBezTo>
                  <a:close/>
                </a:path>
              </a:pathLst>
            </a:custGeom>
            <a:solidFill>
              <a:schemeClr val="accent2"/>
            </a:solidFill>
            <a:ln>
              <a:noFill/>
            </a:ln>
            <a:effectLst>
              <a:outerShdw blurRad="28575" dist="190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2"/>
            <p:cNvSpPr/>
            <p:nvPr/>
          </p:nvSpPr>
          <p:spPr>
            <a:xfrm rot="900128" flipH="1">
              <a:off x="5501603" y="924951"/>
              <a:ext cx="497183" cy="333822"/>
            </a:xfrm>
            <a:custGeom>
              <a:avLst/>
              <a:gdLst/>
              <a:ahLst/>
              <a:cxnLst/>
              <a:rect l="l" t="t" r="r" b="b"/>
              <a:pathLst>
                <a:path w="22549" h="15140" extrusionOk="0">
                  <a:moveTo>
                    <a:pt x="12392" y="1"/>
                  </a:moveTo>
                  <a:cubicBezTo>
                    <a:pt x="938" y="1"/>
                    <a:pt x="0" y="15139"/>
                    <a:pt x="0" y="15139"/>
                  </a:cubicBezTo>
                  <a:lnTo>
                    <a:pt x="22548" y="15139"/>
                  </a:lnTo>
                  <a:cubicBezTo>
                    <a:pt x="22548" y="15139"/>
                    <a:pt x="20439" y="811"/>
                    <a:pt x="13893" y="83"/>
                  </a:cubicBezTo>
                  <a:cubicBezTo>
                    <a:pt x="13373" y="28"/>
                    <a:pt x="12873" y="1"/>
                    <a:pt x="12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2"/>
            <p:cNvSpPr/>
            <p:nvPr/>
          </p:nvSpPr>
          <p:spPr>
            <a:xfrm rot="900128" flipH="1">
              <a:off x="5644687" y="1254598"/>
              <a:ext cx="101051" cy="264632"/>
            </a:xfrm>
            <a:custGeom>
              <a:avLst/>
              <a:gdLst/>
              <a:ahLst/>
              <a:cxnLst/>
              <a:rect l="l" t="t" r="r" b="b"/>
              <a:pathLst>
                <a:path w="4583" h="12002" extrusionOk="0">
                  <a:moveTo>
                    <a:pt x="1019" y="0"/>
                  </a:moveTo>
                  <a:lnTo>
                    <a:pt x="0" y="12002"/>
                  </a:lnTo>
                  <a:lnTo>
                    <a:pt x="4583" y="12002"/>
                  </a:lnTo>
                  <a:lnTo>
                    <a:pt x="4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2"/>
            <p:cNvSpPr/>
            <p:nvPr/>
          </p:nvSpPr>
          <p:spPr>
            <a:xfrm rot="900128" flipH="1">
              <a:off x="5756279" y="1026300"/>
              <a:ext cx="94017" cy="85550"/>
            </a:xfrm>
            <a:custGeom>
              <a:avLst/>
              <a:gdLst/>
              <a:ahLst/>
              <a:cxnLst/>
              <a:rect l="l" t="t" r="r" b="b"/>
              <a:pathLst>
                <a:path w="4264" h="3880" extrusionOk="0">
                  <a:moveTo>
                    <a:pt x="2498" y="1"/>
                  </a:moveTo>
                  <a:cubicBezTo>
                    <a:pt x="1675" y="1"/>
                    <a:pt x="939" y="544"/>
                    <a:pt x="699" y="1385"/>
                  </a:cubicBezTo>
                  <a:cubicBezTo>
                    <a:pt x="1" y="2781"/>
                    <a:pt x="1179" y="3880"/>
                    <a:pt x="2328" y="3880"/>
                  </a:cubicBezTo>
                  <a:cubicBezTo>
                    <a:pt x="2974" y="3880"/>
                    <a:pt x="3611" y="3532"/>
                    <a:pt x="3899" y="2694"/>
                  </a:cubicBezTo>
                  <a:cubicBezTo>
                    <a:pt x="4263" y="1603"/>
                    <a:pt x="3827" y="367"/>
                    <a:pt x="3027" y="76"/>
                  </a:cubicBezTo>
                  <a:cubicBezTo>
                    <a:pt x="2849" y="25"/>
                    <a:pt x="2672"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2"/>
            <p:cNvSpPr/>
            <p:nvPr/>
          </p:nvSpPr>
          <p:spPr>
            <a:xfrm rot="900128" flipH="1">
              <a:off x="5632045" y="993365"/>
              <a:ext cx="101668" cy="75959"/>
            </a:xfrm>
            <a:custGeom>
              <a:avLst/>
              <a:gdLst/>
              <a:ahLst/>
              <a:cxnLst/>
              <a:rect l="l" t="t" r="r" b="b"/>
              <a:pathLst>
                <a:path w="4611" h="3445" extrusionOk="0">
                  <a:moveTo>
                    <a:pt x="2326" y="1"/>
                  </a:moveTo>
                  <a:cubicBezTo>
                    <a:pt x="175" y="1"/>
                    <a:pt x="1" y="3445"/>
                    <a:pt x="2358" y="3445"/>
                  </a:cubicBezTo>
                  <a:cubicBezTo>
                    <a:pt x="2381" y="3445"/>
                    <a:pt x="2405" y="3444"/>
                    <a:pt x="2429" y="3444"/>
                  </a:cubicBezTo>
                  <a:cubicBezTo>
                    <a:pt x="3520" y="3444"/>
                    <a:pt x="4611" y="2643"/>
                    <a:pt x="4611" y="1771"/>
                  </a:cubicBezTo>
                  <a:cubicBezTo>
                    <a:pt x="4541" y="795"/>
                    <a:pt x="3737" y="20"/>
                    <a:pt x="2775" y="20"/>
                  </a:cubicBezTo>
                  <a:cubicBezTo>
                    <a:pt x="2733" y="20"/>
                    <a:pt x="2690" y="22"/>
                    <a:pt x="2647" y="25"/>
                  </a:cubicBezTo>
                  <a:cubicBezTo>
                    <a:pt x="2535" y="9"/>
                    <a:pt x="2428" y="1"/>
                    <a:pt x="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2"/>
            <p:cNvSpPr/>
            <p:nvPr/>
          </p:nvSpPr>
          <p:spPr>
            <a:xfrm rot="900128" flipH="1">
              <a:off x="5605966" y="1099940"/>
              <a:ext cx="71681" cy="53513"/>
            </a:xfrm>
            <a:custGeom>
              <a:avLst/>
              <a:gdLst/>
              <a:ahLst/>
              <a:cxnLst/>
              <a:rect l="l" t="t" r="r" b="b"/>
              <a:pathLst>
                <a:path w="3251" h="2427" extrusionOk="0">
                  <a:moveTo>
                    <a:pt x="1624" y="0"/>
                  </a:moveTo>
                  <a:cubicBezTo>
                    <a:pt x="146" y="0"/>
                    <a:pt x="0" y="2427"/>
                    <a:pt x="1590" y="2427"/>
                  </a:cubicBezTo>
                  <a:cubicBezTo>
                    <a:pt x="1633" y="2427"/>
                    <a:pt x="1678" y="2425"/>
                    <a:pt x="1723" y="2421"/>
                  </a:cubicBezTo>
                  <a:cubicBezTo>
                    <a:pt x="2523" y="2421"/>
                    <a:pt x="3251" y="1912"/>
                    <a:pt x="3251" y="1258"/>
                  </a:cubicBezTo>
                  <a:cubicBezTo>
                    <a:pt x="3178" y="530"/>
                    <a:pt x="2596" y="21"/>
                    <a:pt x="1869" y="21"/>
                  </a:cubicBezTo>
                  <a:cubicBezTo>
                    <a:pt x="1783" y="7"/>
                    <a:pt x="170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62"/>
          <p:cNvSpPr/>
          <p:nvPr/>
        </p:nvSpPr>
        <p:spPr>
          <a:xfrm>
            <a:off x="4280088" y="534989"/>
            <a:ext cx="584455" cy="814060"/>
          </a:xfrm>
          <a:prstGeom prst="rect">
            <a:avLst/>
          </a:prstGeom>
        </p:spPr>
        <p:txBody>
          <a:bodyPr>
            <a:prstTxWarp prst="textPlain">
              <a:avLst/>
            </a:prstTxWarp>
          </a:bodyPr>
          <a:lstStyle/>
          <a:p>
            <a:pPr lvl="0" algn="ctr"/>
            <a:r>
              <a:rPr b="0" i="0">
                <a:ln w="152400" cap="flat" cmpd="sng">
                  <a:solidFill>
                    <a:schemeClr val="accent2"/>
                  </a:solidFill>
                  <a:prstDash val="solid"/>
                  <a:round/>
                  <a:headEnd type="none" w="sm" len="sm"/>
                  <a:tailEnd type="none" w="sm" len="sm"/>
                </a:ln>
                <a:solidFill>
                  <a:schemeClr val="accent2"/>
                </a:solidFill>
                <a:latin typeface="Nunito;800"/>
              </a:rPr>
              <a:t>2</a:t>
            </a:r>
          </a:p>
        </p:txBody>
      </p:sp>
      <p:sp>
        <p:nvSpPr>
          <p:cNvPr id="1820" name="Google Shape;1820;p62"/>
          <p:cNvSpPr/>
          <p:nvPr/>
        </p:nvSpPr>
        <p:spPr>
          <a:xfrm>
            <a:off x="4279457" y="534989"/>
            <a:ext cx="584455" cy="814060"/>
          </a:xfrm>
          <a:prstGeom prst="rect">
            <a:avLst/>
          </a:prstGeom>
        </p:spPr>
        <p:txBody>
          <a:bodyPr>
            <a:prstTxWarp prst="textPlain">
              <a:avLst/>
            </a:prstTxWarp>
          </a:bodyPr>
          <a:lstStyle/>
          <a:p>
            <a:pPr lvl="0" algn="ctr"/>
            <a:r>
              <a:rPr b="0" i="0" dirty="0">
                <a:ln>
                  <a:noFill/>
                </a:ln>
                <a:solidFill>
                  <a:srgbClr val="FF0000"/>
                </a:solidFill>
                <a:latin typeface="Nunito;800"/>
              </a:rPr>
              <a:t>2</a:t>
            </a:r>
          </a:p>
        </p:txBody>
      </p:sp>
      <p:pic>
        <p:nvPicPr>
          <p:cNvPr id="7" name="Picture 6">
            <a:extLst>
              <a:ext uri="{FF2B5EF4-FFF2-40B4-BE49-F238E27FC236}">
                <a16:creationId xmlns:a16="http://schemas.microsoft.com/office/drawing/2014/main" id="{72A1B3FB-DE46-40FB-A915-3A450BDE3AEB}"/>
              </a:ext>
            </a:extLst>
          </p:cNvPr>
          <p:cNvPicPr>
            <a:picLocks noChangeAspect="1"/>
          </p:cNvPicPr>
          <p:nvPr/>
        </p:nvPicPr>
        <p:blipFill>
          <a:blip r:embed="rId4"/>
          <a:stretch>
            <a:fillRect/>
          </a:stretch>
        </p:blipFill>
        <p:spPr>
          <a:xfrm>
            <a:off x="3326573" y="2680970"/>
            <a:ext cx="2881817" cy="2488842"/>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5BDF00-4C43-A603-70CD-6A5F4CACAC61}"/>
              </a:ext>
            </a:extLst>
          </p:cNvPr>
          <p:cNvPicPr>
            <a:picLocks noChangeAspect="1"/>
          </p:cNvPicPr>
          <p:nvPr/>
        </p:nvPicPr>
        <p:blipFill>
          <a:blip r:embed="rId4"/>
          <a:stretch>
            <a:fillRect/>
          </a:stretch>
        </p:blipFill>
        <p:spPr>
          <a:xfrm>
            <a:off x="3013299" y="1481727"/>
            <a:ext cx="3400900" cy="3163628"/>
          </a:xfrm>
          <a:prstGeom prst="rect">
            <a:avLst/>
          </a:prstGeom>
        </p:spPr>
      </p:pic>
      <p:sp>
        <p:nvSpPr>
          <p:cNvPr id="12" name="Subtitle 22">
            <a:extLst>
              <a:ext uri="{FF2B5EF4-FFF2-40B4-BE49-F238E27FC236}">
                <a16:creationId xmlns:a16="http://schemas.microsoft.com/office/drawing/2014/main" id="{759C4E1F-CCDD-1624-5C07-6DFBCE01C66B}"/>
              </a:ext>
            </a:extLst>
          </p:cNvPr>
          <p:cNvSpPr txBox="1">
            <a:spLocks/>
          </p:cNvSpPr>
          <p:nvPr/>
        </p:nvSpPr>
        <p:spPr>
          <a:xfrm>
            <a:off x="0" y="303828"/>
            <a:ext cx="4305870" cy="7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AutoNum type="arabicPeriod"/>
              <a:defRPr sz="12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9pPr>
          </a:lstStyle>
          <a:p>
            <a:pPr marL="139700" indent="0">
              <a:buNone/>
            </a:pPr>
            <a:r>
              <a:rPr lang="en-US" sz="4800" i="1" dirty="0">
                <a:solidFill>
                  <a:srgbClr val="FF0000"/>
                </a:solidFill>
                <a:latin typeface="Times New Roman" panose="02020603050405020304" pitchFamily="18" charset="0"/>
                <a:cs typeface="Times New Roman" panose="02020603050405020304" pitchFamily="18" charset="0"/>
              </a:rPr>
              <a:t>She has a car.</a:t>
            </a:r>
          </a:p>
        </p:txBody>
      </p:sp>
    </p:spTree>
    <p:custDataLst>
      <p:tags r:id="rId1"/>
    </p:custDataLst>
    <p:extLst>
      <p:ext uri="{BB962C8B-B14F-4D97-AF65-F5344CB8AC3E}">
        <p14:creationId xmlns:p14="http://schemas.microsoft.com/office/powerpoint/2010/main" val="6409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2">
            <a:extLst>
              <a:ext uri="{FF2B5EF4-FFF2-40B4-BE49-F238E27FC236}">
                <a16:creationId xmlns:a16="http://schemas.microsoft.com/office/drawing/2014/main" id="{759C4E1F-CCDD-1624-5C07-6DFBCE01C66B}"/>
              </a:ext>
            </a:extLst>
          </p:cNvPr>
          <p:cNvSpPr txBox="1">
            <a:spLocks/>
          </p:cNvSpPr>
          <p:nvPr/>
        </p:nvSpPr>
        <p:spPr>
          <a:xfrm>
            <a:off x="0" y="303828"/>
            <a:ext cx="4305870" cy="7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AutoNum type="arabicPeriod"/>
              <a:defRPr sz="12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9pPr>
          </a:lstStyle>
          <a:p>
            <a:pPr marL="139700" indent="0">
              <a:buNone/>
            </a:pPr>
            <a:r>
              <a:rPr lang="en-US" sz="4800" i="1" dirty="0">
                <a:solidFill>
                  <a:srgbClr val="FF0000"/>
                </a:solidFill>
                <a:latin typeface="Times New Roman" panose="02020603050405020304" pitchFamily="18" charset="0"/>
                <a:cs typeface="Times New Roman" panose="02020603050405020304" pitchFamily="18" charset="0"/>
              </a:rPr>
              <a:t>She has a kite.</a:t>
            </a:r>
          </a:p>
        </p:txBody>
      </p:sp>
      <p:pic>
        <p:nvPicPr>
          <p:cNvPr id="7" name="Picture 6">
            <a:extLst>
              <a:ext uri="{FF2B5EF4-FFF2-40B4-BE49-F238E27FC236}">
                <a16:creationId xmlns:a16="http://schemas.microsoft.com/office/drawing/2014/main" id="{7FAADC01-6CE0-0C80-6B76-5AAA54229FF6}"/>
              </a:ext>
            </a:extLst>
          </p:cNvPr>
          <p:cNvPicPr>
            <a:picLocks noChangeAspect="1"/>
          </p:cNvPicPr>
          <p:nvPr/>
        </p:nvPicPr>
        <p:blipFill>
          <a:blip r:embed="rId4"/>
          <a:stretch>
            <a:fillRect/>
          </a:stretch>
        </p:blipFill>
        <p:spPr>
          <a:xfrm>
            <a:off x="2912606" y="1054564"/>
            <a:ext cx="4115089" cy="3688595"/>
          </a:xfrm>
          <a:prstGeom prst="rect">
            <a:avLst/>
          </a:prstGeom>
        </p:spPr>
      </p:pic>
    </p:spTree>
    <p:custDataLst>
      <p:tags r:id="rId1"/>
    </p:custDataLst>
    <p:extLst>
      <p:ext uri="{BB962C8B-B14F-4D97-AF65-F5344CB8AC3E}">
        <p14:creationId xmlns:p14="http://schemas.microsoft.com/office/powerpoint/2010/main" val="8847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2">
            <a:extLst>
              <a:ext uri="{FF2B5EF4-FFF2-40B4-BE49-F238E27FC236}">
                <a16:creationId xmlns:a16="http://schemas.microsoft.com/office/drawing/2014/main" id="{759C4E1F-CCDD-1624-5C07-6DFBCE01C66B}"/>
              </a:ext>
            </a:extLst>
          </p:cNvPr>
          <p:cNvSpPr txBox="1">
            <a:spLocks/>
          </p:cNvSpPr>
          <p:nvPr/>
        </p:nvSpPr>
        <p:spPr>
          <a:xfrm>
            <a:off x="-1" y="303828"/>
            <a:ext cx="5660571" cy="7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AutoNum type="arabicPeriod"/>
              <a:defRPr sz="12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9pPr>
          </a:lstStyle>
          <a:p>
            <a:pPr marL="139700" indent="0">
              <a:buNone/>
            </a:pPr>
            <a:r>
              <a:rPr lang="en-US" sz="4800" i="1" dirty="0">
                <a:solidFill>
                  <a:srgbClr val="FF0000"/>
                </a:solidFill>
                <a:latin typeface="Times New Roman" panose="02020603050405020304" pitchFamily="18" charset="0"/>
                <a:cs typeface="Times New Roman" panose="02020603050405020304" pitchFamily="18" charset="0"/>
              </a:rPr>
              <a:t>She has two trains.</a:t>
            </a:r>
          </a:p>
        </p:txBody>
      </p:sp>
      <p:pic>
        <p:nvPicPr>
          <p:cNvPr id="4" name="Picture 3">
            <a:extLst>
              <a:ext uri="{FF2B5EF4-FFF2-40B4-BE49-F238E27FC236}">
                <a16:creationId xmlns:a16="http://schemas.microsoft.com/office/drawing/2014/main" id="{6CEB118C-79B5-EAF6-450E-5371888263CA}"/>
              </a:ext>
            </a:extLst>
          </p:cNvPr>
          <p:cNvPicPr>
            <a:picLocks noChangeAspect="1"/>
          </p:cNvPicPr>
          <p:nvPr/>
        </p:nvPicPr>
        <p:blipFill>
          <a:blip r:embed="rId4"/>
          <a:stretch>
            <a:fillRect/>
          </a:stretch>
        </p:blipFill>
        <p:spPr>
          <a:xfrm>
            <a:off x="1167122" y="2145382"/>
            <a:ext cx="4722805" cy="2486125"/>
          </a:xfrm>
          <a:prstGeom prst="rect">
            <a:avLst/>
          </a:prstGeom>
        </p:spPr>
      </p:pic>
    </p:spTree>
    <p:custDataLst>
      <p:tags r:id="rId1"/>
    </p:custDataLst>
    <p:extLst>
      <p:ext uri="{BB962C8B-B14F-4D97-AF65-F5344CB8AC3E}">
        <p14:creationId xmlns:p14="http://schemas.microsoft.com/office/powerpoint/2010/main" val="17699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2">
            <a:extLst>
              <a:ext uri="{FF2B5EF4-FFF2-40B4-BE49-F238E27FC236}">
                <a16:creationId xmlns:a16="http://schemas.microsoft.com/office/drawing/2014/main" id="{759C4E1F-CCDD-1624-5C07-6DFBCE01C66B}"/>
              </a:ext>
            </a:extLst>
          </p:cNvPr>
          <p:cNvSpPr txBox="1">
            <a:spLocks/>
          </p:cNvSpPr>
          <p:nvPr/>
        </p:nvSpPr>
        <p:spPr>
          <a:xfrm>
            <a:off x="0" y="303828"/>
            <a:ext cx="5805714" cy="73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AutoNum type="arabicPeriod"/>
              <a:defRPr sz="12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chemeClr val="dk1"/>
              </a:buClr>
              <a:buSzPts val="1400"/>
              <a:buFont typeface="Nunito"/>
              <a:buAutoNum type="arabicPeriod"/>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chemeClr val="dk1"/>
              </a:buClr>
              <a:buSzPts val="1400"/>
              <a:buFont typeface="Nunito"/>
              <a:buAutoNum type="alphaLcPeriod"/>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chemeClr val="dk1"/>
              </a:buClr>
              <a:buSzPts val="1400"/>
              <a:buFont typeface="Nunito"/>
              <a:buAutoNum type="romanLcPeriod"/>
              <a:defRPr sz="1400" b="0" i="0" u="none" strike="noStrike" cap="none">
                <a:solidFill>
                  <a:schemeClr val="dk1"/>
                </a:solidFill>
                <a:latin typeface="Nunito"/>
                <a:ea typeface="Nunito"/>
                <a:cs typeface="Nunito"/>
                <a:sym typeface="Nunito"/>
              </a:defRPr>
            </a:lvl9pPr>
          </a:lstStyle>
          <a:p>
            <a:pPr marL="139700" indent="0">
              <a:buNone/>
            </a:pPr>
            <a:r>
              <a:rPr lang="en-US" sz="4800" i="1" dirty="0">
                <a:solidFill>
                  <a:srgbClr val="FF0000"/>
                </a:solidFill>
                <a:latin typeface="Times New Roman" panose="02020603050405020304" pitchFamily="18" charset="0"/>
                <a:cs typeface="Times New Roman" panose="02020603050405020304" pitchFamily="18" charset="0"/>
              </a:rPr>
              <a:t>She has two planes.</a:t>
            </a:r>
          </a:p>
        </p:txBody>
      </p:sp>
      <p:pic>
        <p:nvPicPr>
          <p:cNvPr id="4" name="Picture 3">
            <a:extLst>
              <a:ext uri="{FF2B5EF4-FFF2-40B4-BE49-F238E27FC236}">
                <a16:creationId xmlns:a16="http://schemas.microsoft.com/office/drawing/2014/main" id="{4C44E46E-183A-626A-5FD1-25B4614B6077}"/>
              </a:ext>
            </a:extLst>
          </p:cNvPr>
          <p:cNvPicPr>
            <a:picLocks noChangeAspect="1"/>
          </p:cNvPicPr>
          <p:nvPr/>
        </p:nvPicPr>
        <p:blipFill>
          <a:blip r:embed="rId4"/>
          <a:stretch>
            <a:fillRect/>
          </a:stretch>
        </p:blipFill>
        <p:spPr>
          <a:xfrm>
            <a:off x="3056886" y="1410394"/>
            <a:ext cx="3277057" cy="3048425"/>
          </a:xfrm>
          <a:prstGeom prst="rect">
            <a:avLst/>
          </a:prstGeom>
        </p:spPr>
      </p:pic>
    </p:spTree>
    <p:custDataLst>
      <p:tags r:id="rId1"/>
    </p:custDataLst>
    <p:extLst>
      <p:ext uri="{BB962C8B-B14F-4D97-AF65-F5344CB8AC3E}">
        <p14:creationId xmlns:p14="http://schemas.microsoft.com/office/powerpoint/2010/main" val="41429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BC55B14-6E26-4732-8EB2-A14499290DA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0BD947A0-96DD-46E2-9D23-DCBF768A0053}&quot;,&quot;C:\\Users\\Admin\\Desktop\\Lo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Unit 17_Lesson 1_Period 2 (1)"/>
</p:tagLst>
</file>

<file path=ppt/tags/tag10.xml><?xml version="1.0" encoding="utf-8"?>
<p:tagLst xmlns:a="http://schemas.openxmlformats.org/drawingml/2006/main" xmlns:r="http://schemas.openxmlformats.org/officeDocument/2006/relationships" xmlns:p="http://schemas.openxmlformats.org/presentationml/2006/main">
  <p:tag name="GENSWF_SLIDE_UID" val="{32CE2C1C-7D92-4022-ACA8-F1E43C4EA7EE}:412"/>
</p:tagLst>
</file>

<file path=ppt/tags/tag11.xml><?xml version="1.0" encoding="utf-8"?>
<p:tagLst xmlns:a="http://schemas.openxmlformats.org/drawingml/2006/main" xmlns:r="http://schemas.openxmlformats.org/officeDocument/2006/relationships" xmlns:p="http://schemas.openxmlformats.org/presentationml/2006/main">
  <p:tag name="GENSWF_SLIDE_UID" val="{593D0766-E7B0-40DA-8377-C51FAD25571A}:409"/>
</p:tagLst>
</file>

<file path=ppt/tags/tag12.xml><?xml version="1.0" encoding="utf-8"?>
<p:tagLst xmlns:a="http://schemas.openxmlformats.org/drawingml/2006/main" xmlns:r="http://schemas.openxmlformats.org/officeDocument/2006/relationships" xmlns:p="http://schemas.openxmlformats.org/presentationml/2006/main">
  <p:tag name="GENSWF_SLIDE_UID" val="{0EDB8C56-B195-4AFF-BD4B-4641058B751C}:407"/>
</p:tagLst>
</file>

<file path=ppt/tags/tag13.xml><?xml version="1.0" encoding="utf-8"?>
<p:tagLst xmlns:a="http://schemas.openxmlformats.org/drawingml/2006/main" xmlns:r="http://schemas.openxmlformats.org/officeDocument/2006/relationships" xmlns:p="http://schemas.openxmlformats.org/presentationml/2006/main">
  <p:tag name="GENSWF_SLIDE_UID" val="{343CF745-2164-443D-87D3-343BEB5F3FC6}:387"/>
</p:tagLst>
</file>

<file path=ppt/tags/tag14.xml><?xml version="1.0" encoding="utf-8"?>
<p:tagLst xmlns:a="http://schemas.openxmlformats.org/drawingml/2006/main" xmlns:r="http://schemas.openxmlformats.org/officeDocument/2006/relationships" xmlns:p="http://schemas.openxmlformats.org/presentationml/2006/main">
  <p:tag name="GENSWF_SLIDE_UID" val="{24390D3B-F7D6-4D37-BBE1-59E7BF2FE672}:388"/>
</p:tagLst>
</file>

<file path=ppt/tags/tag15.xml><?xml version="1.0" encoding="utf-8"?>
<p:tagLst xmlns:a="http://schemas.openxmlformats.org/drawingml/2006/main" xmlns:r="http://schemas.openxmlformats.org/officeDocument/2006/relationships" xmlns:p="http://schemas.openxmlformats.org/presentationml/2006/main">
  <p:tag name="GENSWF_SLIDE_UID" val="{2ABC92D6-C3A8-4A97-B551-6FBB7479C27B}:389"/>
</p:tagLst>
</file>

<file path=ppt/tags/tag16.xml><?xml version="1.0" encoding="utf-8"?>
<p:tagLst xmlns:a="http://schemas.openxmlformats.org/drawingml/2006/main" xmlns:r="http://schemas.openxmlformats.org/officeDocument/2006/relationships" xmlns:p="http://schemas.openxmlformats.org/presentationml/2006/main">
  <p:tag name="GENSWF_SLIDE_UID" val="{FF41788F-F8DE-4614-A7E8-E8C8211DAE48}:390"/>
</p:tagLst>
</file>

<file path=ppt/tags/tag17.xml><?xml version="1.0" encoding="utf-8"?>
<p:tagLst xmlns:a="http://schemas.openxmlformats.org/drawingml/2006/main" xmlns:r="http://schemas.openxmlformats.org/officeDocument/2006/relationships" xmlns:p="http://schemas.openxmlformats.org/presentationml/2006/main">
  <p:tag name="GENSWF_SLIDE_UID" val="{EECD0929-863F-4F98-8976-A49E7A7C21EA}:391"/>
</p:tagLst>
</file>

<file path=ppt/tags/tag18.xml><?xml version="1.0" encoding="utf-8"?>
<p:tagLst xmlns:a="http://schemas.openxmlformats.org/drawingml/2006/main" xmlns:r="http://schemas.openxmlformats.org/officeDocument/2006/relationships" xmlns:p="http://schemas.openxmlformats.org/presentationml/2006/main">
  <p:tag name="GENSWF_SLIDE_UID" val="{7109C1CC-C66C-45B4-BEAB-BF6EDCEE0D11}:380"/>
</p:tagLst>
</file>

<file path=ppt/tags/tag19.xml><?xml version="1.0" encoding="utf-8"?>
<p:tagLst xmlns:a="http://schemas.openxmlformats.org/drawingml/2006/main" xmlns:r="http://schemas.openxmlformats.org/officeDocument/2006/relationships" xmlns:p="http://schemas.openxmlformats.org/presentationml/2006/main">
  <p:tag name="GENSWF_SLIDE_UID" val="{C58BF246-634C-41C7-9269-97119FD3135E}:385"/>
</p:tagLst>
</file>

<file path=ppt/tags/tag2.xml><?xml version="1.0" encoding="utf-8"?>
<p:tagLst xmlns:a="http://schemas.openxmlformats.org/drawingml/2006/main" xmlns:r="http://schemas.openxmlformats.org/officeDocument/2006/relationships" xmlns:p="http://schemas.openxmlformats.org/presentationml/2006/main">
  <p:tag name="GENSWF_SLIDE_UID" val="{61D0C4A0-EEB0-4AA8-BFA8-7DDA21361557}:371"/>
</p:tagLst>
</file>

<file path=ppt/tags/tag20.xml><?xml version="1.0" encoding="utf-8"?>
<p:tagLst xmlns:a="http://schemas.openxmlformats.org/drawingml/2006/main" xmlns:r="http://schemas.openxmlformats.org/officeDocument/2006/relationships" xmlns:p="http://schemas.openxmlformats.org/presentationml/2006/main">
  <p:tag name="GENSWF_SLIDE_UID" val="{012E3306-A533-43BD-BA47-FA2D36FF325F}:374"/>
</p:tagLst>
</file>

<file path=ppt/tags/tag21.xml><?xml version="1.0" encoding="utf-8"?>
<p:tagLst xmlns:a="http://schemas.openxmlformats.org/drawingml/2006/main" xmlns:r="http://schemas.openxmlformats.org/officeDocument/2006/relationships" xmlns:p="http://schemas.openxmlformats.org/presentationml/2006/main">
  <p:tag name="GENSWF_SLIDE_UID" val="{9732D275-B079-4FC1-97B5-F6AA863CDFBB}:406"/>
</p:tagLst>
</file>

<file path=ppt/tags/tag22.xml><?xml version="1.0" encoding="utf-8"?>
<p:tagLst xmlns:a="http://schemas.openxmlformats.org/drawingml/2006/main" xmlns:r="http://schemas.openxmlformats.org/officeDocument/2006/relationships" xmlns:p="http://schemas.openxmlformats.org/presentationml/2006/main">
  <p:tag name="GENSWF_SLIDE_UID" val="{12CF8FEE-D09F-42AF-B801-5918160D3D5C}:392"/>
</p:tagLst>
</file>

<file path=ppt/tags/tag23.xml><?xml version="1.0" encoding="utf-8"?>
<p:tagLst xmlns:a="http://schemas.openxmlformats.org/drawingml/2006/main" xmlns:r="http://schemas.openxmlformats.org/officeDocument/2006/relationships" xmlns:p="http://schemas.openxmlformats.org/presentationml/2006/main">
  <p:tag name="GENSWF_SLIDE_UID" val="{F5C88EF2-D379-4FC2-9AC6-B397167384EB}:404"/>
</p:tagLst>
</file>

<file path=ppt/tags/tag24.xml><?xml version="1.0" encoding="utf-8"?>
<p:tagLst xmlns:a="http://schemas.openxmlformats.org/drawingml/2006/main" xmlns:r="http://schemas.openxmlformats.org/officeDocument/2006/relationships" xmlns:p="http://schemas.openxmlformats.org/presentationml/2006/main">
  <p:tag name="GENSWF_SLIDE_UID" val="{53424CCD-D0AC-4D1E-AA39-99C263E5303B}:405"/>
</p:tagLst>
</file>

<file path=ppt/tags/tag25.xml><?xml version="1.0" encoding="utf-8"?>
<p:tagLst xmlns:a="http://schemas.openxmlformats.org/drawingml/2006/main" xmlns:r="http://schemas.openxmlformats.org/officeDocument/2006/relationships" xmlns:p="http://schemas.openxmlformats.org/presentationml/2006/main">
  <p:tag name="GENSWF_SLIDE_UID" val="{42B1680E-BFAF-4556-A9FB-48C00FB5641A}:403"/>
</p:tagLst>
</file>

<file path=ppt/tags/tag26.xml><?xml version="1.0" encoding="utf-8"?>
<p:tagLst xmlns:a="http://schemas.openxmlformats.org/drawingml/2006/main" xmlns:r="http://schemas.openxmlformats.org/officeDocument/2006/relationships" xmlns:p="http://schemas.openxmlformats.org/presentationml/2006/main">
  <p:tag name="GENSWF_SLIDE_UID" val="{16C43148-9553-461F-8C08-F7D9F9B72249}:402"/>
</p:tagLst>
</file>

<file path=ppt/tags/tag27.xml><?xml version="1.0" encoding="utf-8"?>
<p:tagLst xmlns:a="http://schemas.openxmlformats.org/drawingml/2006/main" xmlns:r="http://schemas.openxmlformats.org/officeDocument/2006/relationships" xmlns:p="http://schemas.openxmlformats.org/presentationml/2006/main">
  <p:tag name="GENSWF_SLIDE_UID" val="{A9D3046E-5957-40D5-A700-5FBED6226774}:377"/>
</p:tagLst>
</file>

<file path=ppt/tags/tag28.xml><?xml version="1.0" encoding="utf-8"?>
<p:tagLst xmlns:a="http://schemas.openxmlformats.org/drawingml/2006/main" xmlns:r="http://schemas.openxmlformats.org/officeDocument/2006/relationships" xmlns:p="http://schemas.openxmlformats.org/presentationml/2006/main">
  <p:tag name="GENSWF_SLIDE_UID" val="{C9CDEC92-BB87-4EE2-B311-C5A8B8A153B8}:376"/>
</p:tagLst>
</file>

<file path=ppt/tags/tag29.xml><?xml version="1.0" encoding="utf-8"?>
<p:tagLst xmlns:a="http://schemas.openxmlformats.org/drawingml/2006/main" xmlns:r="http://schemas.openxmlformats.org/officeDocument/2006/relationships" xmlns:p="http://schemas.openxmlformats.org/presentationml/2006/main">
  <p:tag name="GENSWF_SLIDE_UID" val="{2E8D1BFC-8462-4A5F-A86D-BFB3FE767728}:375"/>
</p:tagLst>
</file>

<file path=ppt/tags/tag3.xml><?xml version="1.0" encoding="utf-8"?>
<p:tagLst xmlns:a="http://schemas.openxmlformats.org/drawingml/2006/main" xmlns:r="http://schemas.openxmlformats.org/officeDocument/2006/relationships" xmlns:p="http://schemas.openxmlformats.org/presentationml/2006/main">
  <p:tag name="GENSWF_SLIDE_UID" val="{4F349938-28D1-4B1C-807B-6EDCED463270}:379"/>
</p:tagLst>
</file>

<file path=ppt/tags/tag30.xml><?xml version="1.0" encoding="utf-8"?>
<p:tagLst xmlns:a="http://schemas.openxmlformats.org/drawingml/2006/main" xmlns:r="http://schemas.openxmlformats.org/officeDocument/2006/relationships" xmlns:p="http://schemas.openxmlformats.org/presentationml/2006/main">
  <p:tag name="GENSWF_SLIDE_UID" val="{D10297ED-D44A-4730-AE99-D7C0918B1855}:393"/>
</p:tagLst>
</file>

<file path=ppt/tags/tag4.xml><?xml version="1.0" encoding="utf-8"?>
<p:tagLst xmlns:a="http://schemas.openxmlformats.org/drawingml/2006/main" xmlns:r="http://schemas.openxmlformats.org/officeDocument/2006/relationships" xmlns:p="http://schemas.openxmlformats.org/presentationml/2006/main">
  <p:tag name="GENSWF_SLIDE_UID" val="{57B1D2A9-C78B-4E7C-876B-64D211B75C44}:381"/>
</p:tagLst>
</file>

<file path=ppt/tags/tag5.xml><?xml version="1.0" encoding="utf-8"?>
<p:tagLst xmlns:a="http://schemas.openxmlformats.org/drawingml/2006/main" xmlns:r="http://schemas.openxmlformats.org/officeDocument/2006/relationships" xmlns:p="http://schemas.openxmlformats.org/presentationml/2006/main">
  <p:tag name="GENSWF_SLIDE_UID" val="{51B43749-F771-4E3D-A154-2430D8060C41}:382"/>
</p:tagLst>
</file>

<file path=ppt/tags/tag6.xml><?xml version="1.0" encoding="utf-8"?>
<p:tagLst xmlns:a="http://schemas.openxmlformats.org/drawingml/2006/main" xmlns:r="http://schemas.openxmlformats.org/officeDocument/2006/relationships" xmlns:p="http://schemas.openxmlformats.org/presentationml/2006/main">
  <p:tag name="GENSWF_SLIDE_UID" val="{0C6AC917-0A53-4BFB-9213-D63E3BFA080B}:267"/>
</p:tagLst>
</file>

<file path=ppt/tags/tag7.xml><?xml version="1.0" encoding="utf-8"?>
<p:tagLst xmlns:a="http://schemas.openxmlformats.org/drawingml/2006/main" xmlns:r="http://schemas.openxmlformats.org/officeDocument/2006/relationships" xmlns:p="http://schemas.openxmlformats.org/presentationml/2006/main">
  <p:tag name="GENSWF_SLIDE_UID" val="{C652EEAE-2B84-47E3-800F-4C2344665DA3}:373"/>
</p:tagLst>
</file>

<file path=ppt/tags/tag8.xml><?xml version="1.0" encoding="utf-8"?>
<p:tagLst xmlns:a="http://schemas.openxmlformats.org/drawingml/2006/main" xmlns:r="http://schemas.openxmlformats.org/officeDocument/2006/relationships" xmlns:p="http://schemas.openxmlformats.org/presentationml/2006/main">
  <p:tag name="GENSWF_SLIDE_UID" val="{09CAB25C-EB88-4AD2-85BB-741E4234C80D}:410"/>
</p:tagLst>
</file>

<file path=ppt/tags/tag9.xml><?xml version="1.0" encoding="utf-8"?>
<p:tagLst xmlns:a="http://schemas.openxmlformats.org/drawingml/2006/main" xmlns:r="http://schemas.openxmlformats.org/officeDocument/2006/relationships" xmlns:p="http://schemas.openxmlformats.org/presentationml/2006/main">
  <p:tag name="GENSWF_SLIDE_UID" val="{940533D1-7979-49A2-B18E-43567CF0374F}:411"/>
</p:tagLst>
</file>

<file path=ppt/theme/theme1.xml><?xml version="1.0" encoding="utf-8"?>
<a:theme xmlns:a="http://schemas.openxmlformats.org/drawingml/2006/main" name="Biology Subject for Pre-K: Food Chain by Slidesgo">
  <a:themeElements>
    <a:clrScheme name="Simple Light">
      <a:dk1>
        <a:srgbClr val="242324"/>
      </a:dk1>
      <a:lt1>
        <a:srgbClr val="A6543D"/>
      </a:lt1>
      <a:dk2>
        <a:srgbClr val="C59A72"/>
      </a:dk2>
      <a:lt2>
        <a:srgbClr val="EEDDD1"/>
      </a:lt2>
      <a:accent1>
        <a:srgbClr val="F7F2F1"/>
      </a:accent1>
      <a:accent2>
        <a:srgbClr val="FFFFFF"/>
      </a:accent2>
      <a:accent3>
        <a:srgbClr val="F8CC47"/>
      </a:accent3>
      <a:accent4>
        <a:srgbClr val="A4BB78"/>
      </a:accent4>
      <a:accent5>
        <a:srgbClr val="869C5B"/>
      </a:accent5>
      <a:accent6>
        <a:srgbClr val="86A2E1"/>
      </a:accent6>
      <a:hlink>
        <a:srgbClr val="2423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481</Words>
  <Application>Microsoft Office PowerPoint</Application>
  <PresentationFormat>On-screen Show (16:9)</PresentationFormat>
  <Paragraphs>97</Paragraphs>
  <Slides>29</Slides>
  <Notes>21</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Nunito</vt:lpstr>
      <vt:lpstr>.VnTime</vt:lpstr>
      <vt:lpstr>#9Slide05 Heroe Pro</vt:lpstr>
      <vt:lpstr>Nunito;800</vt:lpstr>
      <vt:lpstr>Sport Day</vt:lpstr>
      <vt:lpstr>Bebas Neue</vt:lpstr>
      <vt:lpstr>Calibri</vt:lpstr>
      <vt:lpstr>Arial</vt:lpstr>
      <vt:lpstr>Times New Roman</vt:lpstr>
      <vt:lpstr>Nunito ExtraBold</vt:lpstr>
      <vt:lpstr>Comic Sans MS</vt:lpstr>
      <vt:lpstr>Biology Subject for Pre-K: Food Chain by Slidesgo</vt:lpstr>
      <vt:lpstr>Tema de Office</vt:lpstr>
      <vt:lpstr>Our toys</vt:lpstr>
      <vt:lpstr>Warm-up and review</vt:lpstr>
      <vt:lpstr>PowerPoint Presentation</vt:lpstr>
      <vt:lpstr>PowerPoint Presentation</vt:lpstr>
      <vt:lpstr>Listen and number.</vt:lpstr>
      <vt:lpstr>PowerPoint Presentation</vt:lpstr>
      <vt:lpstr>PowerPoint Presentation</vt:lpstr>
      <vt:lpstr>PowerPoint Presentation</vt:lpstr>
      <vt:lpstr>PowerPoint Presentation</vt:lpstr>
      <vt:lpstr>PowerPoint Presentation</vt:lpstr>
      <vt:lpstr>PowerPoint Presentation</vt:lpstr>
      <vt:lpstr>Listen and choose </vt:lpstr>
      <vt:lpstr>Listen and choose </vt:lpstr>
      <vt:lpstr>Listen and choose </vt:lpstr>
      <vt:lpstr>Listen and choose </vt:lpstr>
      <vt:lpstr>Listen and choose </vt:lpstr>
      <vt:lpstr>Look, complete and read.</vt:lpstr>
      <vt:lpstr>PowerPoint Presentation</vt:lpstr>
      <vt:lpstr>car</vt:lpstr>
      <vt:lpstr>Game time!!!</vt:lpstr>
      <vt:lpstr>PowerPoint Presentation</vt:lpstr>
      <vt:lpstr>PowerPoint Presentation</vt:lpstr>
      <vt:lpstr>PowerPoint Presentation</vt:lpstr>
      <vt:lpstr>PowerPoint Presentation</vt:lpstr>
      <vt:lpstr>PowerPoint Presentation</vt:lpstr>
      <vt:lpstr>Let’s sing.</vt:lpstr>
      <vt:lpstr>PowerPoint Presentation</vt:lpstr>
      <vt:lpstr>PowerPoint Presentation</vt:lpstr>
      <vt:lpstr>Moving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17_Lesson 1_Period 2 (1)</dc:title>
  <dc:creator>Admin</dc:creator>
  <cp:lastModifiedBy>Admin</cp:lastModifiedBy>
  <cp:revision>23</cp:revision>
  <dcterms:modified xsi:type="dcterms:W3CDTF">2025-04-12T15:16:35Z</dcterms:modified>
</cp:coreProperties>
</file>